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0"/>
  </p:notesMasterIdLst>
  <p:sldIdLst>
    <p:sldId id="256" r:id="rId2"/>
    <p:sldId id="291" r:id="rId3"/>
    <p:sldId id="257" r:id="rId4"/>
    <p:sldId id="258" r:id="rId5"/>
    <p:sldId id="295" r:id="rId6"/>
    <p:sldId id="296" r:id="rId7"/>
    <p:sldId id="260" r:id="rId8"/>
    <p:sldId id="276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hivo" pitchFamily="2" charset="77"/>
      <p:regular r:id="rId15"/>
      <p:bold r:id="rId16"/>
      <p:italic r:id="rId17"/>
      <p:boldItalic r:id="rId18"/>
    </p:embeddedFont>
    <p:embeddedFont>
      <p:font typeface="Yeseva One" pitchFamily="2" charset="77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9AE0090-9F8E-4D54-851F-45620FF097A7}">
  <a:tblStyle styleId="{F9AE0090-9F8E-4D54-851F-45620FF097A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19"/>
  </p:normalViewPr>
  <p:slideViewPr>
    <p:cSldViewPr snapToGrid="0">
      <p:cViewPr>
        <p:scale>
          <a:sx n="136" d="100"/>
          <a:sy n="136" d="100"/>
        </p:scale>
        <p:origin x="96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8" name="Google Shape;7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6" name="Google Shape;2236;g1621ec46ba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7" name="Google Shape;2237;g1621ec46ba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4047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gd49886441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1" name="Google Shape;881;gd49886441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15e2d969282_0_9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15e2d969282_0_9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15e2d969282_0_9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15e2d969282_0_9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7175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" name="Google Shape;886;g15e2d969282_0_9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7" name="Google Shape;887;g15e2d969282_0_9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57228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2" name="Google Shape;1252;gff784be377_0_8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3" name="Google Shape;1253;gff784be377_0_8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g1621ec46bac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3" name="Google Shape;2873;g1621ec46bac_0_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7475" y="1345875"/>
            <a:ext cx="6256800" cy="21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17475" y="3657650"/>
            <a:ext cx="49146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1"/>
          <p:cNvSpPr txBox="1">
            <a:spLocks noGrp="1"/>
          </p:cNvSpPr>
          <p:nvPr>
            <p:ph type="title" hasCustomPrompt="1"/>
          </p:nvPr>
        </p:nvSpPr>
        <p:spPr>
          <a:xfrm>
            <a:off x="717475" y="1596125"/>
            <a:ext cx="55476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99" name="Google Shape;499;p11"/>
          <p:cNvSpPr txBox="1">
            <a:spLocks noGrp="1"/>
          </p:cNvSpPr>
          <p:nvPr>
            <p:ph type="subTitle" idx="1"/>
          </p:nvPr>
        </p:nvSpPr>
        <p:spPr>
          <a:xfrm>
            <a:off x="717475" y="3107275"/>
            <a:ext cx="5547600" cy="44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4"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503" name="Google Shape;503;p13"/>
          <p:cNvGrpSpPr/>
          <p:nvPr/>
        </p:nvGrpSpPr>
        <p:grpSpPr>
          <a:xfrm>
            <a:off x="4373929" y="4600538"/>
            <a:ext cx="327124" cy="322325"/>
            <a:chOff x="3828575" y="1069325"/>
            <a:chExt cx="185750" cy="183025"/>
          </a:xfrm>
        </p:grpSpPr>
        <p:sp>
          <p:nvSpPr>
            <p:cNvPr id="504" name="Google Shape;504;p13"/>
            <p:cNvSpPr/>
            <p:nvPr/>
          </p:nvSpPr>
          <p:spPr>
            <a:xfrm>
              <a:off x="3828575" y="1069325"/>
              <a:ext cx="75950" cy="65800"/>
            </a:xfrm>
            <a:custGeom>
              <a:avLst/>
              <a:gdLst/>
              <a:ahLst/>
              <a:cxnLst/>
              <a:rect l="l" t="t" r="r" b="b"/>
              <a:pathLst>
                <a:path w="3038" h="2632" extrusionOk="0">
                  <a:moveTo>
                    <a:pt x="2222" y="0"/>
                  </a:moveTo>
                  <a:cubicBezTo>
                    <a:pt x="2106" y="0"/>
                    <a:pt x="1980" y="23"/>
                    <a:pt x="1852" y="74"/>
                  </a:cubicBezTo>
                  <a:cubicBezTo>
                    <a:pt x="1288" y="275"/>
                    <a:pt x="704" y="879"/>
                    <a:pt x="362" y="1343"/>
                  </a:cubicBezTo>
                  <a:cubicBezTo>
                    <a:pt x="161" y="1644"/>
                    <a:pt x="0" y="2047"/>
                    <a:pt x="201" y="2349"/>
                  </a:cubicBezTo>
                  <a:cubicBezTo>
                    <a:pt x="322" y="2551"/>
                    <a:pt x="564" y="2631"/>
                    <a:pt x="805" y="2631"/>
                  </a:cubicBezTo>
                  <a:cubicBezTo>
                    <a:pt x="1026" y="2631"/>
                    <a:pt x="1248" y="2530"/>
                    <a:pt x="1449" y="2409"/>
                  </a:cubicBezTo>
                  <a:cubicBezTo>
                    <a:pt x="2032" y="2087"/>
                    <a:pt x="2496" y="1563"/>
                    <a:pt x="2778" y="960"/>
                  </a:cubicBezTo>
                  <a:cubicBezTo>
                    <a:pt x="3038" y="408"/>
                    <a:pt x="2708" y="0"/>
                    <a:pt x="22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3"/>
            <p:cNvSpPr/>
            <p:nvPr/>
          </p:nvSpPr>
          <p:spPr>
            <a:xfrm>
              <a:off x="3938750" y="1089675"/>
              <a:ext cx="75575" cy="66050"/>
            </a:xfrm>
            <a:custGeom>
              <a:avLst/>
              <a:gdLst/>
              <a:ahLst/>
              <a:cxnLst/>
              <a:rect l="l" t="t" r="r" b="b"/>
              <a:pathLst>
                <a:path w="3023" h="2642" extrusionOk="0">
                  <a:moveTo>
                    <a:pt x="2184" y="0"/>
                  </a:moveTo>
                  <a:cubicBezTo>
                    <a:pt x="2073" y="0"/>
                    <a:pt x="1954" y="21"/>
                    <a:pt x="1833" y="65"/>
                  </a:cubicBezTo>
                  <a:cubicBezTo>
                    <a:pt x="1289" y="287"/>
                    <a:pt x="685" y="891"/>
                    <a:pt x="363" y="1353"/>
                  </a:cubicBezTo>
                  <a:cubicBezTo>
                    <a:pt x="162" y="1656"/>
                    <a:pt x="1" y="2059"/>
                    <a:pt x="182" y="2360"/>
                  </a:cubicBezTo>
                  <a:cubicBezTo>
                    <a:pt x="303" y="2561"/>
                    <a:pt x="545" y="2642"/>
                    <a:pt x="786" y="2642"/>
                  </a:cubicBezTo>
                  <a:cubicBezTo>
                    <a:pt x="1028" y="2642"/>
                    <a:pt x="1248" y="2542"/>
                    <a:pt x="1450" y="2421"/>
                  </a:cubicBezTo>
                  <a:cubicBezTo>
                    <a:pt x="2013" y="2099"/>
                    <a:pt x="2496" y="1575"/>
                    <a:pt x="2759" y="972"/>
                  </a:cubicBezTo>
                  <a:cubicBezTo>
                    <a:pt x="3022" y="412"/>
                    <a:pt x="2680" y="0"/>
                    <a:pt x="2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3"/>
            <p:cNvSpPr/>
            <p:nvPr/>
          </p:nvSpPr>
          <p:spPr>
            <a:xfrm>
              <a:off x="3832075" y="1186300"/>
              <a:ext cx="76050" cy="66050"/>
            </a:xfrm>
            <a:custGeom>
              <a:avLst/>
              <a:gdLst/>
              <a:ahLst/>
              <a:cxnLst/>
              <a:rect l="l" t="t" r="r" b="b"/>
              <a:pathLst>
                <a:path w="3042" h="2642" extrusionOk="0">
                  <a:moveTo>
                    <a:pt x="2203" y="0"/>
                  </a:moveTo>
                  <a:cubicBezTo>
                    <a:pt x="2092" y="0"/>
                    <a:pt x="1974" y="21"/>
                    <a:pt x="1852" y="65"/>
                  </a:cubicBezTo>
                  <a:cubicBezTo>
                    <a:pt x="1288" y="287"/>
                    <a:pt x="706" y="870"/>
                    <a:pt x="363" y="1353"/>
                  </a:cubicBezTo>
                  <a:cubicBezTo>
                    <a:pt x="161" y="1656"/>
                    <a:pt x="0" y="2037"/>
                    <a:pt x="202" y="2340"/>
                  </a:cubicBezTo>
                  <a:cubicBezTo>
                    <a:pt x="322" y="2541"/>
                    <a:pt x="564" y="2641"/>
                    <a:pt x="805" y="2641"/>
                  </a:cubicBezTo>
                  <a:cubicBezTo>
                    <a:pt x="1028" y="2622"/>
                    <a:pt x="1248" y="2541"/>
                    <a:pt x="1450" y="2421"/>
                  </a:cubicBezTo>
                  <a:cubicBezTo>
                    <a:pt x="2034" y="2078"/>
                    <a:pt x="2496" y="1575"/>
                    <a:pt x="2778" y="971"/>
                  </a:cubicBezTo>
                  <a:cubicBezTo>
                    <a:pt x="3041" y="412"/>
                    <a:pt x="2700" y="0"/>
                    <a:pt x="2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7" name="Google Shape;507;p13"/>
          <p:cNvGrpSpPr/>
          <p:nvPr/>
        </p:nvGrpSpPr>
        <p:grpSpPr>
          <a:xfrm rot="192964">
            <a:off x="8086663" y="35290"/>
            <a:ext cx="3490688" cy="1361497"/>
            <a:chOff x="6120023" y="34914"/>
            <a:chExt cx="3490776" cy="1361532"/>
          </a:xfrm>
        </p:grpSpPr>
        <p:sp>
          <p:nvSpPr>
            <p:cNvPr id="508" name="Google Shape;508;p13"/>
            <p:cNvSpPr/>
            <p:nvPr/>
          </p:nvSpPr>
          <p:spPr>
            <a:xfrm rot="407692">
              <a:off x="6477504" y="498564"/>
              <a:ext cx="3126899" cy="293744"/>
            </a:xfrm>
            <a:custGeom>
              <a:avLst/>
              <a:gdLst/>
              <a:ahLst/>
              <a:cxnLst/>
              <a:rect l="l" t="t" r="r" b="b"/>
              <a:pathLst>
                <a:path w="63295" h="5946" extrusionOk="0">
                  <a:moveTo>
                    <a:pt x="50492" y="1"/>
                  </a:moveTo>
                  <a:cubicBezTo>
                    <a:pt x="48526" y="1"/>
                    <a:pt x="46572" y="362"/>
                    <a:pt x="44752" y="768"/>
                  </a:cubicBezTo>
                  <a:cubicBezTo>
                    <a:pt x="43674" y="998"/>
                    <a:pt x="42597" y="1262"/>
                    <a:pt x="41555" y="1510"/>
                  </a:cubicBezTo>
                  <a:cubicBezTo>
                    <a:pt x="37801" y="2409"/>
                    <a:pt x="33922" y="3336"/>
                    <a:pt x="30079" y="3336"/>
                  </a:cubicBezTo>
                  <a:cubicBezTo>
                    <a:pt x="29618" y="3336"/>
                    <a:pt x="29157" y="3322"/>
                    <a:pt x="28698" y="3294"/>
                  </a:cubicBezTo>
                  <a:cubicBezTo>
                    <a:pt x="26491" y="3153"/>
                    <a:pt x="24266" y="2658"/>
                    <a:pt x="22111" y="2181"/>
                  </a:cubicBezTo>
                  <a:cubicBezTo>
                    <a:pt x="20292" y="1792"/>
                    <a:pt x="18420" y="1387"/>
                    <a:pt x="16531" y="1175"/>
                  </a:cubicBezTo>
                  <a:cubicBezTo>
                    <a:pt x="15347" y="1038"/>
                    <a:pt x="14155" y="979"/>
                    <a:pt x="12967" y="979"/>
                  </a:cubicBezTo>
                  <a:cubicBezTo>
                    <a:pt x="8640" y="979"/>
                    <a:pt x="4370" y="1763"/>
                    <a:pt x="795" y="2428"/>
                  </a:cubicBezTo>
                  <a:cubicBezTo>
                    <a:pt x="319" y="2499"/>
                    <a:pt x="1" y="2958"/>
                    <a:pt x="88" y="3435"/>
                  </a:cubicBezTo>
                  <a:cubicBezTo>
                    <a:pt x="169" y="3865"/>
                    <a:pt x="551" y="4152"/>
                    <a:pt x="962" y="4152"/>
                  </a:cubicBezTo>
                  <a:cubicBezTo>
                    <a:pt x="1006" y="4152"/>
                    <a:pt x="1051" y="4149"/>
                    <a:pt x="1096" y="4142"/>
                  </a:cubicBezTo>
                  <a:cubicBezTo>
                    <a:pt x="4617" y="3487"/>
                    <a:pt x="8798" y="2723"/>
                    <a:pt x="12979" y="2723"/>
                  </a:cubicBezTo>
                  <a:cubicBezTo>
                    <a:pt x="14102" y="2723"/>
                    <a:pt x="15225" y="2778"/>
                    <a:pt x="16336" y="2905"/>
                  </a:cubicBezTo>
                  <a:cubicBezTo>
                    <a:pt x="18137" y="3099"/>
                    <a:pt x="19957" y="3506"/>
                    <a:pt x="21740" y="3894"/>
                  </a:cubicBezTo>
                  <a:cubicBezTo>
                    <a:pt x="23948" y="4371"/>
                    <a:pt x="26261" y="4883"/>
                    <a:pt x="28592" y="5025"/>
                  </a:cubicBezTo>
                  <a:cubicBezTo>
                    <a:pt x="29094" y="5056"/>
                    <a:pt x="29595" y="5070"/>
                    <a:pt x="30094" y="5070"/>
                  </a:cubicBezTo>
                  <a:cubicBezTo>
                    <a:pt x="34131" y="5070"/>
                    <a:pt x="38096" y="4116"/>
                    <a:pt x="41961" y="3205"/>
                  </a:cubicBezTo>
                  <a:cubicBezTo>
                    <a:pt x="43003" y="2958"/>
                    <a:pt x="44081" y="2694"/>
                    <a:pt x="45122" y="2463"/>
                  </a:cubicBezTo>
                  <a:cubicBezTo>
                    <a:pt x="47083" y="2034"/>
                    <a:pt x="48755" y="1747"/>
                    <a:pt x="50400" y="1747"/>
                  </a:cubicBezTo>
                  <a:cubicBezTo>
                    <a:pt x="50578" y="1747"/>
                    <a:pt x="50755" y="1750"/>
                    <a:pt x="50933" y="1757"/>
                  </a:cubicBezTo>
                  <a:cubicBezTo>
                    <a:pt x="54959" y="1898"/>
                    <a:pt x="58703" y="3894"/>
                    <a:pt x="61847" y="5819"/>
                  </a:cubicBezTo>
                  <a:cubicBezTo>
                    <a:pt x="61988" y="5905"/>
                    <a:pt x="62144" y="5946"/>
                    <a:pt x="62298" y="5946"/>
                  </a:cubicBezTo>
                  <a:cubicBezTo>
                    <a:pt x="62587" y="5946"/>
                    <a:pt x="62868" y="5801"/>
                    <a:pt x="63029" y="5536"/>
                  </a:cubicBezTo>
                  <a:cubicBezTo>
                    <a:pt x="63295" y="5112"/>
                    <a:pt x="63154" y="4582"/>
                    <a:pt x="62747" y="4335"/>
                  </a:cubicBezTo>
                  <a:cubicBezTo>
                    <a:pt x="60293" y="2816"/>
                    <a:pt x="57467" y="1262"/>
                    <a:pt x="54376" y="504"/>
                  </a:cubicBezTo>
                  <a:cubicBezTo>
                    <a:pt x="53281" y="221"/>
                    <a:pt x="52151" y="44"/>
                    <a:pt x="51003" y="9"/>
                  </a:cubicBezTo>
                  <a:cubicBezTo>
                    <a:pt x="50833" y="4"/>
                    <a:pt x="50663" y="1"/>
                    <a:pt x="50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3"/>
            <p:cNvSpPr/>
            <p:nvPr/>
          </p:nvSpPr>
          <p:spPr>
            <a:xfrm rot="407692">
              <a:off x="6565432" y="450476"/>
              <a:ext cx="718947" cy="467145"/>
            </a:xfrm>
            <a:custGeom>
              <a:avLst/>
              <a:gdLst/>
              <a:ahLst/>
              <a:cxnLst/>
              <a:rect l="l" t="t" r="r" b="b"/>
              <a:pathLst>
                <a:path w="14553" h="9456" extrusionOk="0">
                  <a:moveTo>
                    <a:pt x="13948" y="1"/>
                  </a:moveTo>
                  <a:cubicBezTo>
                    <a:pt x="13914" y="1"/>
                    <a:pt x="13880" y="4"/>
                    <a:pt x="13846" y="11"/>
                  </a:cubicBezTo>
                  <a:cubicBezTo>
                    <a:pt x="13104" y="187"/>
                    <a:pt x="12416" y="399"/>
                    <a:pt x="11780" y="699"/>
                  </a:cubicBezTo>
                  <a:lnTo>
                    <a:pt x="11286" y="911"/>
                  </a:lnTo>
                  <a:lnTo>
                    <a:pt x="10826" y="1158"/>
                  </a:lnTo>
                  <a:lnTo>
                    <a:pt x="10349" y="1405"/>
                  </a:lnTo>
                  <a:lnTo>
                    <a:pt x="9908" y="1671"/>
                  </a:lnTo>
                  <a:cubicBezTo>
                    <a:pt x="8689" y="2359"/>
                    <a:pt x="7542" y="3136"/>
                    <a:pt x="6428" y="3948"/>
                  </a:cubicBezTo>
                  <a:cubicBezTo>
                    <a:pt x="5316" y="4760"/>
                    <a:pt x="4222" y="5608"/>
                    <a:pt x="3162" y="6491"/>
                  </a:cubicBezTo>
                  <a:cubicBezTo>
                    <a:pt x="2102" y="7357"/>
                    <a:pt x="1060" y="8257"/>
                    <a:pt x="71" y="9211"/>
                  </a:cubicBezTo>
                  <a:cubicBezTo>
                    <a:pt x="0" y="9264"/>
                    <a:pt x="0" y="9352"/>
                    <a:pt x="54" y="9406"/>
                  </a:cubicBezTo>
                  <a:cubicBezTo>
                    <a:pt x="84" y="9436"/>
                    <a:pt x="127" y="9455"/>
                    <a:pt x="168" y="9455"/>
                  </a:cubicBezTo>
                  <a:cubicBezTo>
                    <a:pt x="197" y="9455"/>
                    <a:pt x="225" y="9445"/>
                    <a:pt x="247" y="9423"/>
                  </a:cubicBezTo>
                  <a:cubicBezTo>
                    <a:pt x="1290" y="8540"/>
                    <a:pt x="2367" y="7692"/>
                    <a:pt x="3461" y="6863"/>
                  </a:cubicBezTo>
                  <a:cubicBezTo>
                    <a:pt x="4556" y="6050"/>
                    <a:pt x="5670" y="5255"/>
                    <a:pt x="6817" y="4513"/>
                  </a:cubicBezTo>
                  <a:cubicBezTo>
                    <a:pt x="7966" y="3771"/>
                    <a:pt x="9131" y="3065"/>
                    <a:pt x="10332" y="2448"/>
                  </a:cubicBezTo>
                  <a:cubicBezTo>
                    <a:pt x="11514" y="1829"/>
                    <a:pt x="12769" y="1282"/>
                    <a:pt x="14005" y="1087"/>
                  </a:cubicBezTo>
                  <a:lnTo>
                    <a:pt x="14041" y="1087"/>
                  </a:lnTo>
                  <a:cubicBezTo>
                    <a:pt x="14058" y="1087"/>
                    <a:pt x="14058" y="1070"/>
                    <a:pt x="14076" y="1070"/>
                  </a:cubicBezTo>
                  <a:cubicBezTo>
                    <a:pt x="14358" y="1016"/>
                    <a:pt x="14552" y="717"/>
                    <a:pt x="14481" y="434"/>
                  </a:cubicBezTo>
                  <a:cubicBezTo>
                    <a:pt x="14435" y="170"/>
                    <a:pt x="14197" y="1"/>
                    <a:pt x="139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3"/>
            <p:cNvSpPr/>
            <p:nvPr/>
          </p:nvSpPr>
          <p:spPr>
            <a:xfrm rot="407692">
              <a:off x="6811817" y="618034"/>
              <a:ext cx="114415" cy="266227"/>
            </a:xfrm>
            <a:custGeom>
              <a:avLst/>
              <a:gdLst/>
              <a:ahLst/>
              <a:cxnLst/>
              <a:rect l="l" t="t" r="r" b="b"/>
              <a:pathLst>
                <a:path w="2316" h="5389" extrusionOk="0">
                  <a:moveTo>
                    <a:pt x="1972" y="1"/>
                  </a:moveTo>
                  <a:cubicBezTo>
                    <a:pt x="1871" y="1"/>
                    <a:pt x="1773" y="55"/>
                    <a:pt x="1715" y="149"/>
                  </a:cubicBezTo>
                  <a:cubicBezTo>
                    <a:pt x="867" y="1757"/>
                    <a:pt x="425" y="3505"/>
                    <a:pt x="19" y="5219"/>
                  </a:cubicBezTo>
                  <a:cubicBezTo>
                    <a:pt x="1" y="5289"/>
                    <a:pt x="36" y="5360"/>
                    <a:pt x="125" y="5377"/>
                  </a:cubicBezTo>
                  <a:cubicBezTo>
                    <a:pt x="141" y="5385"/>
                    <a:pt x="156" y="5388"/>
                    <a:pt x="172" y="5388"/>
                  </a:cubicBezTo>
                  <a:cubicBezTo>
                    <a:pt x="225" y="5388"/>
                    <a:pt x="274" y="5344"/>
                    <a:pt x="302" y="5289"/>
                  </a:cubicBezTo>
                  <a:cubicBezTo>
                    <a:pt x="796" y="3594"/>
                    <a:pt x="1326" y="1915"/>
                    <a:pt x="2226" y="450"/>
                  </a:cubicBezTo>
                  <a:lnTo>
                    <a:pt x="2226" y="432"/>
                  </a:lnTo>
                  <a:cubicBezTo>
                    <a:pt x="2315" y="291"/>
                    <a:pt x="2261" y="114"/>
                    <a:pt x="2120" y="44"/>
                  </a:cubicBezTo>
                  <a:cubicBezTo>
                    <a:pt x="2073" y="14"/>
                    <a:pt x="2022" y="1"/>
                    <a:pt x="19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3"/>
            <p:cNvSpPr/>
            <p:nvPr/>
          </p:nvSpPr>
          <p:spPr>
            <a:xfrm rot="407692">
              <a:off x="6152335" y="699938"/>
              <a:ext cx="570692" cy="580078"/>
            </a:xfrm>
            <a:custGeom>
              <a:avLst/>
              <a:gdLst/>
              <a:ahLst/>
              <a:cxnLst/>
              <a:rect l="l" t="t" r="r" b="b"/>
              <a:pathLst>
                <a:path w="11552" h="11742" extrusionOk="0">
                  <a:moveTo>
                    <a:pt x="11551" y="0"/>
                  </a:moveTo>
                  <a:lnTo>
                    <a:pt x="11551" y="0"/>
                  </a:lnTo>
                  <a:cubicBezTo>
                    <a:pt x="11551" y="0"/>
                    <a:pt x="6147" y="2844"/>
                    <a:pt x="3498" y="5175"/>
                  </a:cubicBezTo>
                  <a:cubicBezTo>
                    <a:pt x="1485" y="6941"/>
                    <a:pt x="461" y="9925"/>
                    <a:pt x="72" y="11286"/>
                  </a:cubicBezTo>
                  <a:cubicBezTo>
                    <a:pt x="0" y="11531"/>
                    <a:pt x="189" y="11742"/>
                    <a:pt x="415" y="11742"/>
                  </a:cubicBezTo>
                  <a:cubicBezTo>
                    <a:pt x="464" y="11742"/>
                    <a:pt x="516" y="11732"/>
                    <a:pt x="567" y="11710"/>
                  </a:cubicBezTo>
                  <a:cubicBezTo>
                    <a:pt x="1556" y="11250"/>
                    <a:pt x="3587" y="10172"/>
                    <a:pt x="6413" y="8107"/>
                  </a:cubicBezTo>
                  <a:cubicBezTo>
                    <a:pt x="10492" y="5086"/>
                    <a:pt x="11551" y="0"/>
                    <a:pt x="11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3"/>
            <p:cNvSpPr/>
            <p:nvPr/>
          </p:nvSpPr>
          <p:spPr>
            <a:xfrm rot="407692">
              <a:off x="6157031" y="696914"/>
              <a:ext cx="569704" cy="582400"/>
            </a:xfrm>
            <a:custGeom>
              <a:avLst/>
              <a:gdLst/>
              <a:ahLst/>
              <a:cxnLst/>
              <a:rect l="l" t="t" r="r" b="b"/>
              <a:pathLst>
                <a:path w="11532" h="11789" extrusionOk="0">
                  <a:moveTo>
                    <a:pt x="11480" y="1"/>
                  </a:moveTo>
                  <a:cubicBezTo>
                    <a:pt x="11444" y="1"/>
                    <a:pt x="11426" y="1"/>
                    <a:pt x="11391" y="19"/>
                  </a:cubicBezTo>
                  <a:lnTo>
                    <a:pt x="36" y="11656"/>
                  </a:lnTo>
                  <a:cubicBezTo>
                    <a:pt x="1" y="11692"/>
                    <a:pt x="1" y="11745"/>
                    <a:pt x="36" y="11762"/>
                  </a:cubicBezTo>
                  <a:cubicBezTo>
                    <a:pt x="53" y="11780"/>
                    <a:pt x="75" y="11789"/>
                    <a:pt x="95" y="11789"/>
                  </a:cubicBezTo>
                  <a:cubicBezTo>
                    <a:pt x="115" y="11789"/>
                    <a:pt x="133" y="11780"/>
                    <a:pt x="142" y="11762"/>
                  </a:cubicBezTo>
                  <a:lnTo>
                    <a:pt x="11515" y="125"/>
                  </a:lnTo>
                  <a:cubicBezTo>
                    <a:pt x="11532" y="90"/>
                    <a:pt x="11532" y="54"/>
                    <a:pt x="11515" y="19"/>
                  </a:cubicBezTo>
                  <a:cubicBezTo>
                    <a:pt x="11497" y="1"/>
                    <a:pt x="11480" y="1"/>
                    <a:pt x="1148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3"/>
            <p:cNvSpPr/>
            <p:nvPr/>
          </p:nvSpPr>
          <p:spPr>
            <a:xfrm rot="407692">
              <a:off x="6181130" y="1097699"/>
              <a:ext cx="124789" cy="87293"/>
            </a:xfrm>
            <a:custGeom>
              <a:avLst/>
              <a:gdLst/>
              <a:ahLst/>
              <a:cxnLst/>
              <a:rect l="l" t="t" r="r" b="b"/>
              <a:pathLst>
                <a:path w="2526" h="1767" extrusionOk="0">
                  <a:moveTo>
                    <a:pt x="88" y="0"/>
                  </a:moveTo>
                  <a:cubicBezTo>
                    <a:pt x="36" y="0"/>
                    <a:pt x="1" y="36"/>
                    <a:pt x="1" y="88"/>
                  </a:cubicBezTo>
                  <a:cubicBezTo>
                    <a:pt x="1" y="123"/>
                    <a:pt x="36" y="159"/>
                    <a:pt x="88" y="159"/>
                  </a:cubicBezTo>
                  <a:lnTo>
                    <a:pt x="2120" y="159"/>
                  </a:lnTo>
                  <a:lnTo>
                    <a:pt x="2367" y="1713"/>
                  </a:lnTo>
                  <a:cubicBezTo>
                    <a:pt x="2367" y="1748"/>
                    <a:pt x="2402" y="1766"/>
                    <a:pt x="2455" y="1766"/>
                  </a:cubicBezTo>
                  <a:cubicBezTo>
                    <a:pt x="2490" y="1766"/>
                    <a:pt x="2525" y="1731"/>
                    <a:pt x="2508" y="1677"/>
                  </a:cubicBezTo>
                  <a:lnTo>
                    <a:pt x="2261" y="71"/>
                  </a:lnTo>
                  <a:cubicBezTo>
                    <a:pt x="2261" y="36"/>
                    <a:pt x="2226" y="17"/>
                    <a:pt x="220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3"/>
            <p:cNvSpPr/>
            <p:nvPr/>
          </p:nvSpPr>
          <p:spPr>
            <a:xfrm rot="407692">
              <a:off x="6274814" y="984293"/>
              <a:ext cx="185010" cy="116391"/>
            </a:xfrm>
            <a:custGeom>
              <a:avLst/>
              <a:gdLst/>
              <a:ahLst/>
              <a:cxnLst/>
              <a:rect l="l" t="t" r="r" b="b"/>
              <a:pathLst>
                <a:path w="3745" h="2356" extrusionOk="0">
                  <a:moveTo>
                    <a:pt x="89" y="0"/>
                  </a:moveTo>
                  <a:cubicBezTo>
                    <a:pt x="54" y="0"/>
                    <a:pt x="19" y="35"/>
                    <a:pt x="0" y="71"/>
                  </a:cubicBezTo>
                  <a:cubicBezTo>
                    <a:pt x="0" y="123"/>
                    <a:pt x="36" y="141"/>
                    <a:pt x="89" y="158"/>
                  </a:cubicBezTo>
                  <a:lnTo>
                    <a:pt x="2896" y="229"/>
                  </a:lnTo>
                  <a:lnTo>
                    <a:pt x="3586" y="2296"/>
                  </a:lnTo>
                  <a:cubicBezTo>
                    <a:pt x="3599" y="2335"/>
                    <a:pt x="3632" y="2355"/>
                    <a:pt x="3663" y="2355"/>
                  </a:cubicBezTo>
                  <a:cubicBezTo>
                    <a:pt x="3673" y="2355"/>
                    <a:pt x="3683" y="2353"/>
                    <a:pt x="3692" y="2348"/>
                  </a:cubicBezTo>
                  <a:cubicBezTo>
                    <a:pt x="3727" y="2331"/>
                    <a:pt x="3744" y="2296"/>
                    <a:pt x="3744" y="2261"/>
                  </a:cubicBezTo>
                  <a:lnTo>
                    <a:pt x="3038" y="141"/>
                  </a:lnTo>
                  <a:cubicBezTo>
                    <a:pt x="3021" y="106"/>
                    <a:pt x="3002" y="88"/>
                    <a:pt x="2985" y="88"/>
                  </a:cubicBezTo>
                  <a:lnTo>
                    <a:pt x="2967" y="88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3"/>
            <p:cNvSpPr/>
            <p:nvPr/>
          </p:nvSpPr>
          <p:spPr>
            <a:xfrm rot="407692">
              <a:off x="6415267" y="889820"/>
              <a:ext cx="162335" cy="128544"/>
            </a:xfrm>
            <a:custGeom>
              <a:avLst/>
              <a:gdLst/>
              <a:ahLst/>
              <a:cxnLst/>
              <a:rect l="l" t="t" r="r" b="b"/>
              <a:pathLst>
                <a:path w="3286" h="2602" extrusionOk="0">
                  <a:moveTo>
                    <a:pt x="90" y="1"/>
                  </a:moveTo>
                  <a:cubicBezTo>
                    <a:pt x="36" y="1"/>
                    <a:pt x="1" y="36"/>
                    <a:pt x="1" y="71"/>
                  </a:cubicBezTo>
                  <a:cubicBezTo>
                    <a:pt x="1" y="107"/>
                    <a:pt x="36" y="142"/>
                    <a:pt x="72" y="160"/>
                  </a:cubicBezTo>
                  <a:lnTo>
                    <a:pt x="2527" y="266"/>
                  </a:lnTo>
                  <a:lnTo>
                    <a:pt x="3127" y="2544"/>
                  </a:lnTo>
                  <a:cubicBezTo>
                    <a:pt x="3127" y="2573"/>
                    <a:pt x="3163" y="2602"/>
                    <a:pt x="3195" y="2602"/>
                  </a:cubicBezTo>
                  <a:cubicBezTo>
                    <a:pt x="3202" y="2602"/>
                    <a:pt x="3209" y="2601"/>
                    <a:pt x="3215" y="2598"/>
                  </a:cubicBezTo>
                  <a:cubicBezTo>
                    <a:pt x="3250" y="2598"/>
                    <a:pt x="3286" y="2544"/>
                    <a:pt x="3269" y="2509"/>
                  </a:cubicBezTo>
                  <a:lnTo>
                    <a:pt x="2668" y="160"/>
                  </a:lnTo>
                  <a:cubicBezTo>
                    <a:pt x="2650" y="142"/>
                    <a:pt x="2633" y="125"/>
                    <a:pt x="2598" y="107"/>
                  </a:cubicBezTo>
                  <a:lnTo>
                    <a:pt x="90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3"/>
            <p:cNvSpPr/>
            <p:nvPr/>
          </p:nvSpPr>
          <p:spPr>
            <a:xfrm rot="407692">
              <a:off x="6559740" y="815660"/>
              <a:ext cx="104732" cy="105671"/>
            </a:xfrm>
            <a:custGeom>
              <a:avLst/>
              <a:gdLst/>
              <a:ahLst/>
              <a:cxnLst/>
              <a:rect l="l" t="t" r="r" b="b"/>
              <a:pathLst>
                <a:path w="2120" h="2139" extrusionOk="0">
                  <a:moveTo>
                    <a:pt x="88" y="1"/>
                  </a:moveTo>
                  <a:cubicBezTo>
                    <a:pt x="36" y="1"/>
                    <a:pt x="1" y="36"/>
                    <a:pt x="1" y="90"/>
                  </a:cubicBezTo>
                  <a:cubicBezTo>
                    <a:pt x="1" y="125"/>
                    <a:pt x="36" y="160"/>
                    <a:pt x="88" y="160"/>
                  </a:cubicBezTo>
                  <a:lnTo>
                    <a:pt x="1536" y="177"/>
                  </a:lnTo>
                  <a:lnTo>
                    <a:pt x="1960" y="2085"/>
                  </a:lnTo>
                  <a:cubicBezTo>
                    <a:pt x="1960" y="2120"/>
                    <a:pt x="2014" y="2138"/>
                    <a:pt x="2049" y="2138"/>
                  </a:cubicBezTo>
                  <a:cubicBezTo>
                    <a:pt x="2085" y="2120"/>
                    <a:pt x="2120" y="2085"/>
                    <a:pt x="2101" y="2049"/>
                  </a:cubicBezTo>
                  <a:lnTo>
                    <a:pt x="1678" y="90"/>
                  </a:lnTo>
                  <a:cubicBezTo>
                    <a:pt x="1678" y="55"/>
                    <a:pt x="1642" y="36"/>
                    <a:pt x="1625" y="19"/>
                  </a:cubicBezTo>
                  <a:lnTo>
                    <a:pt x="1607" y="19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3"/>
            <p:cNvSpPr/>
            <p:nvPr/>
          </p:nvSpPr>
          <p:spPr>
            <a:xfrm rot="407692">
              <a:off x="6680758" y="812218"/>
              <a:ext cx="191136" cy="549054"/>
            </a:xfrm>
            <a:custGeom>
              <a:avLst/>
              <a:gdLst/>
              <a:ahLst/>
              <a:cxnLst/>
              <a:rect l="l" t="t" r="r" b="b"/>
              <a:pathLst>
                <a:path w="3869" h="11114" extrusionOk="0">
                  <a:moveTo>
                    <a:pt x="2155" y="0"/>
                  </a:moveTo>
                  <a:cubicBezTo>
                    <a:pt x="2155" y="0"/>
                    <a:pt x="601" y="3869"/>
                    <a:pt x="266" y="6270"/>
                  </a:cubicBezTo>
                  <a:cubicBezTo>
                    <a:pt x="0" y="8072"/>
                    <a:pt x="777" y="10085"/>
                    <a:pt x="1184" y="10968"/>
                  </a:cubicBezTo>
                  <a:cubicBezTo>
                    <a:pt x="1228" y="11065"/>
                    <a:pt x="1316" y="11113"/>
                    <a:pt x="1405" y="11113"/>
                  </a:cubicBezTo>
                  <a:cubicBezTo>
                    <a:pt x="1493" y="11113"/>
                    <a:pt x="1581" y="11065"/>
                    <a:pt x="1625" y="10968"/>
                  </a:cubicBezTo>
                  <a:cubicBezTo>
                    <a:pt x="1926" y="10279"/>
                    <a:pt x="2526" y="8813"/>
                    <a:pt x="3073" y="6482"/>
                  </a:cubicBezTo>
                  <a:cubicBezTo>
                    <a:pt x="3868" y="3127"/>
                    <a:pt x="2155" y="0"/>
                    <a:pt x="21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3"/>
            <p:cNvSpPr/>
            <p:nvPr/>
          </p:nvSpPr>
          <p:spPr>
            <a:xfrm rot="407692">
              <a:off x="6747172" y="808724"/>
              <a:ext cx="42832" cy="553154"/>
            </a:xfrm>
            <a:custGeom>
              <a:avLst/>
              <a:gdLst/>
              <a:ahLst/>
              <a:cxnLst/>
              <a:rect l="l" t="t" r="r" b="b"/>
              <a:pathLst>
                <a:path w="867" h="11197" extrusionOk="0">
                  <a:moveTo>
                    <a:pt x="831" y="0"/>
                  </a:moveTo>
                  <a:cubicBezTo>
                    <a:pt x="796" y="0"/>
                    <a:pt x="777" y="17"/>
                    <a:pt x="760" y="52"/>
                  </a:cubicBezTo>
                  <a:lnTo>
                    <a:pt x="0" y="11143"/>
                  </a:lnTo>
                  <a:cubicBezTo>
                    <a:pt x="0" y="11178"/>
                    <a:pt x="19" y="11197"/>
                    <a:pt x="54" y="11197"/>
                  </a:cubicBezTo>
                  <a:cubicBezTo>
                    <a:pt x="71" y="11197"/>
                    <a:pt x="106" y="11178"/>
                    <a:pt x="106" y="11143"/>
                  </a:cubicBezTo>
                  <a:lnTo>
                    <a:pt x="866" y="52"/>
                  </a:lnTo>
                  <a:cubicBezTo>
                    <a:pt x="866" y="35"/>
                    <a:pt x="848" y="0"/>
                    <a:pt x="83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3"/>
            <p:cNvSpPr/>
            <p:nvPr/>
          </p:nvSpPr>
          <p:spPr>
            <a:xfrm rot="407692">
              <a:off x="6684718" y="1209704"/>
              <a:ext cx="101225" cy="51378"/>
            </a:xfrm>
            <a:custGeom>
              <a:avLst/>
              <a:gdLst/>
              <a:ahLst/>
              <a:cxnLst/>
              <a:rect l="l" t="t" r="r" b="b"/>
              <a:pathLst>
                <a:path w="2049" h="1040" extrusionOk="0">
                  <a:moveTo>
                    <a:pt x="1166" y="1"/>
                  </a:moveTo>
                  <a:cubicBezTo>
                    <a:pt x="1148" y="1"/>
                    <a:pt x="1131" y="1"/>
                    <a:pt x="1112" y="19"/>
                  </a:cubicBezTo>
                  <a:lnTo>
                    <a:pt x="17" y="955"/>
                  </a:lnTo>
                  <a:cubicBezTo>
                    <a:pt x="0" y="973"/>
                    <a:pt x="0" y="1008"/>
                    <a:pt x="17" y="1025"/>
                  </a:cubicBezTo>
                  <a:cubicBezTo>
                    <a:pt x="27" y="1034"/>
                    <a:pt x="40" y="1039"/>
                    <a:pt x="53" y="1039"/>
                  </a:cubicBezTo>
                  <a:cubicBezTo>
                    <a:pt x="66" y="1039"/>
                    <a:pt x="80" y="1034"/>
                    <a:pt x="88" y="1025"/>
                  </a:cubicBezTo>
                  <a:lnTo>
                    <a:pt x="1148" y="125"/>
                  </a:lnTo>
                  <a:lnTo>
                    <a:pt x="1960" y="832"/>
                  </a:lnTo>
                  <a:cubicBezTo>
                    <a:pt x="1967" y="839"/>
                    <a:pt x="1978" y="843"/>
                    <a:pt x="1989" y="843"/>
                  </a:cubicBezTo>
                  <a:cubicBezTo>
                    <a:pt x="2004" y="843"/>
                    <a:pt x="2021" y="834"/>
                    <a:pt x="2031" y="813"/>
                  </a:cubicBezTo>
                  <a:cubicBezTo>
                    <a:pt x="2049" y="796"/>
                    <a:pt x="2049" y="761"/>
                    <a:pt x="2031" y="743"/>
                  </a:cubicBezTo>
                  <a:lnTo>
                    <a:pt x="1183" y="19"/>
                  </a:lnTo>
                  <a:cubicBezTo>
                    <a:pt x="1166" y="19"/>
                    <a:pt x="1166" y="1"/>
                    <a:pt x="1166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3"/>
            <p:cNvSpPr/>
            <p:nvPr/>
          </p:nvSpPr>
          <p:spPr>
            <a:xfrm rot="407692">
              <a:off x="6682754" y="1094515"/>
              <a:ext cx="146625" cy="66050"/>
            </a:xfrm>
            <a:custGeom>
              <a:avLst/>
              <a:gdLst/>
              <a:ahLst/>
              <a:cxnLst/>
              <a:rect l="l" t="t" r="r" b="b"/>
              <a:pathLst>
                <a:path w="2968" h="1337" extrusionOk="0">
                  <a:moveTo>
                    <a:pt x="1573" y="1"/>
                  </a:moveTo>
                  <a:lnTo>
                    <a:pt x="36" y="1237"/>
                  </a:lnTo>
                  <a:cubicBezTo>
                    <a:pt x="19" y="1255"/>
                    <a:pt x="0" y="1290"/>
                    <a:pt x="19" y="1307"/>
                  </a:cubicBezTo>
                  <a:cubicBezTo>
                    <a:pt x="29" y="1328"/>
                    <a:pt x="45" y="1337"/>
                    <a:pt x="61" y="1337"/>
                  </a:cubicBezTo>
                  <a:cubicBezTo>
                    <a:pt x="72" y="1337"/>
                    <a:pt x="82" y="1333"/>
                    <a:pt x="89" y="1326"/>
                  </a:cubicBezTo>
                  <a:lnTo>
                    <a:pt x="1608" y="107"/>
                  </a:lnTo>
                  <a:lnTo>
                    <a:pt x="2880" y="884"/>
                  </a:lnTo>
                  <a:cubicBezTo>
                    <a:pt x="2887" y="891"/>
                    <a:pt x="2897" y="896"/>
                    <a:pt x="2908" y="896"/>
                  </a:cubicBezTo>
                  <a:cubicBezTo>
                    <a:pt x="2923" y="896"/>
                    <a:pt x="2940" y="887"/>
                    <a:pt x="2950" y="867"/>
                  </a:cubicBezTo>
                  <a:cubicBezTo>
                    <a:pt x="2967" y="848"/>
                    <a:pt x="2950" y="813"/>
                    <a:pt x="2932" y="796"/>
                  </a:cubicBezTo>
                  <a:lnTo>
                    <a:pt x="1625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3"/>
            <p:cNvSpPr/>
            <p:nvPr/>
          </p:nvSpPr>
          <p:spPr>
            <a:xfrm rot="407692">
              <a:off x="6714809" y="991620"/>
              <a:ext cx="139659" cy="57405"/>
            </a:xfrm>
            <a:custGeom>
              <a:avLst/>
              <a:gdLst/>
              <a:ahLst/>
              <a:cxnLst/>
              <a:rect l="l" t="t" r="r" b="b"/>
              <a:pathLst>
                <a:path w="2827" h="1162" extrusionOk="0">
                  <a:moveTo>
                    <a:pt x="1432" y="0"/>
                  </a:moveTo>
                  <a:cubicBezTo>
                    <a:pt x="1414" y="0"/>
                    <a:pt x="1397" y="0"/>
                    <a:pt x="1378" y="17"/>
                  </a:cubicBezTo>
                  <a:lnTo>
                    <a:pt x="19" y="1060"/>
                  </a:lnTo>
                  <a:cubicBezTo>
                    <a:pt x="1" y="1095"/>
                    <a:pt x="1" y="1112"/>
                    <a:pt x="19" y="1148"/>
                  </a:cubicBezTo>
                  <a:cubicBezTo>
                    <a:pt x="28" y="1157"/>
                    <a:pt x="41" y="1161"/>
                    <a:pt x="54" y="1161"/>
                  </a:cubicBezTo>
                  <a:cubicBezTo>
                    <a:pt x="67" y="1161"/>
                    <a:pt x="81" y="1157"/>
                    <a:pt x="90" y="1148"/>
                  </a:cubicBezTo>
                  <a:lnTo>
                    <a:pt x="1414" y="123"/>
                  </a:lnTo>
                  <a:lnTo>
                    <a:pt x="2739" y="1042"/>
                  </a:lnTo>
                  <a:cubicBezTo>
                    <a:pt x="2747" y="1051"/>
                    <a:pt x="2761" y="1055"/>
                    <a:pt x="2774" y="1055"/>
                  </a:cubicBezTo>
                  <a:cubicBezTo>
                    <a:pt x="2787" y="1055"/>
                    <a:pt x="2800" y="1051"/>
                    <a:pt x="2810" y="1042"/>
                  </a:cubicBezTo>
                  <a:cubicBezTo>
                    <a:pt x="2827" y="1006"/>
                    <a:pt x="2827" y="989"/>
                    <a:pt x="2791" y="971"/>
                  </a:cubicBezTo>
                  <a:lnTo>
                    <a:pt x="1449" y="17"/>
                  </a:lnTo>
                  <a:cubicBezTo>
                    <a:pt x="1432" y="17"/>
                    <a:pt x="1432" y="0"/>
                    <a:pt x="1432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3"/>
            <p:cNvSpPr/>
            <p:nvPr/>
          </p:nvSpPr>
          <p:spPr>
            <a:xfrm rot="407692">
              <a:off x="6756839" y="908921"/>
              <a:ext cx="99496" cy="46043"/>
            </a:xfrm>
            <a:custGeom>
              <a:avLst/>
              <a:gdLst/>
              <a:ahLst/>
              <a:cxnLst/>
              <a:rect l="l" t="t" r="r" b="b"/>
              <a:pathLst>
                <a:path w="2014" h="932" extrusionOk="0">
                  <a:moveTo>
                    <a:pt x="813" y="1"/>
                  </a:moveTo>
                  <a:lnTo>
                    <a:pt x="19" y="672"/>
                  </a:lnTo>
                  <a:cubicBezTo>
                    <a:pt x="1" y="690"/>
                    <a:pt x="1" y="725"/>
                    <a:pt x="19" y="742"/>
                  </a:cubicBezTo>
                  <a:cubicBezTo>
                    <a:pt x="28" y="752"/>
                    <a:pt x="41" y="756"/>
                    <a:pt x="54" y="756"/>
                  </a:cubicBezTo>
                  <a:cubicBezTo>
                    <a:pt x="67" y="756"/>
                    <a:pt x="81" y="752"/>
                    <a:pt x="90" y="742"/>
                  </a:cubicBezTo>
                  <a:lnTo>
                    <a:pt x="848" y="107"/>
                  </a:lnTo>
                  <a:lnTo>
                    <a:pt x="1908" y="919"/>
                  </a:lnTo>
                  <a:cubicBezTo>
                    <a:pt x="1923" y="927"/>
                    <a:pt x="1938" y="931"/>
                    <a:pt x="1951" y="931"/>
                  </a:cubicBezTo>
                  <a:cubicBezTo>
                    <a:pt x="1970" y="931"/>
                    <a:pt x="1986" y="923"/>
                    <a:pt x="1997" y="902"/>
                  </a:cubicBezTo>
                  <a:cubicBezTo>
                    <a:pt x="2014" y="884"/>
                    <a:pt x="1997" y="848"/>
                    <a:pt x="1979" y="8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3"/>
            <p:cNvSpPr/>
            <p:nvPr/>
          </p:nvSpPr>
          <p:spPr>
            <a:xfrm rot="1622924">
              <a:off x="8295953" y="456392"/>
              <a:ext cx="663949" cy="641768"/>
            </a:xfrm>
            <a:custGeom>
              <a:avLst/>
              <a:gdLst/>
              <a:ahLst/>
              <a:cxnLst/>
              <a:rect l="l" t="t" r="r" b="b"/>
              <a:pathLst>
                <a:path w="13440" h="12991" extrusionOk="0">
                  <a:moveTo>
                    <a:pt x="12954" y="0"/>
                  </a:moveTo>
                  <a:cubicBezTo>
                    <a:pt x="12910" y="0"/>
                    <a:pt x="12866" y="7"/>
                    <a:pt x="12822" y="20"/>
                  </a:cubicBezTo>
                  <a:cubicBezTo>
                    <a:pt x="11320" y="479"/>
                    <a:pt x="9907" y="1186"/>
                    <a:pt x="8601" y="2050"/>
                  </a:cubicBezTo>
                  <a:cubicBezTo>
                    <a:pt x="7312" y="2916"/>
                    <a:pt x="6128" y="3941"/>
                    <a:pt x="5069" y="5088"/>
                  </a:cubicBezTo>
                  <a:cubicBezTo>
                    <a:pt x="2968" y="7348"/>
                    <a:pt x="1360" y="10016"/>
                    <a:pt x="36" y="12788"/>
                  </a:cubicBezTo>
                  <a:cubicBezTo>
                    <a:pt x="1" y="12858"/>
                    <a:pt x="36" y="12929"/>
                    <a:pt x="107" y="12964"/>
                  </a:cubicBezTo>
                  <a:cubicBezTo>
                    <a:pt x="130" y="12982"/>
                    <a:pt x="156" y="12990"/>
                    <a:pt x="181" y="12990"/>
                  </a:cubicBezTo>
                  <a:cubicBezTo>
                    <a:pt x="230" y="12990"/>
                    <a:pt x="277" y="12959"/>
                    <a:pt x="300" y="12912"/>
                  </a:cubicBezTo>
                  <a:cubicBezTo>
                    <a:pt x="1696" y="10209"/>
                    <a:pt x="3373" y="7631"/>
                    <a:pt x="5492" y="5495"/>
                  </a:cubicBezTo>
                  <a:cubicBezTo>
                    <a:pt x="7612" y="3357"/>
                    <a:pt x="10208" y="1662"/>
                    <a:pt x="13069" y="868"/>
                  </a:cubicBezTo>
                  <a:lnTo>
                    <a:pt x="13086" y="868"/>
                  </a:lnTo>
                  <a:cubicBezTo>
                    <a:pt x="13317" y="779"/>
                    <a:pt x="13439" y="531"/>
                    <a:pt x="13369" y="303"/>
                  </a:cubicBezTo>
                  <a:cubicBezTo>
                    <a:pt x="13312" y="116"/>
                    <a:pt x="13139" y="0"/>
                    <a:pt x="129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3"/>
            <p:cNvSpPr/>
            <p:nvPr/>
          </p:nvSpPr>
          <p:spPr>
            <a:xfrm rot="1622924">
              <a:off x="8432302" y="694492"/>
              <a:ext cx="37545" cy="263653"/>
            </a:xfrm>
            <a:custGeom>
              <a:avLst/>
              <a:gdLst/>
              <a:ahLst/>
              <a:cxnLst/>
              <a:rect l="l" t="t" r="r" b="b"/>
              <a:pathLst>
                <a:path w="760" h="5337" extrusionOk="0">
                  <a:moveTo>
                    <a:pt x="554" y="0"/>
                  </a:moveTo>
                  <a:cubicBezTo>
                    <a:pt x="477" y="0"/>
                    <a:pt x="404" y="65"/>
                    <a:pt x="389" y="145"/>
                  </a:cubicBezTo>
                  <a:cubicBezTo>
                    <a:pt x="88" y="1840"/>
                    <a:pt x="0" y="3571"/>
                    <a:pt x="71" y="5283"/>
                  </a:cubicBezTo>
                  <a:cubicBezTo>
                    <a:pt x="88" y="5318"/>
                    <a:pt x="106" y="5337"/>
                    <a:pt x="142" y="5337"/>
                  </a:cubicBezTo>
                  <a:cubicBezTo>
                    <a:pt x="194" y="5337"/>
                    <a:pt x="212" y="5318"/>
                    <a:pt x="212" y="5266"/>
                  </a:cubicBezTo>
                  <a:cubicBezTo>
                    <a:pt x="212" y="3571"/>
                    <a:pt x="389" y="1875"/>
                    <a:pt x="742" y="215"/>
                  </a:cubicBezTo>
                  <a:cubicBezTo>
                    <a:pt x="759" y="109"/>
                    <a:pt x="688" y="20"/>
                    <a:pt x="583" y="3"/>
                  </a:cubicBezTo>
                  <a:cubicBezTo>
                    <a:pt x="573" y="1"/>
                    <a:pt x="564" y="0"/>
                    <a:pt x="5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3"/>
            <p:cNvSpPr/>
            <p:nvPr/>
          </p:nvSpPr>
          <p:spPr>
            <a:xfrm rot="1622924">
              <a:off x="7861784" y="705919"/>
              <a:ext cx="359491" cy="630307"/>
            </a:xfrm>
            <a:custGeom>
              <a:avLst/>
              <a:gdLst/>
              <a:ahLst/>
              <a:cxnLst/>
              <a:rect l="l" t="t" r="r" b="b"/>
              <a:pathLst>
                <a:path w="7277" h="12759" extrusionOk="0">
                  <a:moveTo>
                    <a:pt x="6888" y="1"/>
                  </a:moveTo>
                  <a:lnTo>
                    <a:pt x="6888" y="1"/>
                  </a:lnTo>
                  <a:cubicBezTo>
                    <a:pt x="6888" y="1"/>
                    <a:pt x="3038" y="3762"/>
                    <a:pt x="1378" y="6411"/>
                  </a:cubicBezTo>
                  <a:cubicBezTo>
                    <a:pt x="125" y="8407"/>
                    <a:pt x="1" y="11197"/>
                    <a:pt x="19" y="12450"/>
                  </a:cubicBezTo>
                  <a:cubicBezTo>
                    <a:pt x="19" y="12635"/>
                    <a:pt x="172" y="12759"/>
                    <a:pt x="337" y="12759"/>
                  </a:cubicBezTo>
                  <a:cubicBezTo>
                    <a:pt x="409" y="12759"/>
                    <a:pt x="484" y="12735"/>
                    <a:pt x="549" y="12681"/>
                  </a:cubicBezTo>
                  <a:cubicBezTo>
                    <a:pt x="1273" y="12045"/>
                    <a:pt x="2721" y="10614"/>
                    <a:pt x="4593" y="8141"/>
                  </a:cubicBezTo>
                  <a:cubicBezTo>
                    <a:pt x="7277" y="4574"/>
                    <a:pt x="6888" y="1"/>
                    <a:pt x="68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3"/>
            <p:cNvSpPr/>
            <p:nvPr/>
          </p:nvSpPr>
          <p:spPr>
            <a:xfrm rot="1622924">
              <a:off x="7868834" y="700555"/>
              <a:ext cx="338545" cy="635544"/>
            </a:xfrm>
            <a:custGeom>
              <a:avLst/>
              <a:gdLst/>
              <a:ahLst/>
              <a:cxnLst/>
              <a:rect l="l" t="t" r="r" b="b"/>
              <a:pathLst>
                <a:path w="6853" h="12865" extrusionOk="0">
                  <a:moveTo>
                    <a:pt x="6782" y="1"/>
                  </a:moveTo>
                  <a:cubicBezTo>
                    <a:pt x="6763" y="1"/>
                    <a:pt x="6728" y="18"/>
                    <a:pt x="6711" y="36"/>
                  </a:cubicBezTo>
                  <a:lnTo>
                    <a:pt x="17" y="12769"/>
                  </a:lnTo>
                  <a:cubicBezTo>
                    <a:pt x="0" y="12787"/>
                    <a:pt x="17" y="12839"/>
                    <a:pt x="53" y="12858"/>
                  </a:cubicBezTo>
                  <a:cubicBezTo>
                    <a:pt x="62" y="12862"/>
                    <a:pt x="71" y="12864"/>
                    <a:pt x="80" y="12864"/>
                  </a:cubicBezTo>
                  <a:cubicBezTo>
                    <a:pt x="106" y="12864"/>
                    <a:pt x="128" y="12848"/>
                    <a:pt x="142" y="12822"/>
                  </a:cubicBezTo>
                  <a:lnTo>
                    <a:pt x="6834" y="107"/>
                  </a:lnTo>
                  <a:cubicBezTo>
                    <a:pt x="6852" y="72"/>
                    <a:pt x="6834" y="36"/>
                    <a:pt x="6799" y="18"/>
                  </a:cubicBezTo>
                  <a:cubicBezTo>
                    <a:pt x="6799" y="1"/>
                    <a:pt x="6782" y="1"/>
                    <a:pt x="6782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3"/>
            <p:cNvSpPr/>
            <p:nvPr/>
          </p:nvSpPr>
          <p:spPr>
            <a:xfrm rot="1622924">
              <a:off x="7796527" y="1094990"/>
              <a:ext cx="126565" cy="71088"/>
            </a:xfrm>
            <a:custGeom>
              <a:avLst/>
              <a:gdLst/>
              <a:ahLst/>
              <a:cxnLst/>
              <a:rect l="l" t="t" r="r" b="b"/>
              <a:pathLst>
                <a:path w="2562" h="1439" extrusionOk="0">
                  <a:moveTo>
                    <a:pt x="1838" y="1"/>
                  </a:moveTo>
                  <a:lnTo>
                    <a:pt x="53" y="531"/>
                  </a:lnTo>
                  <a:cubicBezTo>
                    <a:pt x="18" y="549"/>
                    <a:pt x="1" y="584"/>
                    <a:pt x="18" y="620"/>
                  </a:cubicBezTo>
                  <a:cubicBezTo>
                    <a:pt x="18" y="646"/>
                    <a:pt x="47" y="662"/>
                    <a:pt x="76" y="662"/>
                  </a:cubicBezTo>
                  <a:cubicBezTo>
                    <a:pt x="87" y="662"/>
                    <a:pt x="98" y="659"/>
                    <a:pt x="107" y="655"/>
                  </a:cubicBezTo>
                  <a:lnTo>
                    <a:pt x="1819" y="142"/>
                  </a:lnTo>
                  <a:lnTo>
                    <a:pt x="2420" y="1397"/>
                  </a:lnTo>
                  <a:cubicBezTo>
                    <a:pt x="2433" y="1423"/>
                    <a:pt x="2456" y="1439"/>
                    <a:pt x="2481" y="1439"/>
                  </a:cubicBezTo>
                  <a:cubicBezTo>
                    <a:pt x="2490" y="1439"/>
                    <a:pt x="2499" y="1437"/>
                    <a:pt x="2509" y="1432"/>
                  </a:cubicBezTo>
                  <a:cubicBezTo>
                    <a:pt x="2544" y="1414"/>
                    <a:pt x="2561" y="1378"/>
                    <a:pt x="2544" y="1343"/>
                  </a:cubicBezTo>
                  <a:lnTo>
                    <a:pt x="1925" y="36"/>
                  </a:lnTo>
                  <a:cubicBezTo>
                    <a:pt x="1908" y="19"/>
                    <a:pt x="1890" y="1"/>
                    <a:pt x="1873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3"/>
            <p:cNvSpPr/>
            <p:nvPr/>
          </p:nvSpPr>
          <p:spPr>
            <a:xfrm rot="1622924">
              <a:off x="7883781" y="1003885"/>
              <a:ext cx="185007" cy="86798"/>
            </a:xfrm>
            <a:custGeom>
              <a:avLst/>
              <a:gdLst/>
              <a:ahLst/>
              <a:cxnLst/>
              <a:rect l="l" t="t" r="r" b="b"/>
              <a:pathLst>
                <a:path w="3745" h="1757" extrusionOk="0">
                  <a:moveTo>
                    <a:pt x="2537" y="0"/>
                  </a:moveTo>
                  <a:cubicBezTo>
                    <a:pt x="2530" y="0"/>
                    <a:pt x="2525" y="5"/>
                    <a:pt x="2525" y="13"/>
                  </a:cubicBezTo>
                  <a:lnTo>
                    <a:pt x="71" y="667"/>
                  </a:lnTo>
                  <a:cubicBezTo>
                    <a:pt x="36" y="667"/>
                    <a:pt x="1" y="703"/>
                    <a:pt x="18" y="738"/>
                  </a:cubicBezTo>
                  <a:cubicBezTo>
                    <a:pt x="18" y="767"/>
                    <a:pt x="53" y="795"/>
                    <a:pt x="85" y="795"/>
                  </a:cubicBezTo>
                  <a:cubicBezTo>
                    <a:pt x="93" y="795"/>
                    <a:pt x="100" y="794"/>
                    <a:pt x="107" y="790"/>
                  </a:cubicBezTo>
                  <a:lnTo>
                    <a:pt x="2508" y="154"/>
                  </a:lnTo>
                  <a:lnTo>
                    <a:pt x="3620" y="1727"/>
                  </a:lnTo>
                  <a:cubicBezTo>
                    <a:pt x="3631" y="1747"/>
                    <a:pt x="3647" y="1756"/>
                    <a:pt x="3666" y="1756"/>
                  </a:cubicBezTo>
                  <a:cubicBezTo>
                    <a:pt x="3680" y="1756"/>
                    <a:pt x="3695" y="1752"/>
                    <a:pt x="3709" y="1744"/>
                  </a:cubicBezTo>
                  <a:cubicBezTo>
                    <a:pt x="3745" y="1727"/>
                    <a:pt x="3745" y="1692"/>
                    <a:pt x="3726" y="1656"/>
                  </a:cubicBezTo>
                  <a:lnTo>
                    <a:pt x="2596" y="32"/>
                  </a:lnTo>
                  <a:cubicBezTo>
                    <a:pt x="2579" y="13"/>
                    <a:pt x="2561" y="13"/>
                    <a:pt x="2561" y="13"/>
                  </a:cubicBezTo>
                  <a:cubicBezTo>
                    <a:pt x="2552" y="5"/>
                    <a:pt x="2543" y="0"/>
                    <a:pt x="253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3"/>
            <p:cNvSpPr/>
            <p:nvPr/>
          </p:nvSpPr>
          <p:spPr>
            <a:xfrm rot="1622924">
              <a:off x="8009408" y="930973"/>
              <a:ext cx="168408" cy="97221"/>
            </a:xfrm>
            <a:custGeom>
              <a:avLst/>
              <a:gdLst/>
              <a:ahLst/>
              <a:cxnLst/>
              <a:rect l="l" t="t" r="r" b="b"/>
              <a:pathLst>
                <a:path w="3409" h="1968" extrusionOk="0">
                  <a:moveTo>
                    <a:pt x="2208" y="0"/>
                  </a:moveTo>
                  <a:lnTo>
                    <a:pt x="53" y="547"/>
                  </a:lnTo>
                  <a:cubicBezTo>
                    <a:pt x="18" y="547"/>
                    <a:pt x="1" y="583"/>
                    <a:pt x="18" y="618"/>
                  </a:cubicBezTo>
                  <a:cubicBezTo>
                    <a:pt x="18" y="653"/>
                    <a:pt x="53" y="672"/>
                    <a:pt x="88" y="672"/>
                  </a:cubicBezTo>
                  <a:lnTo>
                    <a:pt x="2191" y="142"/>
                  </a:lnTo>
                  <a:lnTo>
                    <a:pt x="3267" y="1925"/>
                  </a:lnTo>
                  <a:cubicBezTo>
                    <a:pt x="3281" y="1950"/>
                    <a:pt x="3312" y="1967"/>
                    <a:pt x="3342" y="1967"/>
                  </a:cubicBezTo>
                  <a:cubicBezTo>
                    <a:pt x="3353" y="1967"/>
                    <a:pt x="3364" y="1965"/>
                    <a:pt x="3373" y="1960"/>
                  </a:cubicBezTo>
                  <a:cubicBezTo>
                    <a:pt x="3392" y="1943"/>
                    <a:pt x="3408" y="1889"/>
                    <a:pt x="3392" y="1854"/>
                  </a:cubicBezTo>
                  <a:lnTo>
                    <a:pt x="2278" y="36"/>
                  </a:lnTo>
                  <a:cubicBezTo>
                    <a:pt x="2278" y="17"/>
                    <a:pt x="2261" y="0"/>
                    <a:pt x="2243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3"/>
            <p:cNvSpPr/>
            <p:nvPr/>
          </p:nvSpPr>
          <p:spPr>
            <a:xfrm rot="1622924">
              <a:off x="8141994" y="873075"/>
              <a:ext cx="113474" cy="83290"/>
            </a:xfrm>
            <a:custGeom>
              <a:avLst/>
              <a:gdLst/>
              <a:ahLst/>
              <a:cxnLst/>
              <a:rect l="l" t="t" r="r" b="b"/>
              <a:pathLst>
                <a:path w="2297" h="1686" extrusionOk="0">
                  <a:moveTo>
                    <a:pt x="1343" y="0"/>
                  </a:moveTo>
                  <a:lnTo>
                    <a:pt x="54" y="372"/>
                  </a:lnTo>
                  <a:cubicBezTo>
                    <a:pt x="19" y="372"/>
                    <a:pt x="0" y="407"/>
                    <a:pt x="0" y="442"/>
                  </a:cubicBezTo>
                  <a:cubicBezTo>
                    <a:pt x="15" y="471"/>
                    <a:pt x="41" y="500"/>
                    <a:pt x="70" y="500"/>
                  </a:cubicBezTo>
                  <a:cubicBezTo>
                    <a:pt x="76" y="500"/>
                    <a:pt x="83" y="498"/>
                    <a:pt x="89" y="495"/>
                  </a:cubicBezTo>
                  <a:lnTo>
                    <a:pt x="1326" y="141"/>
                  </a:lnTo>
                  <a:lnTo>
                    <a:pt x="2155" y="1643"/>
                  </a:lnTo>
                  <a:cubicBezTo>
                    <a:pt x="2168" y="1669"/>
                    <a:pt x="2200" y="1685"/>
                    <a:pt x="2230" y="1685"/>
                  </a:cubicBezTo>
                  <a:cubicBezTo>
                    <a:pt x="2241" y="1685"/>
                    <a:pt x="2251" y="1683"/>
                    <a:pt x="2261" y="1679"/>
                  </a:cubicBezTo>
                  <a:cubicBezTo>
                    <a:pt x="2279" y="1660"/>
                    <a:pt x="2296" y="1608"/>
                    <a:pt x="2279" y="1590"/>
                  </a:cubicBezTo>
                  <a:lnTo>
                    <a:pt x="1413" y="35"/>
                  </a:lnTo>
                  <a:cubicBezTo>
                    <a:pt x="1413" y="18"/>
                    <a:pt x="1396" y="0"/>
                    <a:pt x="1378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3"/>
            <p:cNvSpPr/>
            <p:nvPr/>
          </p:nvSpPr>
          <p:spPr>
            <a:xfrm rot="1622924">
              <a:off x="8255389" y="831430"/>
              <a:ext cx="153637" cy="560750"/>
            </a:xfrm>
            <a:custGeom>
              <a:avLst/>
              <a:gdLst/>
              <a:ahLst/>
              <a:cxnLst/>
              <a:rect l="l" t="t" r="r" b="b"/>
              <a:pathLst>
                <a:path w="3110" h="11351" extrusionOk="0">
                  <a:moveTo>
                    <a:pt x="707" y="0"/>
                  </a:moveTo>
                  <a:cubicBezTo>
                    <a:pt x="707" y="0"/>
                    <a:pt x="1" y="4239"/>
                    <a:pt x="178" y="6730"/>
                  </a:cubicBezTo>
                  <a:cubicBezTo>
                    <a:pt x="302" y="8602"/>
                    <a:pt x="1538" y="10455"/>
                    <a:pt x="2120" y="11251"/>
                  </a:cubicBezTo>
                  <a:cubicBezTo>
                    <a:pt x="2175" y="11319"/>
                    <a:pt x="2249" y="11351"/>
                    <a:pt x="2322" y="11351"/>
                  </a:cubicBezTo>
                  <a:cubicBezTo>
                    <a:pt x="2436" y="11351"/>
                    <a:pt x="2547" y="11274"/>
                    <a:pt x="2579" y="11145"/>
                  </a:cubicBezTo>
                  <a:cubicBezTo>
                    <a:pt x="2739" y="10403"/>
                    <a:pt x="3003" y="8795"/>
                    <a:pt x="3057" y="6341"/>
                  </a:cubicBezTo>
                  <a:cubicBezTo>
                    <a:pt x="3109" y="2774"/>
                    <a:pt x="707" y="0"/>
                    <a:pt x="7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3"/>
            <p:cNvSpPr/>
            <p:nvPr/>
          </p:nvSpPr>
          <p:spPr>
            <a:xfrm rot="1622924">
              <a:off x="8287914" y="828711"/>
              <a:ext cx="88131" cy="565345"/>
            </a:xfrm>
            <a:custGeom>
              <a:avLst/>
              <a:gdLst/>
              <a:ahLst/>
              <a:cxnLst/>
              <a:rect l="l" t="t" r="r" b="b"/>
              <a:pathLst>
                <a:path w="1784" h="11444" extrusionOk="0">
                  <a:moveTo>
                    <a:pt x="52" y="0"/>
                  </a:moveTo>
                  <a:cubicBezTo>
                    <a:pt x="17" y="17"/>
                    <a:pt x="0" y="35"/>
                    <a:pt x="0" y="71"/>
                  </a:cubicBezTo>
                  <a:lnTo>
                    <a:pt x="1660" y="11390"/>
                  </a:lnTo>
                  <a:cubicBezTo>
                    <a:pt x="1677" y="11426"/>
                    <a:pt x="1695" y="11444"/>
                    <a:pt x="1731" y="11444"/>
                  </a:cubicBezTo>
                  <a:cubicBezTo>
                    <a:pt x="1766" y="11426"/>
                    <a:pt x="1783" y="11409"/>
                    <a:pt x="1783" y="11373"/>
                  </a:cubicBezTo>
                  <a:lnTo>
                    <a:pt x="106" y="52"/>
                  </a:lnTo>
                  <a:cubicBezTo>
                    <a:pt x="106" y="35"/>
                    <a:pt x="88" y="17"/>
                    <a:pt x="7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3"/>
            <p:cNvSpPr/>
            <p:nvPr/>
          </p:nvSpPr>
          <p:spPr>
            <a:xfrm rot="1622924">
              <a:off x="8227706" y="1233549"/>
              <a:ext cx="100333" cy="63530"/>
            </a:xfrm>
            <a:custGeom>
              <a:avLst/>
              <a:gdLst/>
              <a:ahLst/>
              <a:cxnLst/>
              <a:rect l="l" t="t" r="r" b="b"/>
              <a:pathLst>
                <a:path w="2031" h="1286" extrusionOk="0">
                  <a:moveTo>
                    <a:pt x="971" y="1"/>
                  </a:moveTo>
                  <a:cubicBezTo>
                    <a:pt x="954" y="1"/>
                    <a:pt x="935" y="1"/>
                    <a:pt x="918" y="19"/>
                  </a:cubicBezTo>
                  <a:lnTo>
                    <a:pt x="17" y="1202"/>
                  </a:lnTo>
                  <a:cubicBezTo>
                    <a:pt x="0" y="1220"/>
                    <a:pt x="0" y="1255"/>
                    <a:pt x="35" y="1272"/>
                  </a:cubicBezTo>
                  <a:cubicBezTo>
                    <a:pt x="44" y="1281"/>
                    <a:pt x="57" y="1286"/>
                    <a:pt x="70" y="1286"/>
                  </a:cubicBezTo>
                  <a:cubicBezTo>
                    <a:pt x="83" y="1286"/>
                    <a:pt x="97" y="1281"/>
                    <a:pt x="106" y="1272"/>
                  </a:cubicBezTo>
                  <a:lnTo>
                    <a:pt x="971" y="125"/>
                  </a:lnTo>
                  <a:lnTo>
                    <a:pt x="1943" y="655"/>
                  </a:lnTo>
                  <a:cubicBezTo>
                    <a:pt x="1948" y="660"/>
                    <a:pt x="1954" y="662"/>
                    <a:pt x="1961" y="662"/>
                  </a:cubicBezTo>
                  <a:cubicBezTo>
                    <a:pt x="1979" y="662"/>
                    <a:pt x="2000" y="649"/>
                    <a:pt x="2013" y="636"/>
                  </a:cubicBezTo>
                  <a:cubicBezTo>
                    <a:pt x="2030" y="601"/>
                    <a:pt x="2013" y="566"/>
                    <a:pt x="1995" y="566"/>
                  </a:cubicBezTo>
                  <a:lnTo>
                    <a:pt x="989" y="19"/>
                  </a:lnTo>
                  <a:lnTo>
                    <a:pt x="971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3"/>
            <p:cNvSpPr/>
            <p:nvPr/>
          </p:nvSpPr>
          <p:spPr>
            <a:xfrm rot="1622924">
              <a:off x="8242563" y="1118878"/>
              <a:ext cx="142225" cy="83537"/>
            </a:xfrm>
            <a:custGeom>
              <a:avLst/>
              <a:gdLst/>
              <a:ahLst/>
              <a:cxnLst/>
              <a:rect l="l" t="t" r="r" b="b"/>
              <a:pathLst>
                <a:path w="2879" h="1691" extrusionOk="0">
                  <a:moveTo>
                    <a:pt x="1342" y="1"/>
                  </a:moveTo>
                  <a:cubicBezTo>
                    <a:pt x="1324" y="1"/>
                    <a:pt x="1307" y="1"/>
                    <a:pt x="1289" y="18"/>
                  </a:cubicBezTo>
                  <a:lnTo>
                    <a:pt x="17" y="1590"/>
                  </a:lnTo>
                  <a:cubicBezTo>
                    <a:pt x="0" y="1626"/>
                    <a:pt x="0" y="1661"/>
                    <a:pt x="17" y="1678"/>
                  </a:cubicBezTo>
                  <a:cubicBezTo>
                    <a:pt x="32" y="1686"/>
                    <a:pt x="47" y="1690"/>
                    <a:pt x="60" y="1690"/>
                  </a:cubicBezTo>
                  <a:cubicBezTo>
                    <a:pt x="79" y="1690"/>
                    <a:pt x="96" y="1681"/>
                    <a:pt x="106" y="1661"/>
                  </a:cubicBezTo>
                  <a:lnTo>
                    <a:pt x="1342" y="124"/>
                  </a:lnTo>
                  <a:lnTo>
                    <a:pt x="2808" y="618"/>
                  </a:lnTo>
                  <a:cubicBezTo>
                    <a:pt x="2812" y="623"/>
                    <a:pt x="2819" y="626"/>
                    <a:pt x="2825" y="626"/>
                  </a:cubicBezTo>
                  <a:cubicBezTo>
                    <a:pt x="2842" y="626"/>
                    <a:pt x="2861" y="609"/>
                    <a:pt x="2861" y="583"/>
                  </a:cubicBezTo>
                  <a:cubicBezTo>
                    <a:pt x="2878" y="566"/>
                    <a:pt x="2861" y="531"/>
                    <a:pt x="2843" y="512"/>
                  </a:cubicBezTo>
                  <a:lnTo>
                    <a:pt x="1342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3"/>
            <p:cNvSpPr/>
            <p:nvPr/>
          </p:nvSpPr>
          <p:spPr>
            <a:xfrm rot="1622924">
              <a:off x="8288717" y="1020229"/>
              <a:ext cx="139657" cy="72274"/>
            </a:xfrm>
            <a:custGeom>
              <a:avLst/>
              <a:gdLst/>
              <a:ahLst/>
              <a:cxnLst/>
              <a:rect l="l" t="t" r="r" b="b"/>
              <a:pathLst>
                <a:path w="2827" h="1463" extrusionOk="0">
                  <a:moveTo>
                    <a:pt x="1187" y="0"/>
                  </a:moveTo>
                  <a:cubicBezTo>
                    <a:pt x="1174" y="0"/>
                    <a:pt x="1162" y="12"/>
                    <a:pt x="1150" y="25"/>
                  </a:cubicBezTo>
                  <a:lnTo>
                    <a:pt x="19" y="1368"/>
                  </a:lnTo>
                  <a:cubicBezTo>
                    <a:pt x="1" y="1403"/>
                    <a:pt x="1" y="1438"/>
                    <a:pt x="19" y="1455"/>
                  </a:cubicBezTo>
                  <a:cubicBezTo>
                    <a:pt x="30" y="1461"/>
                    <a:pt x="40" y="1463"/>
                    <a:pt x="50" y="1463"/>
                  </a:cubicBezTo>
                  <a:cubicBezTo>
                    <a:pt x="74" y="1463"/>
                    <a:pt x="95" y="1450"/>
                    <a:pt x="107" y="1438"/>
                  </a:cubicBezTo>
                  <a:lnTo>
                    <a:pt x="1202" y="113"/>
                  </a:lnTo>
                  <a:lnTo>
                    <a:pt x="2739" y="767"/>
                  </a:lnTo>
                  <a:cubicBezTo>
                    <a:pt x="2774" y="767"/>
                    <a:pt x="2810" y="767"/>
                    <a:pt x="2810" y="732"/>
                  </a:cubicBezTo>
                  <a:cubicBezTo>
                    <a:pt x="2827" y="696"/>
                    <a:pt x="2810" y="678"/>
                    <a:pt x="2791" y="661"/>
                  </a:cubicBezTo>
                  <a:lnTo>
                    <a:pt x="1220" y="7"/>
                  </a:lnTo>
                  <a:lnTo>
                    <a:pt x="1202" y="7"/>
                  </a:lnTo>
                  <a:cubicBezTo>
                    <a:pt x="1197" y="2"/>
                    <a:pt x="1192" y="0"/>
                    <a:pt x="118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3"/>
            <p:cNvSpPr/>
            <p:nvPr/>
          </p:nvSpPr>
          <p:spPr>
            <a:xfrm rot="1622924">
              <a:off x="8343804" y="939452"/>
              <a:ext cx="101272" cy="47277"/>
            </a:xfrm>
            <a:custGeom>
              <a:avLst/>
              <a:gdLst/>
              <a:ahLst/>
              <a:cxnLst/>
              <a:rect l="l" t="t" r="r" b="b"/>
              <a:pathLst>
                <a:path w="2050" h="957" extrusionOk="0">
                  <a:moveTo>
                    <a:pt x="725" y="0"/>
                  </a:moveTo>
                  <a:cubicBezTo>
                    <a:pt x="707" y="0"/>
                    <a:pt x="690" y="18"/>
                    <a:pt x="672" y="35"/>
                  </a:cubicBezTo>
                  <a:lnTo>
                    <a:pt x="19" y="866"/>
                  </a:lnTo>
                  <a:cubicBezTo>
                    <a:pt x="1" y="883"/>
                    <a:pt x="1" y="918"/>
                    <a:pt x="19" y="937"/>
                  </a:cubicBezTo>
                  <a:cubicBezTo>
                    <a:pt x="34" y="951"/>
                    <a:pt x="45" y="957"/>
                    <a:pt x="55" y="957"/>
                  </a:cubicBezTo>
                  <a:cubicBezTo>
                    <a:pt x="69" y="957"/>
                    <a:pt x="79" y="947"/>
                    <a:pt x="90" y="937"/>
                  </a:cubicBezTo>
                  <a:lnTo>
                    <a:pt x="725" y="124"/>
                  </a:lnTo>
                  <a:lnTo>
                    <a:pt x="1978" y="706"/>
                  </a:lnTo>
                  <a:cubicBezTo>
                    <a:pt x="1983" y="711"/>
                    <a:pt x="1990" y="714"/>
                    <a:pt x="1996" y="714"/>
                  </a:cubicBezTo>
                  <a:cubicBezTo>
                    <a:pt x="2015" y="714"/>
                    <a:pt x="2037" y="697"/>
                    <a:pt x="2049" y="671"/>
                  </a:cubicBezTo>
                  <a:cubicBezTo>
                    <a:pt x="2049" y="654"/>
                    <a:pt x="2049" y="619"/>
                    <a:pt x="2014" y="600"/>
                  </a:cubicBezTo>
                  <a:lnTo>
                    <a:pt x="742" y="18"/>
                  </a:lnTo>
                  <a:cubicBezTo>
                    <a:pt x="725" y="18"/>
                    <a:pt x="725" y="0"/>
                    <a:pt x="725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3"/>
            <p:cNvSpPr/>
            <p:nvPr/>
          </p:nvSpPr>
          <p:spPr>
            <a:xfrm rot="-374591">
              <a:off x="8528181" y="371708"/>
              <a:ext cx="597677" cy="357282"/>
            </a:xfrm>
            <a:custGeom>
              <a:avLst/>
              <a:gdLst/>
              <a:ahLst/>
              <a:cxnLst/>
              <a:rect l="l" t="t" r="r" b="b"/>
              <a:pathLst>
                <a:path w="12098" h="7232" extrusionOk="0">
                  <a:moveTo>
                    <a:pt x="159" y="1"/>
                  </a:moveTo>
                  <a:cubicBezTo>
                    <a:pt x="124" y="1"/>
                    <a:pt x="88" y="14"/>
                    <a:pt x="53" y="40"/>
                  </a:cubicBezTo>
                  <a:cubicBezTo>
                    <a:pt x="1" y="94"/>
                    <a:pt x="1" y="200"/>
                    <a:pt x="53" y="252"/>
                  </a:cubicBezTo>
                  <a:cubicBezTo>
                    <a:pt x="1607" y="1841"/>
                    <a:pt x="3232" y="3414"/>
                    <a:pt x="5104" y="4667"/>
                  </a:cubicBezTo>
                  <a:cubicBezTo>
                    <a:pt x="6041" y="5303"/>
                    <a:pt x="7030" y="5868"/>
                    <a:pt x="8089" y="6310"/>
                  </a:cubicBezTo>
                  <a:cubicBezTo>
                    <a:pt x="9149" y="6751"/>
                    <a:pt x="10261" y="7069"/>
                    <a:pt x="11426" y="7228"/>
                  </a:cubicBezTo>
                  <a:lnTo>
                    <a:pt x="11462" y="7228"/>
                  </a:lnTo>
                  <a:cubicBezTo>
                    <a:pt x="11482" y="7231"/>
                    <a:pt x="11502" y="7232"/>
                    <a:pt x="11522" y="7232"/>
                  </a:cubicBezTo>
                  <a:cubicBezTo>
                    <a:pt x="11813" y="7232"/>
                    <a:pt x="12047" y="6996"/>
                    <a:pt x="12080" y="6698"/>
                  </a:cubicBezTo>
                  <a:cubicBezTo>
                    <a:pt x="12097" y="6381"/>
                    <a:pt x="11850" y="6115"/>
                    <a:pt x="11551" y="6098"/>
                  </a:cubicBezTo>
                  <a:cubicBezTo>
                    <a:pt x="9431" y="5957"/>
                    <a:pt x="7364" y="5180"/>
                    <a:pt x="5476" y="4066"/>
                  </a:cubicBezTo>
                  <a:cubicBezTo>
                    <a:pt x="3604" y="2972"/>
                    <a:pt x="1890" y="1542"/>
                    <a:pt x="265" y="40"/>
                  </a:cubicBezTo>
                  <a:cubicBezTo>
                    <a:pt x="230" y="14"/>
                    <a:pt x="194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3"/>
            <p:cNvSpPr/>
            <p:nvPr/>
          </p:nvSpPr>
          <p:spPr>
            <a:xfrm rot="-374591">
              <a:off x="8015123" y="64558"/>
              <a:ext cx="569320" cy="442601"/>
            </a:xfrm>
            <a:custGeom>
              <a:avLst/>
              <a:gdLst/>
              <a:ahLst/>
              <a:cxnLst/>
              <a:rect l="l" t="t" r="r" b="b"/>
              <a:pathLst>
                <a:path w="11524" h="8959" extrusionOk="0">
                  <a:moveTo>
                    <a:pt x="421" y="1"/>
                  </a:moveTo>
                  <a:cubicBezTo>
                    <a:pt x="165" y="1"/>
                    <a:pt x="1" y="264"/>
                    <a:pt x="134" y="482"/>
                  </a:cubicBezTo>
                  <a:cubicBezTo>
                    <a:pt x="645" y="1311"/>
                    <a:pt x="1794" y="2989"/>
                    <a:pt x="3895" y="5250"/>
                  </a:cubicBezTo>
                  <a:cubicBezTo>
                    <a:pt x="6951" y="8535"/>
                    <a:pt x="11524" y="8958"/>
                    <a:pt x="11524" y="8958"/>
                  </a:cubicBezTo>
                  <a:cubicBezTo>
                    <a:pt x="11524" y="8958"/>
                    <a:pt x="8486" y="4508"/>
                    <a:pt x="6174" y="2406"/>
                  </a:cubicBezTo>
                  <a:cubicBezTo>
                    <a:pt x="4424" y="835"/>
                    <a:pt x="1688" y="216"/>
                    <a:pt x="469" y="4"/>
                  </a:cubicBezTo>
                  <a:cubicBezTo>
                    <a:pt x="452" y="2"/>
                    <a:pt x="436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3"/>
            <p:cNvSpPr/>
            <p:nvPr/>
          </p:nvSpPr>
          <p:spPr>
            <a:xfrm rot="-374591">
              <a:off x="8019424" y="67788"/>
              <a:ext cx="568875" cy="442107"/>
            </a:xfrm>
            <a:custGeom>
              <a:avLst/>
              <a:gdLst/>
              <a:ahLst/>
              <a:cxnLst/>
              <a:rect l="l" t="t" r="r" b="b"/>
              <a:pathLst>
                <a:path w="11515" h="8949" extrusionOk="0">
                  <a:moveTo>
                    <a:pt x="106" y="1"/>
                  </a:moveTo>
                  <a:cubicBezTo>
                    <a:pt x="71" y="1"/>
                    <a:pt x="54" y="1"/>
                    <a:pt x="35" y="36"/>
                  </a:cubicBezTo>
                  <a:cubicBezTo>
                    <a:pt x="0" y="54"/>
                    <a:pt x="18" y="107"/>
                    <a:pt x="35" y="125"/>
                  </a:cubicBezTo>
                  <a:lnTo>
                    <a:pt x="11392" y="8937"/>
                  </a:lnTo>
                  <a:cubicBezTo>
                    <a:pt x="11406" y="8944"/>
                    <a:pt x="11424" y="8949"/>
                    <a:pt x="11441" y="8949"/>
                  </a:cubicBezTo>
                  <a:cubicBezTo>
                    <a:pt x="11465" y="8949"/>
                    <a:pt x="11487" y="8940"/>
                    <a:pt x="11498" y="8920"/>
                  </a:cubicBezTo>
                  <a:cubicBezTo>
                    <a:pt x="11515" y="8884"/>
                    <a:pt x="11515" y="8849"/>
                    <a:pt x="11479" y="8831"/>
                  </a:cubicBezTo>
                  <a:lnTo>
                    <a:pt x="124" y="1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3"/>
            <p:cNvSpPr/>
            <p:nvPr/>
          </p:nvSpPr>
          <p:spPr>
            <a:xfrm rot="-374591">
              <a:off x="8084591" y="109465"/>
              <a:ext cx="75932" cy="116986"/>
            </a:xfrm>
            <a:custGeom>
              <a:avLst/>
              <a:gdLst/>
              <a:ahLst/>
              <a:cxnLst/>
              <a:rect l="l" t="t" r="r" b="b"/>
              <a:pathLst>
                <a:path w="1537" h="2368" extrusionOk="0">
                  <a:moveTo>
                    <a:pt x="1254" y="1"/>
                  </a:moveTo>
                  <a:cubicBezTo>
                    <a:pt x="1219" y="1"/>
                    <a:pt x="1183" y="36"/>
                    <a:pt x="1183" y="71"/>
                  </a:cubicBezTo>
                  <a:lnTo>
                    <a:pt x="1395" y="1873"/>
                  </a:lnTo>
                  <a:lnTo>
                    <a:pt x="53" y="2226"/>
                  </a:lnTo>
                  <a:cubicBezTo>
                    <a:pt x="18" y="2244"/>
                    <a:pt x="1" y="2280"/>
                    <a:pt x="18" y="2315"/>
                  </a:cubicBezTo>
                  <a:cubicBezTo>
                    <a:pt x="18" y="2350"/>
                    <a:pt x="53" y="2367"/>
                    <a:pt x="88" y="2367"/>
                  </a:cubicBezTo>
                  <a:lnTo>
                    <a:pt x="1484" y="1979"/>
                  </a:lnTo>
                  <a:cubicBezTo>
                    <a:pt x="1520" y="1979"/>
                    <a:pt x="1537" y="1943"/>
                    <a:pt x="1537" y="1908"/>
                  </a:cubicBezTo>
                  <a:lnTo>
                    <a:pt x="1325" y="54"/>
                  </a:lnTo>
                  <a:cubicBezTo>
                    <a:pt x="1325" y="36"/>
                    <a:pt x="1289" y="19"/>
                    <a:pt x="1272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3"/>
            <p:cNvSpPr/>
            <p:nvPr/>
          </p:nvSpPr>
          <p:spPr>
            <a:xfrm rot="-374591">
              <a:off x="8193686" y="155444"/>
              <a:ext cx="95990" cy="173157"/>
            </a:xfrm>
            <a:custGeom>
              <a:avLst/>
              <a:gdLst/>
              <a:ahLst/>
              <a:cxnLst/>
              <a:rect l="l" t="t" r="r" b="b"/>
              <a:pathLst>
                <a:path w="1943" h="3505" extrusionOk="0">
                  <a:moveTo>
                    <a:pt x="1660" y="1"/>
                  </a:moveTo>
                  <a:cubicBezTo>
                    <a:pt x="1608" y="1"/>
                    <a:pt x="1589" y="36"/>
                    <a:pt x="1589" y="71"/>
                  </a:cubicBezTo>
                  <a:lnTo>
                    <a:pt x="1801" y="2561"/>
                  </a:lnTo>
                  <a:lnTo>
                    <a:pt x="54" y="3373"/>
                  </a:lnTo>
                  <a:cubicBezTo>
                    <a:pt x="18" y="3391"/>
                    <a:pt x="0" y="3427"/>
                    <a:pt x="18" y="3462"/>
                  </a:cubicBezTo>
                  <a:cubicBezTo>
                    <a:pt x="31" y="3488"/>
                    <a:pt x="53" y="3504"/>
                    <a:pt x="78" y="3504"/>
                  </a:cubicBezTo>
                  <a:cubicBezTo>
                    <a:pt x="87" y="3504"/>
                    <a:pt x="97" y="3502"/>
                    <a:pt x="106" y="3497"/>
                  </a:cubicBezTo>
                  <a:lnTo>
                    <a:pt x="1907" y="2667"/>
                  </a:lnTo>
                  <a:cubicBezTo>
                    <a:pt x="1926" y="2650"/>
                    <a:pt x="1943" y="2631"/>
                    <a:pt x="1943" y="2596"/>
                  </a:cubicBezTo>
                  <a:lnTo>
                    <a:pt x="1731" y="71"/>
                  </a:lnTo>
                  <a:cubicBezTo>
                    <a:pt x="1731" y="36"/>
                    <a:pt x="1695" y="18"/>
                    <a:pt x="1678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3"/>
            <p:cNvSpPr/>
            <p:nvPr/>
          </p:nvSpPr>
          <p:spPr>
            <a:xfrm rot="-374591">
              <a:off x="8299109" y="246001"/>
              <a:ext cx="105673" cy="154483"/>
            </a:xfrm>
            <a:custGeom>
              <a:avLst/>
              <a:gdLst/>
              <a:ahLst/>
              <a:cxnLst/>
              <a:rect l="l" t="t" r="r" b="b"/>
              <a:pathLst>
                <a:path w="2139" h="3127" extrusionOk="0">
                  <a:moveTo>
                    <a:pt x="1908" y="0"/>
                  </a:moveTo>
                  <a:cubicBezTo>
                    <a:pt x="1873" y="19"/>
                    <a:pt x="1856" y="36"/>
                    <a:pt x="1856" y="71"/>
                  </a:cubicBezTo>
                  <a:lnTo>
                    <a:pt x="1997" y="2244"/>
                  </a:lnTo>
                  <a:lnTo>
                    <a:pt x="54" y="2986"/>
                  </a:lnTo>
                  <a:cubicBezTo>
                    <a:pt x="19" y="3002"/>
                    <a:pt x="1" y="3038"/>
                    <a:pt x="19" y="3073"/>
                  </a:cubicBezTo>
                  <a:cubicBezTo>
                    <a:pt x="36" y="3108"/>
                    <a:pt x="71" y="3127"/>
                    <a:pt x="107" y="3127"/>
                  </a:cubicBezTo>
                  <a:lnTo>
                    <a:pt x="2103" y="2350"/>
                  </a:lnTo>
                  <a:cubicBezTo>
                    <a:pt x="2120" y="2331"/>
                    <a:pt x="2138" y="2314"/>
                    <a:pt x="2138" y="2279"/>
                  </a:cubicBezTo>
                  <a:lnTo>
                    <a:pt x="1979" y="71"/>
                  </a:lnTo>
                  <a:cubicBezTo>
                    <a:pt x="1979" y="36"/>
                    <a:pt x="1962" y="19"/>
                    <a:pt x="1926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3"/>
            <p:cNvSpPr/>
            <p:nvPr/>
          </p:nvSpPr>
          <p:spPr>
            <a:xfrm rot="-374591">
              <a:off x="8412185" y="344064"/>
              <a:ext cx="89963" cy="101276"/>
            </a:xfrm>
            <a:custGeom>
              <a:avLst/>
              <a:gdLst/>
              <a:ahLst/>
              <a:cxnLst/>
              <a:rect l="l" t="t" r="r" b="b"/>
              <a:pathLst>
                <a:path w="1821" h="2050" extrusionOk="0">
                  <a:moveTo>
                    <a:pt x="1609" y="0"/>
                  </a:moveTo>
                  <a:cubicBezTo>
                    <a:pt x="1573" y="0"/>
                    <a:pt x="1538" y="36"/>
                    <a:pt x="1538" y="71"/>
                  </a:cubicBezTo>
                  <a:lnTo>
                    <a:pt x="1679" y="1360"/>
                  </a:lnTo>
                  <a:lnTo>
                    <a:pt x="55" y="1908"/>
                  </a:lnTo>
                  <a:cubicBezTo>
                    <a:pt x="19" y="1925"/>
                    <a:pt x="1" y="1960"/>
                    <a:pt x="1" y="1995"/>
                  </a:cubicBezTo>
                  <a:cubicBezTo>
                    <a:pt x="19" y="2031"/>
                    <a:pt x="55" y="2049"/>
                    <a:pt x="90" y="2049"/>
                  </a:cubicBezTo>
                  <a:lnTo>
                    <a:pt x="1767" y="1466"/>
                  </a:lnTo>
                  <a:cubicBezTo>
                    <a:pt x="1802" y="1449"/>
                    <a:pt x="1821" y="1430"/>
                    <a:pt x="1821" y="1395"/>
                  </a:cubicBezTo>
                  <a:lnTo>
                    <a:pt x="1679" y="53"/>
                  </a:lnTo>
                  <a:cubicBezTo>
                    <a:pt x="1679" y="36"/>
                    <a:pt x="1661" y="0"/>
                    <a:pt x="1626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3"/>
            <p:cNvSpPr/>
            <p:nvPr/>
          </p:nvSpPr>
          <p:spPr>
            <a:xfrm rot="-203132">
              <a:off x="7026291" y="253307"/>
              <a:ext cx="541020" cy="353434"/>
            </a:xfrm>
            <a:custGeom>
              <a:avLst/>
              <a:gdLst/>
              <a:ahLst/>
              <a:cxnLst/>
              <a:rect l="l" t="t" r="r" b="b"/>
              <a:pathLst>
                <a:path w="10951" h="7154" extrusionOk="0">
                  <a:moveTo>
                    <a:pt x="168" y="0"/>
                  </a:moveTo>
                  <a:cubicBezTo>
                    <a:pt x="133" y="0"/>
                    <a:pt x="98" y="14"/>
                    <a:pt x="71" y="41"/>
                  </a:cubicBezTo>
                  <a:cubicBezTo>
                    <a:pt x="1" y="93"/>
                    <a:pt x="1" y="182"/>
                    <a:pt x="53" y="234"/>
                  </a:cubicBezTo>
                  <a:cubicBezTo>
                    <a:pt x="2879" y="3307"/>
                    <a:pt x="6446" y="5692"/>
                    <a:pt x="10402" y="7140"/>
                  </a:cubicBezTo>
                  <a:lnTo>
                    <a:pt x="10420" y="7140"/>
                  </a:lnTo>
                  <a:cubicBezTo>
                    <a:pt x="10453" y="7149"/>
                    <a:pt x="10487" y="7153"/>
                    <a:pt x="10521" y="7153"/>
                  </a:cubicBezTo>
                  <a:cubicBezTo>
                    <a:pt x="10682" y="7153"/>
                    <a:pt x="10838" y="7053"/>
                    <a:pt x="10896" y="6893"/>
                  </a:cubicBezTo>
                  <a:cubicBezTo>
                    <a:pt x="10950" y="6698"/>
                    <a:pt x="10844" y="6486"/>
                    <a:pt x="10649" y="6415"/>
                  </a:cubicBezTo>
                  <a:cubicBezTo>
                    <a:pt x="6764" y="5162"/>
                    <a:pt x="3161" y="2972"/>
                    <a:pt x="265" y="41"/>
                  </a:cubicBezTo>
                  <a:cubicBezTo>
                    <a:pt x="239" y="14"/>
                    <a:pt x="203" y="0"/>
                    <a:pt x="1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3"/>
            <p:cNvSpPr/>
            <p:nvPr/>
          </p:nvSpPr>
          <p:spPr>
            <a:xfrm rot="-203132">
              <a:off x="6735454" y="87007"/>
              <a:ext cx="451599" cy="327448"/>
            </a:xfrm>
            <a:custGeom>
              <a:avLst/>
              <a:gdLst/>
              <a:ahLst/>
              <a:cxnLst/>
              <a:rect l="l" t="t" r="r" b="b"/>
              <a:pathLst>
                <a:path w="9141" h="6628" extrusionOk="0">
                  <a:moveTo>
                    <a:pt x="302" y="0"/>
                  </a:moveTo>
                  <a:cubicBezTo>
                    <a:pt x="115" y="0"/>
                    <a:pt x="1" y="211"/>
                    <a:pt x="116" y="376"/>
                  </a:cubicBezTo>
                  <a:cubicBezTo>
                    <a:pt x="522" y="993"/>
                    <a:pt x="1459" y="2265"/>
                    <a:pt x="3154" y="3960"/>
                  </a:cubicBezTo>
                  <a:cubicBezTo>
                    <a:pt x="5591" y="6415"/>
                    <a:pt x="9140" y="6627"/>
                    <a:pt x="9140" y="6627"/>
                  </a:cubicBezTo>
                  <a:cubicBezTo>
                    <a:pt x="9140" y="6627"/>
                    <a:pt x="6668" y="3253"/>
                    <a:pt x="4831" y="1699"/>
                  </a:cubicBezTo>
                  <a:cubicBezTo>
                    <a:pt x="3437" y="534"/>
                    <a:pt x="1299" y="128"/>
                    <a:pt x="345" y="4"/>
                  </a:cubicBezTo>
                  <a:cubicBezTo>
                    <a:pt x="331" y="2"/>
                    <a:pt x="316" y="0"/>
                    <a:pt x="3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3"/>
            <p:cNvSpPr/>
            <p:nvPr/>
          </p:nvSpPr>
          <p:spPr>
            <a:xfrm rot="-203132">
              <a:off x="6738665" y="89651"/>
              <a:ext cx="451155" cy="327003"/>
            </a:xfrm>
            <a:custGeom>
              <a:avLst/>
              <a:gdLst/>
              <a:ahLst/>
              <a:cxnLst/>
              <a:rect l="l" t="t" r="r" b="b"/>
              <a:pathLst>
                <a:path w="9132" h="6619" extrusionOk="0">
                  <a:moveTo>
                    <a:pt x="71" y="1"/>
                  </a:moveTo>
                  <a:cubicBezTo>
                    <a:pt x="54" y="1"/>
                    <a:pt x="36" y="1"/>
                    <a:pt x="19" y="18"/>
                  </a:cubicBezTo>
                  <a:cubicBezTo>
                    <a:pt x="1" y="53"/>
                    <a:pt x="1" y="88"/>
                    <a:pt x="19" y="107"/>
                  </a:cubicBezTo>
                  <a:lnTo>
                    <a:pt x="9043" y="6606"/>
                  </a:lnTo>
                  <a:cubicBezTo>
                    <a:pt x="9052" y="6614"/>
                    <a:pt x="9065" y="6618"/>
                    <a:pt x="9079" y="6618"/>
                  </a:cubicBezTo>
                  <a:cubicBezTo>
                    <a:pt x="9092" y="6618"/>
                    <a:pt x="9105" y="6614"/>
                    <a:pt x="9113" y="6606"/>
                  </a:cubicBezTo>
                  <a:cubicBezTo>
                    <a:pt x="9132" y="6570"/>
                    <a:pt x="9132" y="6535"/>
                    <a:pt x="9113" y="6517"/>
                  </a:cubicBezTo>
                  <a:lnTo>
                    <a:pt x="90" y="18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3"/>
            <p:cNvSpPr/>
            <p:nvPr/>
          </p:nvSpPr>
          <p:spPr>
            <a:xfrm rot="-203132">
              <a:off x="6797349" y="111592"/>
              <a:ext cx="58543" cy="91990"/>
            </a:xfrm>
            <a:custGeom>
              <a:avLst/>
              <a:gdLst/>
              <a:ahLst/>
              <a:cxnLst/>
              <a:rect l="l" t="t" r="r" b="b"/>
              <a:pathLst>
                <a:path w="1185" h="1862" extrusionOk="0">
                  <a:moveTo>
                    <a:pt x="902" y="0"/>
                  </a:moveTo>
                  <a:cubicBezTo>
                    <a:pt x="884" y="0"/>
                    <a:pt x="848" y="36"/>
                    <a:pt x="867" y="53"/>
                  </a:cubicBezTo>
                  <a:lnTo>
                    <a:pt x="1060" y="1448"/>
                  </a:lnTo>
                  <a:lnTo>
                    <a:pt x="36" y="1766"/>
                  </a:lnTo>
                  <a:cubicBezTo>
                    <a:pt x="19" y="1766"/>
                    <a:pt x="1" y="1802"/>
                    <a:pt x="19" y="1819"/>
                  </a:cubicBezTo>
                  <a:cubicBezTo>
                    <a:pt x="19" y="1844"/>
                    <a:pt x="38" y="1861"/>
                    <a:pt x="55" y="1861"/>
                  </a:cubicBezTo>
                  <a:cubicBezTo>
                    <a:pt x="61" y="1861"/>
                    <a:pt x="67" y="1859"/>
                    <a:pt x="71" y="1854"/>
                  </a:cubicBezTo>
                  <a:lnTo>
                    <a:pt x="1131" y="1519"/>
                  </a:lnTo>
                  <a:cubicBezTo>
                    <a:pt x="1166" y="1519"/>
                    <a:pt x="1185" y="1501"/>
                    <a:pt x="1185" y="1465"/>
                  </a:cubicBezTo>
                  <a:lnTo>
                    <a:pt x="973" y="53"/>
                  </a:lnTo>
                  <a:cubicBezTo>
                    <a:pt x="954" y="17"/>
                    <a:pt x="937" y="0"/>
                    <a:pt x="919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3"/>
            <p:cNvSpPr/>
            <p:nvPr/>
          </p:nvSpPr>
          <p:spPr>
            <a:xfrm rot="-203132">
              <a:off x="6882138" y="148121"/>
              <a:ext cx="72426" cy="136157"/>
            </a:xfrm>
            <a:custGeom>
              <a:avLst/>
              <a:gdLst/>
              <a:ahLst/>
              <a:cxnLst/>
              <a:rect l="l" t="t" r="r" b="b"/>
              <a:pathLst>
                <a:path w="1466" h="2756" extrusionOk="0">
                  <a:moveTo>
                    <a:pt x="1183" y="1"/>
                  </a:moveTo>
                  <a:cubicBezTo>
                    <a:pt x="1148" y="18"/>
                    <a:pt x="1131" y="36"/>
                    <a:pt x="1131" y="72"/>
                  </a:cubicBezTo>
                  <a:lnTo>
                    <a:pt x="1360" y="1979"/>
                  </a:lnTo>
                  <a:lnTo>
                    <a:pt x="36" y="2650"/>
                  </a:lnTo>
                  <a:cubicBezTo>
                    <a:pt x="1" y="2667"/>
                    <a:pt x="1" y="2702"/>
                    <a:pt x="1" y="2721"/>
                  </a:cubicBezTo>
                  <a:cubicBezTo>
                    <a:pt x="18" y="2756"/>
                    <a:pt x="53" y="2756"/>
                    <a:pt x="71" y="2756"/>
                  </a:cubicBezTo>
                  <a:lnTo>
                    <a:pt x="1449" y="2066"/>
                  </a:lnTo>
                  <a:cubicBezTo>
                    <a:pt x="1466" y="2050"/>
                    <a:pt x="1466" y="2031"/>
                    <a:pt x="1466" y="2014"/>
                  </a:cubicBezTo>
                  <a:lnTo>
                    <a:pt x="1237" y="53"/>
                  </a:lnTo>
                  <a:cubicBezTo>
                    <a:pt x="1237" y="36"/>
                    <a:pt x="1219" y="18"/>
                    <a:pt x="1202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3"/>
            <p:cNvSpPr/>
            <p:nvPr/>
          </p:nvSpPr>
          <p:spPr>
            <a:xfrm rot="-203132">
              <a:off x="6961977" y="220080"/>
              <a:ext cx="81220" cy="121286"/>
            </a:xfrm>
            <a:custGeom>
              <a:avLst/>
              <a:gdLst/>
              <a:ahLst/>
              <a:cxnLst/>
              <a:rect l="l" t="t" r="r" b="b"/>
              <a:pathLst>
                <a:path w="1644" h="2455" extrusionOk="0">
                  <a:moveTo>
                    <a:pt x="1396" y="0"/>
                  </a:moveTo>
                  <a:cubicBezTo>
                    <a:pt x="1361" y="0"/>
                    <a:pt x="1343" y="17"/>
                    <a:pt x="1343" y="52"/>
                  </a:cubicBezTo>
                  <a:lnTo>
                    <a:pt x="1519" y="1712"/>
                  </a:lnTo>
                  <a:lnTo>
                    <a:pt x="36" y="2348"/>
                  </a:lnTo>
                  <a:cubicBezTo>
                    <a:pt x="19" y="2367"/>
                    <a:pt x="0" y="2402"/>
                    <a:pt x="19" y="2419"/>
                  </a:cubicBezTo>
                  <a:cubicBezTo>
                    <a:pt x="19" y="2454"/>
                    <a:pt x="54" y="2454"/>
                    <a:pt x="89" y="2454"/>
                  </a:cubicBezTo>
                  <a:lnTo>
                    <a:pt x="1608" y="1801"/>
                  </a:lnTo>
                  <a:cubicBezTo>
                    <a:pt x="1625" y="1783"/>
                    <a:pt x="1644" y="1766"/>
                    <a:pt x="1644" y="1748"/>
                  </a:cubicBezTo>
                  <a:lnTo>
                    <a:pt x="1449" y="35"/>
                  </a:lnTo>
                  <a:cubicBezTo>
                    <a:pt x="1449" y="17"/>
                    <a:pt x="1432" y="0"/>
                    <a:pt x="1413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3"/>
            <p:cNvSpPr/>
            <p:nvPr/>
          </p:nvSpPr>
          <p:spPr>
            <a:xfrm rot="-203132">
              <a:off x="7047439" y="296560"/>
              <a:ext cx="69017" cy="80676"/>
            </a:xfrm>
            <a:custGeom>
              <a:avLst/>
              <a:gdLst/>
              <a:ahLst/>
              <a:cxnLst/>
              <a:rect l="l" t="t" r="r" b="b"/>
              <a:pathLst>
                <a:path w="1397" h="1633" extrusionOk="0">
                  <a:moveTo>
                    <a:pt x="1201" y="1"/>
                  </a:moveTo>
                  <a:cubicBezTo>
                    <a:pt x="1166" y="1"/>
                    <a:pt x="1149" y="36"/>
                    <a:pt x="1149" y="71"/>
                  </a:cubicBezTo>
                  <a:lnTo>
                    <a:pt x="1290" y="1043"/>
                  </a:lnTo>
                  <a:lnTo>
                    <a:pt x="36" y="1520"/>
                  </a:lnTo>
                  <a:cubicBezTo>
                    <a:pt x="19" y="1538"/>
                    <a:pt x="0" y="1573"/>
                    <a:pt x="19" y="1590"/>
                  </a:cubicBezTo>
                  <a:cubicBezTo>
                    <a:pt x="19" y="1616"/>
                    <a:pt x="38" y="1633"/>
                    <a:pt x="62" y="1633"/>
                  </a:cubicBezTo>
                  <a:cubicBezTo>
                    <a:pt x="70" y="1633"/>
                    <a:pt x="80" y="1630"/>
                    <a:pt x="89" y="1625"/>
                  </a:cubicBezTo>
                  <a:lnTo>
                    <a:pt x="1361" y="1131"/>
                  </a:lnTo>
                  <a:cubicBezTo>
                    <a:pt x="1396" y="1131"/>
                    <a:pt x="1396" y="1096"/>
                    <a:pt x="1396" y="1079"/>
                  </a:cubicBezTo>
                  <a:lnTo>
                    <a:pt x="1255" y="54"/>
                  </a:lnTo>
                  <a:cubicBezTo>
                    <a:pt x="1255" y="36"/>
                    <a:pt x="1237" y="19"/>
                    <a:pt x="122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1" name="Google Shape;551;p13"/>
          <p:cNvGrpSpPr/>
          <p:nvPr/>
        </p:nvGrpSpPr>
        <p:grpSpPr>
          <a:xfrm rot="1658120">
            <a:off x="8215091" y="4402883"/>
            <a:ext cx="706076" cy="717654"/>
            <a:chOff x="3034575" y="1045775"/>
            <a:chExt cx="290550" cy="295325"/>
          </a:xfrm>
        </p:grpSpPr>
        <p:sp>
          <p:nvSpPr>
            <p:cNvPr id="552" name="Google Shape;552;p13"/>
            <p:cNvSpPr/>
            <p:nvPr/>
          </p:nvSpPr>
          <p:spPr>
            <a:xfrm>
              <a:off x="3034575" y="1047550"/>
              <a:ext cx="288800" cy="293550"/>
            </a:xfrm>
            <a:custGeom>
              <a:avLst/>
              <a:gdLst/>
              <a:ahLst/>
              <a:cxnLst/>
              <a:rect l="l" t="t" r="r" b="b"/>
              <a:pathLst>
                <a:path w="11552" h="11742" extrusionOk="0">
                  <a:moveTo>
                    <a:pt x="11551" y="0"/>
                  </a:moveTo>
                  <a:lnTo>
                    <a:pt x="11551" y="0"/>
                  </a:lnTo>
                  <a:cubicBezTo>
                    <a:pt x="11551" y="0"/>
                    <a:pt x="6147" y="2844"/>
                    <a:pt x="3498" y="5175"/>
                  </a:cubicBezTo>
                  <a:cubicBezTo>
                    <a:pt x="1485" y="6941"/>
                    <a:pt x="461" y="9925"/>
                    <a:pt x="72" y="11286"/>
                  </a:cubicBezTo>
                  <a:cubicBezTo>
                    <a:pt x="0" y="11531"/>
                    <a:pt x="189" y="11742"/>
                    <a:pt x="415" y="11742"/>
                  </a:cubicBezTo>
                  <a:cubicBezTo>
                    <a:pt x="464" y="11742"/>
                    <a:pt x="516" y="11732"/>
                    <a:pt x="567" y="11710"/>
                  </a:cubicBezTo>
                  <a:cubicBezTo>
                    <a:pt x="1556" y="11250"/>
                    <a:pt x="3587" y="10172"/>
                    <a:pt x="6413" y="8107"/>
                  </a:cubicBezTo>
                  <a:cubicBezTo>
                    <a:pt x="10492" y="5086"/>
                    <a:pt x="11551" y="0"/>
                    <a:pt x="11551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3"/>
            <p:cNvSpPr/>
            <p:nvPr/>
          </p:nvSpPr>
          <p:spPr>
            <a:xfrm>
              <a:off x="3036825" y="1045775"/>
              <a:ext cx="288300" cy="294725"/>
            </a:xfrm>
            <a:custGeom>
              <a:avLst/>
              <a:gdLst/>
              <a:ahLst/>
              <a:cxnLst/>
              <a:rect l="l" t="t" r="r" b="b"/>
              <a:pathLst>
                <a:path w="11532" h="11789" extrusionOk="0">
                  <a:moveTo>
                    <a:pt x="11480" y="1"/>
                  </a:moveTo>
                  <a:cubicBezTo>
                    <a:pt x="11444" y="1"/>
                    <a:pt x="11426" y="1"/>
                    <a:pt x="11391" y="19"/>
                  </a:cubicBezTo>
                  <a:lnTo>
                    <a:pt x="36" y="11656"/>
                  </a:lnTo>
                  <a:cubicBezTo>
                    <a:pt x="1" y="11692"/>
                    <a:pt x="1" y="11745"/>
                    <a:pt x="36" y="11762"/>
                  </a:cubicBezTo>
                  <a:cubicBezTo>
                    <a:pt x="53" y="11780"/>
                    <a:pt x="75" y="11789"/>
                    <a:pt x="95" y="11789"/>
                  </a:cubicBezTo>
                  <a:cubicBezTo>
                    <a:pt x="115" y="11789"/>
                    <a:pt x="133" y="11780"/>
                    <a:pt x="142" y="11762"/>
                  </a:cubicBezTo>
                  <a:lnTo>
                    <a:pt x="11515" y="125"/>
                  </a:lnTo>
                  <a:cubicBezTo>
                    <a:pt x="11532" y="90"/>
                    <a:pt x="11532" y="54"/>
                    <a:pt x="11515" y="19"/>
                  </a:cubicBezTo>
                  <a:cubicBezTo>
                    <a:pt x="11497" y="1"/>
                    <a:pt x="11480" y="1"/>
                    <a:pt x="1148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3"/>
            <p:cNvSpPr/>
            <p:nvPr/>
          </p:nvSpPr>
          <p:spPr>
            <a:xfrm>
              <a:off x="3058900" y="1259925"/>
              <a:ext cx="63150" cy="44175"/>
            </a:xfrm>
            <a:custGeom>
              <a:avLst/>
              <a:gdLst/>
              <a:ahLst/>
              <a:cxnLst/>
              <a:rect l="l" t="t" r="r" b="b"/>
              <a:pathLst>
                <a:path w="2526" h="1767" extrusionOk="0">
                  <a:moveTo>
                    <a:pt x="88" y="0"/>
                  </a:moveTo>
                  <a:cubicBezTo>
                    <a:pt x="36" y="0"/>
                    <a:pt x="1" y="36"/>
                    <a:pt x="1" y="88"/>
                  </a:cubicBezTo>
                  <a:cubicBezTo>
                    <a:pt x="1" y="123"/>
                    <a:pt x="36" y="159"/>
                    <a:pt x="88" y="159"/>
                  </a:cubicBezTo>
                  <a:lnTo>
                    <a:pt x="2120" y="159"/>
                  </a:lnTo>
                  <a:lnTo>
                    <a:pt x="2367" y="1713"/>
                  </a:lnTo>
                  <a:cubicBezTo>
                    <a:pt x="2367" y="1748"/>
                    <a:pt x="2402" y="1766"/>
                    <a:pt x="2455" y="1766"/>
                  </a:cubicBezTo>
                  <a:cubicBezTo>
                    <a:pt x="2490" y="1766"/>
                    <a:pt x="2525" y="1731"/>
                    <a:pt x="2508" y="1677"/>
                  </a:cubicBezTo>
                  <a:lnTo>
                    <a:pt x="2261" y="71"/>
                  </a:lnTo>
                  <a:cubicBezTo>
                    <a:pt x="2261" y="36"/>
                    <a:pt x="2226" y="17"/>
                    <a:pt x="220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3"/>
            <p:cNvSpPr/>
            <p:nvPr/>
          </p:nvSpPr>
          <p:spPr>
            <a:xfrm>
              <a:off x="3099950" y="1195475"/>
              <a:ext cx="93625" cy="58900"/>
            </a:xfrm>
            <a:custGeom>
              <a:avLst/>
              <a:gdLst/>
              <a:ahLst/>
              <a:cxnLst/>
              <a:rect l="l" t="t" r="r" b="b"/>
              <a:pathLst>
                <a:path w="3745" h="2356" extrusionOk="0">
                  <a:moveTo>
                    <a:pt x="89" y="0"/>
                  </a:moveTo>
                  <a:cubicBezTo>
                    <a:pt x="54" y="0"/>
                    <a:pt x="19" y="35"/>
                    <a:pt x="0" y="71"/>
                  </a:cubicBezTo>
                  <a:cubicBezTo>
                    <a:pt x="0" y="123"/>
                    <a:pt x="36" y="141"/>
                    <a:pt x="89" y="158"/>
                  </a:cubicBezTo>
                  <a:lnTo>
                    <a:pt x="2896" y="229"/>
                  </a:lnTo>
                  <a:lnTo>
                    <a:pt x="3586" y="2296"/>
                  </a:lnTo>
                  <a:cubicBezTo>
                    <a:pt x="3599" y="2335"/>
                    <a:pt x="3632" y="2355"/>
                    <a:pt x="3663" y="2355"/>
                  </a:cubicBezTo>
                  <a:cubicBezTo>
                    <a:pt x="3673" y="2355"/>
                    <a:pt x="3683" y="2353"/>
                    <a:pt x="3692" y="2348"/>
                  </a:cubicBezTo>
                  <a:cubicBezTo>
                    <a:pt x="3727" y="2331"/>
                    <a:pt x="3744" y="2296"/>
                    <a:pt x="3744" y="2261"/>
                  </a:cubicBezTo>
                  <a:lnTo>
                    <a:pt x="3038" y="141"/>
                  </a:lnTo>
                  <a:cubicBezTo>
                    <a:pt x="3021" y="106"/>
                    <a:pt x="3002" y="88"/>
                    <a:pt x="2985" y="88"/>
                  </a:cubicBezTo>
                  <a:lnTo>
                    <a:pt x="2967" y="88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3"/>
            <p:cNvSpPr/>
            <p:nvPr/>
          </p:nvSpPr>
          <p:spPr>
            <a:xfrm>
              <a:off x="3165275" y="1140250"/>
              <a:ext cx="82150" cy="65050"/>
            </a:xfrm>
            <a:custGeom>
              <a:avLst/>
              <a:gdLst/>
              <a:ahLst/>
              <a:cxnLst/>
              <a:rect l="l" t="t" r="r" b="b"/>
              <a:pathLst>
                <a:path w="3286" h="2602" extrusionOk="0">
                  <a:moveTo>
                    <a:pt x="90" y="1"/>
                  </a:moveTo>
                  <a:cubicBezTo>
                    <a:pt x="36" y="1"/>
                    <a:pt x="1" y="36"/>
                    <a:pt x="1" y="71"/>
                  </a:cubicBezTo>
                  <a:cubicBezTo>
                    <a:pt x="1" y="107"/>
                    <a:pt x="36" y="142"/>
                    <a:pt x="72" y="160"/>
                  </a:cubicBezTo>
                  <a:lnTo>
                    <a:pt x="2527" y="266"/>
                  </a:lnTo>
                  <a:lnTo>
                    <a:pt x="3127" y="2544"/>
                  </a:lnTo>
                  <a:cubicBezTo>
                    <a:pt x="3127" y="2573"/>
                    <a:pt x="3163" y="2602"/>
                    <a:pt x="3195" y="2602"/>
                  </a:cubicBezTo>
                  <a:cubicBezTo>
                    <a:pt x="3202" y="2602"/>
                    <a:pt x="3209" y="2601"/>
                    <a:pt x="3215" y="2598"/>
                  </a:cubicBezTo>
                  <a:cubicBezTo>
                    <a:pt x="3250" y="2598"/>
                    <a:pt x="3286" y="2544"/>
                    <a:pt x="3269" y="2509"/>
                  </a:cubicBezTo>
                  <a:lnTo>
                    <a:pt x="2668" y="160"/>
                  </a:lnTo>
                  <a:cubicBezTo>
                    <a:pt x="2650" y="142"/>
                    <a:pt x="2633" y="125"/>
                    <a:pt x="2598" y="107"/>
                  </a:cubicBezTo>
                  <a:lnTo>
                    <a:pt x="90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3"/>
            <p:cNvSpPr/>
            <p:nvPr/>
          </p:nvSpPr>
          <p:spPr>
            <a:xfrm>
              <a:off x="3232850" y="1096100"/>
              <a:ext cx="53000" cy="53475"/>
            </a:xfrm>
            <a:custGeom>
              <a:avLst/>
              <a:gdLst/>
              <a:ahLst/>
              <a:cxnLst/>
              <a:rect l="l" t="t" r="r" b="b"/>
              <a:pathLst>
                <a:path w="2120" h="2139" extrusionOk="0">
                  <a:moveTo>
                    <a:pt x="88" y="1"/>
                  </a:moveTo>
                  <a:cubicBezTo>
                    <a:pt x="36" y="1"/>
                    <a:pt x="1" y="36"/>
                    <a:pt x="1" y="90"/>
                  </a:cubicBezTo>
                  <a:cubicBezTo>
                    <a:pt x="1" y="125"/>
                    <a:pt x="36" y="160"/>
                    <a:pt x="88" y="160"/>
                  </a:cubicBezTo>
                  <a:lnTo>
                    <a:pt x="1536" y="177"/>
                  </a:lnTo>
                  <a:lnTo>
                    <a:pt x="1960" y="2085"/>
                  </a:lnTo>
                  <a:cubicBezTo>
                    <a:pt x="1960" y="2120"/>
                    <a:pt x="2014" y="2138"/>
                    <a:pt x="2049" y="2138"/>
                  </a:cubicBezTo>
                  <a:cubicBezTo>
                    <a:pt x="2085" y="2120"/>
                    <a:pt x="2120" y="2085"/>
                    <a:pt x="2101" y="2049"/>
                  </a:cubicBezTo>
                  <a:lnTo>
                    <a:pt x="1678" y="90"/>
                  </a:lnTo>
                  <a:cubicBezTo>
                    <a:pt x="1678" y="55"/>
                    <a:pt x="1642" y="36"/>
                    <a:pt x="1625" y="19"/>
                  </a:cubicBezTo>
                  <a:lnTo>
                    <a:pt x="1607" y="19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8" name="Google Shape;558;p13"/>
          <p:cNvGrpSpPr/>
          <p:nvPr/>
        </p:nvGrpSpPr>
        <p:grpSpPr>
          <a:xfrm rot="6363565" flipH="1">
            <a:off x="269294" y="4112800"/>
            <a:ext cx="720345" cy="1159552"/>
            <a:chOff x="1395350" y="2163450"/>
            <a:chExt cx="324125" cy="538800"/>
          </a:xfrm>
        </p:grpSpPr>
        <p:sp>
          <p:nvSpPr>
            <p:cNvPr id="559" name="Google Shape;559;p13"/>
            <p:cNvSpPr/>
            <p:nvPr/>
          </p:nvSpPr>
          <p:spPr>
            <a:xfrm>
              <a:off x="1429625" y="2163450"/>
              <a:ext cx="191550" cy="313525"/>
            </a:xfrm>
            <a:custGeom>
              <a:avLst/>
              <a:gdLst/>
              <a:ahLst/>
              <a:cxnLst/>
              <a:rect l="l" t="t" r="r" b="b"/>
              <a:pathLst>
                <a:path w="7662" h="12541" extrusionOk="0">
                  <a:moveTo>
                    <a:pt x="7279" y="1"/>
                  </a:moveTo>
                  <a:cubicBezTo>
                    <a:pt x="7279" y="1"/>
                    <a:pt x="5989" y="888"/>
                    <a:pt x="2984" y="4899"/>
                  </a:cubicBezTo>
                  <a:cubicBezTo>
                    <a:pt x="0" y="8891"/>
                    <a:pt x="1513" y="12541"/>
                    <a:pt x="1513" y="12541"/>
                  </a:cubicBezTo>
                  <a:cubicBezTo>
                    <a:pt x="1513" y="12541"/>
                    <a:pt x="4436" y="9657"/>
                    <a:pt x="6048" y="6896"/>
                  </a:cubicBezTo>
                  <a:cubicBezTo>
                    <a:pt x="7661" y="4133"/>
                    <a:pt x="7279" y="1"/>
                    <a:pt x="7279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3"/>
            <p:cNvSpPr/>
            <p:nvPr/>
          </p:nvSpPr>
          <p:spPr>
            <a:xfrm>
              <a:off x="1459375" y="2458375"/>
              <a:ext cx="260100" cy="84400"/>
            </a:xfrm>
            <a:custGeom>
              <a:avLst/>
              <a:gdLst/>
              <a:ahLst/>
              <a:cxnLst/>
              <a:rect l="l" t="t" r="r" b="b"/>
              <a:pathLst>
                <a:path w="10404" h="3376" extrusionOk="0">
                  <a:moveTo>
                    <a:pt x="8626" y="0"/>
                  </a:moveTo>
                  <a:cubicBezTo>
                    <a:pt x="7840" y="0"/>
                    <a:pt x="6752" y="43"/>
                    <a:pt x="5283" y="179"/>
                  </a:cubicBezTo>
                  <a:cubicBezTo>
                    <a:pt x="1350" y="542"/>
                    <a:pt x="1" y="3344"/>
                    <a:pt x="1" y="3344"/>
                  </a:cubicBezTo>
                  <a:cubicBezTo>
                    <a:pt x="1" y="3344"/>
                    <a:pt x="571" y="3376"/>
                    <a:pt x="1416" y="3376"/>
                  </a:cubicBezTo>
                  <a:cubicBezTo>
                    <a:pt x="2587" y="3376"/>
                    <a:pt x="4286" y="3314"/>
                    <a:pt x="5726" y="3021"/>
                  </a:cubicBezTo>
                  <a:cubicBezTo>
                    <a:pt x="8186" y="2518"/>
                    <a:pt x="10404" y="118"/>
                    <a:pt x="10404" y="118"/>
                  </a:cubicBezTo>
                  <a:cubicBezTo>
                    <a:pt x="10404" y="118"/>
                    <a:pt x="9932" y="0"/>
                    <a:pt x="8626" y="0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3"/>
            <p:cNvSpPr/>
            <p:nvPr/>
          </p:nvSpPr>
          <p:spPr>
            <a:xfrm>
              <a:off x="1395350" y="2417075"/>
              <a:ext cx="109900" cy="285175"/>
            </a:xfrm>
            <a:custGeom>
              <a:avLst/>
              <a:gdLst/>
              <a:ahLst/>
              <a:cxnLst/>
              <a:rect l="l" t="t" r="r" b="b"/>
              <a:pathLst>
                <a:path w="4396" h="11407" extrusionOk="0">
                  <a:moveTo>
                    <a:pt x="4217" y="0"/>
                  </a:moveTo>
                  <a:cubicBezTo>
                    <a:pt x="4163" y="0"/>
                    <a:pt x="4102" y="33"/>
                    <a:pt x="4073" y="76"/>
                  </a:cubicBezTo>
                  <a:lnTo>
                    <a:pt x="4073" y="97"/>
                  </a:lnTo>
                  <a:cubicBezTo>
                    <a:pt x="3589" y="944"/>
                    <a:pt x="3024" y="1770"/>
                    <a:pt x="2500" y="2617"/>
                  </a:cubicBezTo>
                  <a:cubicBezTo>
                    <a:pt x="1957" y="3463"/>
                    <a:pt x="1412" y="4291"/>
                    <a:pt x="949" y="5197"/>
                  </a:cubicBezTo>
                  <a:cubicBezTo>
                    <a:pt x="847" y="5420"/>
                    <a:pt x="726" y="5662"/>
                    <a:pt x="626" y="5904"/>
                  </a:cubicBezTo>
                  <a:lnTo>
                    <a:pt x="505" y="6267"/>
                  </a:lnTo>
                  <a:cubicBezTo>
                    <a:pt x="465" y="6387"/>
                    <a:pt x="424" y="6508"/>
                    <a:pt x="403" y="6629"/>
                  </a:cubicBezTo>
                  <a:cubicBezTo>
                    <a:pt x="263" y="7133"/>
                    <a:pt x="162" y="7637"/>
                    <a:pt x="121" y="8141"/>
                  </a:cubicBezTo>
                  <a:cubicBezTo>
                    <a:pt x="0" y="9149"/>
                    <a:pt x="41" y="10197"/>
                    <a:pt x="344" y="11205"/>
                  </a:cubicBezTo>
                  <a:cubicBezTo>
                    <a:pt x="375" y="11330"/>
                    <a:pt x="479" y="11407"/>
                    <a:pt x="600" y="11407"/>
                  </a:cubicBezTo>
                  <a:cubicBezTo>
                    <a:pt x="635" y="11407"/>
                    <a:pt x="671" y="11401"/>
                    <a:pt x="707" y="11387"/>
                  </a:cubicBezTo>
                  <a:cubicBezTo>
                    <a:pt x="847" y="11347"/>
                    <a:pt x="928" y="11186"/>
                    <a:pt x="887" y="11044"/>
                  </a:cubicBezTo>
                  <a:cubicBezTo>
                    <a:pt x="586" y="10137"/>
                    <a:pt x="524" y="9149"/>
                    <a:pt x="605" y="8181"/>
                  </a:cubicBezTo>
                  <a:cubicBezTo>
                    <a:pt x="645" y="7697"/>
                    <a:pt x="726" y="7213"/>
                    <a:pt x="847" y="6750"/>
                  </a:cubicBezTo>
                  <a:cubicBezTo>
                    <a:pt x="868" y="6629"/>
                    <a:pt x="908" y="6508"/>
                    <a:pt x="928" y="6387"/>
                  </a:cubicBezTo>
                  <a:cubicBezTo>
                    <a:pt x="968" y="6286"/>
                    <a:pt x="1008" y="6165"/>
                    <a:pt x="1049" y="6044"/>
                  </a:cubicBezTo>
                  <a:cubicBezTo>
                    <a:pt x="1129" y="5823"/>
                    <a:pt x="1231" y="5600"/>
                    <a:pt x="1331" y="5379"/>
                  </a:cubicBezTo>
                  <a:cubicBezTo>
                    <a:pt x="1774" y="4512"/>
                    <a:pt x="2279" y="3665"/>
                    <a:pt x="2803" y="2818"/>
                  </a:cubicBezTo>
                  <a:cubicBezTo>
                    <a:pt x="3328" y="1952"/>
                    <a:pt x="3871" y="1125"/>
                    <a:pt x="4355" y="238"/>
                  </a:cubicBezTo>
                  <a:cubicBezTo>
                    <a:pt x="4395" y="157"/>
                    <a:pt x="4355" y="57"/>
                    <a:pt x="4274" y="17"/>
                  </a:cubicBezTo>
                  <a:cubicBezTo>
                    <a:pt x="4258" y="5"/>
                    <a:pt x="4238" y="0"/>
                    <a:pt x="42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3"/>
            <p:cNvSpPr/>
            <p:nvPr/>
          </p:nvSpPr>
          <p:spPr>
            <a:xfrm>
              <a:off x="1409975" y="2524825"/>
              <a:ext cx="96275" cy="49425"/>
            </a:xfrm>
            <a:custGeom>
              <a:avLst/>
              <a:gdLst/>
              <a:ahLst/>
              <a:cxnLst/>
              <a:rect l="l" t="t" r="r" b="b"/>
              <a:pathLst>
                <a:path w="3851" h="1977" extrusionOk="0">
                  <a:moveTo>
                    <a:pt x="3710" y="0"/>
                  </a:moveTo>
                  <a:cubicBezTo>
                    <a:pt x="3388" y="81"/>
                    <a:pt x="3065" y="161"/>
                    <a:pt x="2743" y="263"/>
                  </a:cubicBezTo>
                  <a:cubicBezTo>
                    <a:pt x="2439" y="363"/>
                    <a:pt x="2117" y="465"/>
                    <a:pt x="1815" y="605"/>
                  </a:cubicBezTo>
                  <a:cubicBezTo>
                    <a:pt x="1512" y="726"/>
                    <a:pt x="1210" y="868"/>
                    <a:pt x="928" y="1029"/>
                  </a:cubicBezTo>
                  <a:cubicBezTo>
                    <a:pt x="646" y="1190"/>
                    <a:pt x="364" y="1371"/>
                    <a:pt x="81" y="1613"/>
                  </a:cubicBezTo>
                  <a:cubicBezTo>
                    <a:pt x="1" y="1694"/>
                    <a:pt x="1" y="1836"/>
                    <a:pt x="81" y="1916"/>
                  </a:cubicBezTo>
                  <a:cubicBezTo>
                    <a:pt x="122" y="1957"/>
                    <a:pt x="172" y="1977"/>
                    <a:pt x="223" y="1977"/>
                  </a:cubicBezTo>
                  <a:cubicBezTo>
                    <a:pt x="273" y="1977"/>
                    <a:pt x="323" y="1957"/>
                    <a:pt x="364" y="1916"/>
                  </a:cubicBezTo>
                  <a:lnTo>
                    <a:pt x="383" y="1916"/>
                  </a:lnTo>
                  <a:cubicBezTo>
                    <a:pt x="585" y="1715"/>
                    <a:pt x="848" y="1513"/>
                    <a:pt x="1130" y="1352"/>
                  </a:cubicBezTo>
                  <a:cubicBezTo>
                    <a:pt x="1391" y="1190"/>
                    <a:pt x="1673" y="1029"/>
                    <a:pt x="1956" y="887"/>
                  </a:cubicBezTo>
                  <a:cubicBezTo>
                    <a:pt x="2238" y="747"/>
                    <a:pt x="2541" y="626"/>
                    <a:pt x="2843" y="524"/>
                  </a:cubicBezTo>
                  <a:cubicBezTo>
                    <a:pt x="3146" y="403"/>
                    <a:pt x="3447" y="303"/>
                    <a:pt x="3751" y="223"/>
                  </a:cubicBezTo>
                  <a:cubicBezTo>
                    <a:pt x="3810" y="202"/>
                    <a:pt x="3851" y="142"/>
                    <a:pt x="3831" y="81"/>
                  </a:cubicBezTo>
                  <a:cubicBezTo>
                    <a:pt x="3831" y="21"/>
                    <a:pt x="3770" y="0"/>
                    <a:pt x="37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4_1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1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565" name="Google Shape;565;p14"/>
          <p:cNvGrpSpPr/>
          <p:nvPr/>
        </p:nvGrpSpPr>
        <p:grpSpPr>
          <a:xfrm rot="-3733139">
            <a:off x="8482813" y="215673"/>
            <a:ext cx="407973" cy="398456"/>
            <a:chOff x="4568836" y="2058810"/>
            <a:chExt cx="186681" cy="182338"/>
          </a:xfrm>
        </p:grpSpPr>
        <p:sp>
          <p:nvSpPr>
            <p:cNvPr id="566" name="Google Shape;566;p14"/>
            <p:cNvSpPr/>
            <p:nvPr/>
          </p:nvSpPr>
          <p:spPr>
            <a:xfrm rot="1133165">
              <a:off x="4587774" y="2079078"/>
              <a:ext cx="148806" cy="141801"/>
            </a:xfrm>
            <a:custGeom>
              <a:avLst/>
              <a:gdLst/>
              <a:ahLst/>
              <a:cxnLst/>
              <a:rect l="l" t="t" r="r" b="b"/>
              <a:pathLst>
                <a:path w="5952" h="5672" extrusionOk="0">
                  <a:moveTo>
                    <a:pt x="2941" y="0"/>
                  </a:moveTo>
                  <a:cubicBezTo>
                    <a:pt x="2853" y="0"/>
                    <a:pt x="2766" y="16"/>
                    <a:pt x="2685" y="48"/>
                  </a:cubicBezTo>
                  <a:cubicBezTo>
                    <a:pt x="2579" y="101"/>
                    <a:pt x="2490" y="154"/>
                    <a:pt x="2419" y="225"/>
                  </a:cubicBezTo>
                  <a:cubicBezTo>
                    <a:pt x="2384" y="260"/>
                    <a:pt x="2367" y="277"/>
                    <a:pt x="2349" y="313"/>
                  </a:cubicBezTo>
                  <a:lnTo>
                    <a:pt x="2332" y="313"/>
                  </a:lnTo>
                  <a:cubicBezTo>
                    <a:pt x="2243" y="419"/>
                    <a:pt x="2155" y="543"/>
                    <a:pt x="2085" y="649"/>
                  </a:cubicBezTo>
                  <a:cubicBezTo>
                    <a:pt x="2031" y="737"/>
                    <a:pt x="1979" y="807"/>
                    <a:pt x="1890" y="842"/>
                  </a:cubicBezTo>
                  <a:cubicBezTo>
                    <a:pt x="1853" y="857"/>
                    <a:pt x="1818" y="863"/>
                    <a:pt x="1783" y="863"/>
                  </a:cubicBezTo>
                  <a:cubicBezTo>
                    <a:pt x="1649" y="863"/>
                    <a:pt x="1526" y="768"/>
                    <a:pt x="1414" y="684"/>
                  </a:cubicBezTo>
                  <a:cubicBezTo>
                    <a:pt x="1395" y="666"/>
                    <a:pt x="1378" y="649"/>
                    <a:pt x="1360" y="649"/>
                  </a:cubicBezTo>
                  <a:cubicBezTo>
                    <a:pt x="1360" y="631"/>
                    <a:pt x="1343" y="631"/>
                    <a:pt x="1343" y="631"/>
                  </a:cubicBezTo>
                  <a:cubicBezTo>
                    <a:pt x="1181" y="515"/>
                    <a:pt x="965" y="429"/>
                    <a:pt x="766" y="429"/>
                  </a:cubicBezTo>
                  <a:cubicBezTo>
                    <a:pt x="662" y="429"/>
                    <a:pt x="562" y="453"/>
                    <a:pt x="477" y="508"/>
                  </a:cubicBezTo>
                  <a:cubicBezTo>
                    <a:pt x="460" y="525"/>
                    <a:pt x="442" y="543"/>
                    <a:pt x="425" y="543"/>
                  </a:cubicBezTo>
                  <a:lnTo>
                    <a:pt x="389" y="578"/>
                  </a:lnTo>
                  <a:cubicBezTo>
                    <a:pt x="300" y="666"/>
                    <a:pt x="248" y="790"/>
                    <a:pt x="213" y="913"/>
                  </a:cubicBezTo>
                  <a:cubicBezTo>
                    <a:pt x="1" y="1620"/>
                    <a:pt x="336" y="2326"/>
                    <a:pt x="460" y="3051"/>
                  </a:cubicBezTo>
                  <a:cubicBezTo>
                    <a:pt x="566" y="3597"/>
                    <a:pt x="547" y="4198"/>
                    <a:pt x="830" y="4675"/>
                  </a:cubicBezTo>
                  <a:cubicBezTo>
                    <a:pt x="1060" y="5064"/>
                    <a:pt x="1484" y="5311"/>
                    <a:pt x="1908" y="5452"/>
                  </a:cubicBezTo>
                  <a:cubicBezTo>
                    <a:pt x="2066" y="5523"/>
                    <a:pt x="2243" y="5558"/>
                    <a:pt x="2402" y="5611"/>
                  </a:cubicBezTo>
                  <a:cubicBezTo>
                    <a:pt x="2473" y="5611"/>
                    <a:pt x="2544" y="5629"/>
                    <a:pt x="2614" y="5646"/>
                  </a:cubicBezTo>
                  <a:cubicBezTo>
                    <a:pt x="2740" y="5659"/>
                    <a:pt x="2865" y="5671"/>
                    <a:pt x="2990" y="5671"/>
                  </a:cubicBezTo>
                  <a:cubicBezTo>
                    <a:pt x="3042" y="5671"/>
                    <a:pt x="3093" y="5669"/>
                    <a:pt x="3144" y="5664"/>
                  </a:cubicBezTo>
                  <a:lnTo>
                    <a:pt x="3196" y="5664"/>
                  </a:lnTo>
                  <a:cubicBezTo>
                    <a:pt x="3479" y="5629"/>
                    <a:pt x="3762" y="5523"/>
                    <a:pt x="4027" y="5347"/>
                  </a:cubicBezTo>
                  <a:cubicBezTo>
                    <a:pt x="4416" y="5064"/>
                    <a:pt x="4715" y="4711"/>
                    <a:pt x="4963" y="4304"/>
                  </a:cubicBezTo>
                  <a:cubicBezTo>
                    <a:pt x="5422" y="3562"/>
                    <a:pt x="5740" y="2733"/>
                    <a:pt x="5881" y="1867"/>
                  </a:cubicBezTo>
                  <a:cubicBezTo>
                    <a:pt x="5916" y="1584"/>
                    <a:pt x="5951" y="1285"/>
                    <a:pt x="5846" y="1002"/>
                  </a:cubicBezTo>
                  <a:cubicBezTo>
                    <a:pt x="5775" y="790"/>
                    <a:pt x="5598" y="614"/>
                    <a:pt x="5386" y="543"/>
                  </a:cubicBezTo>
                  <a:cubicBezTo>
                    <a:pt x="5369" y="525"/>
                    <a:pt x="5351" y="525"/>
                    <a:pt x="5334" y="525"/>
                  </a:cubicBezTo>
                  <a:cubicBezTo>
                    <a:pt x="5280" y="508"/>
                    <a:pt x="5245" y="508"/>
                    <a:pt x="5193" y="508"/>
                  </a:cubicBezTo>
                  <a:cubicBezTo>
                    <a:pt x="4822" y="522"/>
                    <a:pt x="4505" y="903"/>
                    <a:pt x="4159" y="903"/>
                  </a:cubicBezTo>
                  <a:cubicBezTo>
                    <a:pt x="4110" y="903"/>
                    <a:pt x="4060" y="895"/>
                    <a:pt x="4009" y="878"/>
                  </a:cubicBezTo>
                  <a:cubicBezTo>
                    <a:pt x="3921" y="826"/>
                    <a:pt x="3851" y="772"/>
                    <a:pt x="3797" y="701"/>
                  </a:cubicBezTo>
                  <a:cubicBezTo>
                    <a:pt x="3780" y="666"/>
                    <a:pt x="3745" y="631"/>
                    <a:pt x="3726" y="595"/>
                  </a:cubicBezTo>
                  <a:cubicBezTo>
                    <a:pt x="3656" y="472"/>
                    <a:pt x="3585" y="348"/>
                    <a:pt x="3479" y="242"/>
                  </a:cubicBezTo>
                  <a:cubicBezTo>
                    <a:pt x="3345" y="83"/>
                    <a:pt x="3141" y="0"/>
                    <a:pt x="29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4"/>
            <p:cNvSpPr/>
            <p:nvPr/>
          </p:nvSpPr>
          <p:spPr>
            <a:xfrm rot="1133165">
              <a:off x="4597990" y="2079793"/>
              <a:ext cx="56077" cy="130726"/>
            </a:xfrm>
            <a:custGeom>
              <a:avLst/>
              <a:gdLst/>
              <a:ahLst/>
              <a:cxnLst/>
              <a:rect l="l" t="t" r="r" b="b"/>
              <a:pathLst>
                <a:path w="2243" h="5229" extrusionOk="0">
                  <a:moveTo>
                    <a:pt x="53" y="1"/>
                  </a:moveTo>
                  <a:cubicBezTo>
                    <a:pt x="36" y="18"/>
                    <a:pt x="18" y="36"/>
                    <a:pt x="1" y="36"/>
                  </a:cubicBezTo>
                  <a:cubicBezTo>
                    <a:pt x="107" y="512"/>
                    <a:pt x="177" y="990"/>
                    <a:pt x="229" y="1466"/>
                  </a:cubicBezTo>
                  <a:cubicBezTo>
                    <a:pt x="318" y="2278"/>
                    <a:pt x="424" y="3090"/>
                    <a:pt x="795" y="3815"/>
                  </a:cubicBezTo>
                  <a:cubicBezTo>
                    <a:pt x="1060" y="4345"/>
                    <a:pt x="1484" y="4786"/>
                    <a:pt x="1978" y="5104"/>
                  </a:cubicBezTo>
                  <a:cubicBezTo>
                    <a:pt x="2049" y="5139"/>
                    <a:pt x="2137" y="5193"/>
                    <a:pt x="2207" y="5228"/>
                  </a:cubicBezTo>
                  <a:lnTo>
                    <a:pt x="2243" y="5174"/>
                  </a:lnTo>
                  <a:cubicBezTo>
                    <a:pt x="2226" y="5157"/>
                    <a:pt x="2207" y="5157"/>
                    <a:pt x="2190" y="5139"/>
                  </a:cubicBezTo>
                  <a:cubicBezTo>
                    <a:pt x="1625" y="4840"/>
                    <a:pt x="1148" y="4362"/>
                    <a:pt x="848" y="3797"/>
                  </a:cubicBezTo>
                  <a:cubicBezTo>
                    <a:pt x="477" y="3074"/>
                    <a:pt x="389" y="2261"/>
                    <a:pt x="300" y="1466"/>
                  </a:cubicBezTo>
                  <a:cubicBezTo>
                    <a:pt x="229" y="971"/>
                    <a:pt x="177" y="477"/>
                    <a:pt x="53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4"/>
            <p:cNvSpPr/>
            <p:nvPr/>
          </p:nvSpPr>
          <p:spPr>
            <a:xfrm rot="1133165">
              <a:off x="4619381" y="2087452"/>
              <a:ext cx="40177" cy="124101"/>
            </a:xfrm>
            <a:custGeom>
              <a:avLst/>
              <a:gdLst/>
              <a:ahLst/>
              <a:cxnLst/>
              <a:rect l="l" t="t" r="r" b="b"/>
              <a:pathLst>
                <a:path w="1607" h="4964" extrusionOk="0">
                  <a:moveTo>
                    <a:pt x="36" y="1"/>
                  </a:moveTo>
                  <a:lnTo>
                    <a:pt x="36" y="1"/>
                  </a:lnTo>
                  <a:cubicBezTo>
                    <a:pt x="1" y="919"/>
                    <a:pt x="71" y="1714"/>
                    <a:pt x="248" y="2438"/>
                  </a:cubicBezTo>
                  <a:cubicBezTo>
                    <a:pt x="495" y="3445"/>
                    <a:pt x="954" y="4310"/>
                    <a:pt x="1572" y="4964"/>
                  </a:cubicBezTo>
                  <a:lnTo>
                    <a:pt x="1607" y="4928"/>
                  </a:lnTo>
                  <a:cubicBezTo>
                    <a:pt x="1006" y="4274"/>
                    <a:pt x="547" y="3410"/>
                    <a:pt x="318" y="2421"/>
                  </a:cubicBezTo>
                  <a:cubicBezTo>
                    <a:pt x="142" y="1714"/>
                    <a:pt x="71" y="937"/>
                    <a:pt x="107" y="54"/>
                  </a:cubicBezTo>
                  <a:cubicBezTo>
                    <a:pt x="88" y="36"/>
                    <a:pt x="71" y="19"/>
                    <a:pt x="53" y="19"/>
                  </a:cubicBezTo>
                  <a:cubicBezTo>
                    <a:pt x="53" y="1"/>
                    <a:pt x="36" y="1"/>
                    <a:pt x="36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4"/>
            <p:cNvSpPr/>
            <p:nvPr/>
          </p:nvSpPr>
          <p:spPr>
            <a:xfrm rot="1133165">
              <a:off x="4641438" y="2081876"/>
              <a:ext cx="24276" cy="134651"/>
            </a:xfrm>
            <a:custGeom>
              <a:avLst/>
              <a:gdLst/>
              <a:ahLst/>
              <a:cxnLst/>
              <a:rect l="l" t="t" r="r" b="b"/>
              <a:pathLst>
                <a:path w="971" h="5386" extrusionOk="0">
                  <a:moveTo>
                    <a:pt x="264" y="0"/>
                  </a:moveTo>
                  <a:cubicBezTo>
                    <a:pt x="229" y="35"/>
                    <a:pt x="212" y="52"/>
                    <a:pt x="194" y="88"/>
                  </a:cubicBezTo>
                  <a:lnTo>
                    <a:pt x="177" y="88"/>
                  </a:lnTo>
                  <a:cubicBezTo>
                    <a:pt x="0" y="1889"/>
                    <a:pt x="476" y="3744"/>
                    <a:pt x="919" y="5386"/>
                  </a:cubicBezTo>
                  <a:lnTo>
                    <a:pt x="971" y="5369"/>
                  </a:lnTo>
                  <a:cubicBezTo>
                    <a:pt x="547" y="3709"/>
                    <a:pt x="53" y="1837"/>
                    <a:pt x="264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4"/>
            <p:cNvSpPr/>
            <p:nvPr/>
          </p:nvSpPr>
          <p:spPr>
            <a:xfrm rot="1133165">
              <a:off x="4664188" y="2102536"/>
              <a:ext cx="55202" cy="123651"/>
            </a:xfrm>
            <a:custGeom>
              <a:avLst/>
              <a:gdLst/>
              <a:ahLst/>
              <a:cxnLst/>
              <a:rect l="l" t="t" r="r" b="b"/>
              <a:pathLst>
                <a:path w="2208" h="4946" extrusionOk="0">
                  <a:moveTo>
                    <a:pt x="2155" y="1"/>
                  </a:moveTo>
                  <a:cubicBezTo>
                    <a:pt x="1908" y="1220"/>
                    <a:pt x="1519" y="2385"/>
                    <a:pt x="990" y="3516"/>
                  </a:cubicBezTo>
                  <a:cubicBezTo>
                    <a:pt x="759" y="3992"/>
                    <a:pt x="495" y="4469"/>
                    <a:pt x="88" y="4823"/>
                  </a:cubicBezTo>
                  <a:cubicBezTo>
                    <a:pt x="53" y="4858"/>
                    <a:pt x="36" y="4875"/>
                    <a:pt x="1" y="4893"/>
                  </a:cubicBezTo>
                  <a:lnTo>
                    <a:pt x="36" y="4945"/>
                  </a:lnTo>
                  <a:cubicBezTo>
                    <a:pt x="53" y="4945"/>
                    <a:pt x="53" y="4945"/>
                    <a:pt x="53" y="4928"/>
                  </a:cubicBezTo>
                  <a:cubicBezTo>
                    <a:pt x="512" y="4557"/>
                    <a:pt x="795" y="4045"/>
                    <a:pt x="1042" y="3533"/>
                  </a:cubicBezTo>
                  <a:cubicBezTo>
                    <a:pt x="1590" y="2421"/>
                    <a:pt x="1978" y="1237"/>
                    <a:pt x="2207" y="19"/>
                  </a:cubicBezTo>
                  <a:cubicBezTo>
                    <a:pt x="2190" y="1"/>
                    <a:pt x="2172" y="1"/>
                    <a:pt x="2155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4"/>
            <p:cNvSpPr/>
            <p:nvPr/>
          </p:nvSpPr>
          <p:spPr>
            <a:xfrm rot="1133165">
              <a:off x="4662800" y="2097468"/>
              <a:ext cx="16801" cy="127176"/>
            </a:xfrm>
            <a:custGeom>
              <a:avLst/>
              <a:gdLst/>
              <a:ahLst/>
              <a:cxnLst/>
              <a:rect l="l" t="t" r="r" b="b"/>
              <a:pathLst>
                <a:path w="672" h="5087" extrusionOk="0">
                  <a:moveTo>
                    <a:pt x="601" y="0"/>
                  </a:moveTo>
                  <a:cubicBezTo>
                    <a:pt x="566" y="1625"/>
                    <a:pt x="372" y="3250"/>
                    <a:pt x="55" y="4822"/>
                  </a:cubicBezTo>
                  <a:cubicBezTo>
                    <a:pt x="36" y="4910"/>
                    <a:pt x="19" y="4980"/>
                    <a:pt x="1" y="5069"/>
                  </a:cubicBezTo>
                  <a:lnTo>
                    <a:pt x="19" y="5069"/>
                  </a:lnTo>
                  <a:lnTo>
                    <a:pt x="71" y="5086"/>
                  </a:lnTo>
                  <a:lnTo>
                    <a:pt x="71" y="5069"/>
                  </a:lnTo>
                  <a:cubicBezTo>
                    <a:pt x="90" y="4999"/>
                    <a:pt x="107" y="4928"/>
                    <a:pt x="107" y="4857"/>
                  </a:cubicBezTo>
                  <a:cubicBezTo>
                    <a:pt x="125" y="4822"/>
                    <a:pt x="125" y="4787"/>
                    <a:pt x="142" y="4752"/>
                  </a:cubicBezTo>
                  <a:cubicBezTo>
                    <a:pt x="443" y="3214"/>
                    <a:pt x="620" y="1660"/>
                    <a:pt x="672" y="106"/>
                  </a:cubicBezTo>
                  <a:cubicBezTo>
                    <a:pt x="655" y="71"/>
                    <a:pt x="620" y="36"/>
                    <a:pt x="601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4"/>
            <p:cNvSpPr/>
            <p:nvPr/>
          </p:nvSpPr>
          <p:spPr>
            <a:xfrm rot="1133165">
              <a:off x="4596848" y="2170653"/>
              <a:ext cx="51752" cy="44875"/>
            </a:xfrm>
            <a:custGeom>
              <a:avLst/>
              <a:gdLst/>
              <a:ahLst/>
              <a:cxnLst/>
              <a:rect l="l" t="t" r="r" b="b"/>
              <a:pathLst>
                <a:path w="2070" h="1795" extrusionOk="0">
                  <a:moveTo>
                    <a:pt x="225" y="1"/>
                  </a:moveTo>
                  <a:cubicBezTo>
                    <a:pt x="182" y="1"/>
                    <a:pt x="141" y="13"/>
                    <a:pt x="107" y="46"/>
                  </a:cubicBezTo>
                  <a:cubicBezTo>
                    <a:pt x="1" y="117"/>
                    <a:pt x="36" y="277"/>
                    <a:pt x="71" y="383"/>
                  </a:cubicBezTo>
                  <a:cubicBezTo>
                    <a:pt x="266" y="859"/>
                    <a:pt x="601" y="1247"/>
                    <a:pt x="1025" y="1513"/>
                  </a:cubicBezTo>
                  <a:cubicBezTo>
                    <a:pt x="1183" y="1607"/>
                    <a:pt x="1596" y="1795"/>
                    <a:pt x="1831" y="1795"/>
                  </a:cubicBezTo>
                  <a:cubicBezTo>
                    <a:pt x="1992" y="1795"/>
                    <a:pt x="2070" y="1707"/>
                    <a:pt x="1926" y="1442"/>
                  </a:cubicBezTo>
                  <a:cubicBezTo>
                    <a:pt x="1750" y="1106"/>
                    <a:pt x="1538" y="788"/>
                    <a:pt x="1291" y="524"/>
                  </a:cubicBezTo>
                  <a:cubicBezTo>
                    <a:pt x="1025" y="258"/>
                    <a:pt x="672" y="65"/>
                    <a:pt x="302" y="11"/>
                  </a:cubicBezTo>
                  <a:cubicBezTo>
                    <a:pt x="276" y="5"/>
                    <a:pt x="250" y="1"/>
                    <a:pt x="225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4"/>
            <p:cNvSpPr/>
            <p:nvPr/>
          </p:nvSpPr>
          <p:spPr>
            <a:xfrm rot="1133165">
              <a:off x="4638630" y="2183666"/>
              <a:ext cx="49627" cy="46100"/>
            </a:xfrm>
            <a:custGeom>
              <a:avLst/>
              <a:gdLst/>
              <a:ahLst/>
              <a:cxnLst/>
              <a:rect l="l" t="t" r="r" b="b"/>
              <a:pathLst>
                <a:path w="1985" h="1844" extrusionOk="0">
                  <a:moveTo>
                    <a:pt x="1771" y="1"/>
                  </a:moveTo>
                  <a:cubicBezTo>
                    <a:pt x="1743" y="1"/>
                    <a:pt x="1714" y="5"/>
                    <a:pt x="1685" y="12"/>
                  </a:cubicBezTo>
                  <a:cubicBezTo>
                    <a:pt x="1314" y="65"/>
                    <a:pt x="979" y="277"/>
                    <a:pt x="731" y="560"/>
                  </a:cubicBezTo>
                  <a:cubicBezTo>
                    <a:pt x="466" y="824"/>
                    <a:pt x="289" y="1160"/>
                    <a:pt x="131" y="1495"/>
                  </a:cubicBezTo>
                  <a:cubicBezTo>
                    <a:pt x="0" y="1756"/>
                    <a:pt x="67" y="1844"/>
                    <a:pt x="213" y="1844"/>
                  </a:cubicBezTo>
                  <a:cubicBezTo>
                    <a:pt x="441" y="1844"/>
                    <a:pt x="863" y="1628"/>
                    <a:pt x="1014" y="1530"/>
                  </a:cubicBezTo>
                  <a:cubicBezTo>
                    <a:pt x="1438" y="1248"/>
                    <a:pt x="1756" y="842"/>
                    <a:pt x="1932" y="383"/>
                  </a:cubicBezTo>
                  <a:cubicBezTo>
                    <a:pt x="1968" y="259"/>
                    <a:pt x="1985" y="101"/>
                    <a:pt x="1879" y="30"/>
                  </a:cubicBezTo>
                  <a:cubicBezTo>
                    <a:pt x="1848" y="9"/>
                    <a:pt x="1810" y="1"/>
                    <a:pt x="177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14"/>
          <p:cNvGrpSpPr/>
          <p:nvPr/>
        </p:nvGrpSpPr>
        <p:grpSpPr>
          <a:xfrm>
            <a:off x="8335895" y="4220019"/>
            <a:ext cx="754912" cy="706574"/>
            <a:chOff x="8130432" y="4170244"/>
            <a:chExt cx="754912" cy="706574"/>
          </a:xfrm>
        </p:grpSpPr>
        <p:sp>
          <p:nvSpPr>
            <p:cNvPr id="575" name="Google Shape;575;p14"/>
            <p:cNvSpPr/>
            <p:nvPr/>
          </p:nvSpPr>
          <p:spPr>
            <a:xfrm rot="-1267219">
              <a:off x="8243980" y="4597690"/>
              <a:ext cx="631764" cy="171053"/>
            </a:xfrm>
            <a:custGeom>
              <a:avLst/>
              <a:gdLst/>
              <a:ahLst/>
              <a:cxnLst/>
              <a:rect l="l" t="t" r="r" b="b"/>
              <a:pathLst>
                <a:path w="13458" h="3644" extrusionOk="0">
                  <a:moveTo>
                    <a:pt x="7167" y="1"/>
                  </a:moveTo>
                  <a:cubicBezTo>
                    <a:pt x="6887" y="1"/>
                    <a:pt x="6610" y="7"/>
                    <a:pt x="6340" y="21"/>
                  </a:cubicBezTo>
                  <a:cubicBezTo>
                    <a:pt x="3196" y="179"/>
                    <a:pt x="1" y="2722"/>
                    <a:pt x="1" y="2722"/>
                  </a:cubicBezTo>
                  <a:cubicBezTo>
                    <a:pt x="1" y="2722"/>
                    <a:pt x="1449" y="3306"/>
                    <a:pt x="6358" y="3624"/>
                  </a:cubicBezTo>
                  <a:cubicBezTo>
                    <a:pt x="6577" y="3637"/>
                    <a:pt x="6790" y="3643"/>
                    <a:pt x="6998" y="3643"/>
                  </a:cubicBezTo>
                  <a:cubicBezTo>
                    <a:pt x="11458" y="3643"/>
                    <a:pt x="13458" y="709"/>
                    <a:pt x="13458" y="709"/>
                  </a:cubicBezTo>
                  <a:cubicBezTo>
                    <a:pt x="13458" y="709"/>
                    <a:pt x="10138" y="1"/>
                    <a:pt x="7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4"/>
            <p:cNvSpPr/>
            <p:nvPr/>
          </p:nvSpPr>
          <p:spPr>
            <a:xfrm rot="-4085592">
              <a:off x="8011752" y="4409706"/>
              <a:ext cx="631783" cy="171055"/>
            </a:xfrm>
            <a:custGeom>
              <a:avLst/>
              <a:gdLst/>
              <a:ahLst/>
              <a:cxnLst/>
              <a:rect l="l" t="t" r="r" b="b"/>
              <a:pathLst>
                <a:path w="13458" h="3644" extrusionOk="0">
                  <a:moveTo>
                    <a:pt x="7167" y="1"/>
                  </a:moveTo>
                  <a:cubicBezTo>
                    <a:pt x="6887" y="1"/>
                    <a:pt x="6610" y="7"/>
                    <a:pt x="6340" y="21"/>
                  </a:cubicBezTo>
                  <a:cubicBezTo>
                    <a:pt x="3196" y="179"/>
                    <a:pt x="1" y="2722"/>
                    <a:pt x="1" y="2722"/>
                  </a:cubicBezTo>
                  <a:cubicBezTo>
                    <a:pt x="1" y="2722"/>
                    <a:pt x="1449" y="3306"/>
                    <a:pt x="6358" y="3624"/>
                  </a:cubicBezTo>
                  <a:cubicBezTo>
                    <a:pt x="6577" y="3637"/>
                    <a:pt x="6790" y="3643"/>
                    <a:pt x="6998" y="3643"/>
                  </a:cubicBezTo>
                  <a:cubicBezTo>
                    <a:pt x="11458" y="3643"/>
                    <a:pt x="13458" y="709"/>
                    <a:pt x="13458" y="709"/>
                  </a:cubicBezTo>
                  <a:cubicBezTo>
                    <a:pt x="13458" y="709"/>
                    <a:pt x="10138" y="1"/>
                    <a:pt x="7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7" name="Google Shape;577;p14"/>
          <p:cNvGrpSpPr/>
          <p:nvPr/>
        </p:nvGrpSpPr>
        <p:grpSpPr>
          <a:xfrm rot="-4106019">
            <a:off x="247846" y="4203421"/>
            <a:ext cx="537706" cy="739776"/>
            <a:chOff x="1521350" y="1648150"/>
            <a:chExt cx="241950" cy="332875"/>
          </a:xfrm>
        </p:grpSpPr>
        <p:sp>
          <p:nvSpPr>
            <p:cNvPr id="578" name="Google Shape;578;p14"/>
            <p:cNvSpPr/>
            <p:nvPr/>
          </p:nvSpPr>
          <p:spPr>
            <a:xfrm>
              <a:off x="1521350" y="1648150"/>
              <a:ext cx="128050" cy="332350"/>
            </a:xfrm>
            <a:custGeom>
              <a:avLst/>
              <a:gdLst/>
              <a:ahLst/>
              <a:cxnLst/>
              <a:rect l="l" t="t" r="r" b="b"/>
              <a:pathLst>
                <a:path w="5122" h="13294" extrusionOk="0">
                  <a:moveTo>
                    <a:pt x="4987" y="1"/>
                  </a:moveTo>
                  <a:cubicBezTo>
                    <a:pt x="4933" y="1"/>
                    <a:pt x="4891" y="28"/>
                    <a:pt x="4860" y="89"/>
                  </a:cubicBezTo>
                  <a:cubicBezTo>
                    <a:pt x="4839" y="149"/>
                    <a:pt x="1855" y="7065"/>
                    <a:pt x="21" y="13132"/>
                  </a:cubicBezTo>
                  <a:cubicBezTo>
                    <a:pt x="0" y="13213"/>
                    <a:pt x="41" y="13274"/>
                    <a:pt x="121" y="13294"/>
                  </a:cubicBezTo>
                  <a:lnTo>
                    <a:pt x="142" y="13294"/>
                  </a:lnTo>
                  <a:cubicBezTo>
                    <a:pt x="202" y="13294"/>
                    <a:pt x="263" y="13274"/>
                    <a:pt x="283" y="13213"/>
                  </a:cubicBezTo>
                  <a:cubicBezTo>
                    <a:pt x="2078" y="7145"/>
                    <a:pt x="5062" y="250"/>
                    <a:pt x="5102" y="189"/>
                  </a:cubicBezTo>
                  <a:cubicBezTo>
                    <a:pt x="5121" y="129"/>
                    <a:pt x="5102" y="49"/>
                    <a:pt x="5041" y="8"/>
                  </a:cubicBezTo>
                  <a:cubicBezTo>
                    <a:pt x="5022" y="3"/>
                    <a:pt x="5003" y="1"/>
                    <a:pt x="49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4"/>
            <p:cNvSpPr/>
            <p:nvPr/>
          </p:nvSpPr>
          <p:spPr>
            <a:xfrm>
              <a:off x="1522350" y="1714125"/>
              <a:ext cx="237450" cy="266900"/>
            </a:xfrm>
            <a:custGeom>
              <a:avLst/>
              <a:gdLst/>
              <a:ahLst/>
              <a:cxnLst/>
              <a:rect l="l" t="t" r="r" b="b"/>
              <a:pathLst>
                <a:path w="9498" h="10676" extrusionOk="0">
                  <a:moveTo>
                    <a:pt x="9358" y="0"/>
                  </a:moveTo>
                  <a:cubicBezTo>
                    <a:pt x="9325" y="0"/>
                    <a:pt x="9295" y="11"/>
                    <a:pt x="9275" y="31"/>
                  </a:cubicBezTo>
                  <a:cubicBezTo>
                    <a:pt x="9215" y="90"/>
                    <a:pt x="3933" y="5453"/>
                    <a:pt x="41" y="10474"/>
                  </a:cubicBezTo>
                  <a:cubicBezTo>
                    <a:pt x="1" y="10534"/>
                    <a:pt x="22" y="10614"/>
                    <a:pt x="62" y="10655"/>
                  </a:cubicBezTo>
                  <a:cubicBezTo>
                    <a:pt x="81" y="10676"/>
                    <a:pt x="122" y="10676"/>
                    <a:pt x="143" y="10676"/>
                  </a:cubicBezTo>
                  <a:cubicBezTo>
                    <a:pt x="183" y="10676"/>
                    <a:pt x="223" y="10655"/>
                    <a:pt x="243" y="10635"/>
                  </a:cubicBezTo>
                  <a:cubicBezTo>
                    <a:pt x="4135" y="5635"/>
                    <a:pt x="9396" y="273"/>
                    <a:pt x="9457" y="211"/>
                  </a:cubicBezTo>
                  <a:cubicBezTo>
                    <a:pt x="9497" y="171"/>
                    <a:pt x="9497" y="90"/>
                    <a:pt x="9457" y="31"/>
                  </a:cubicBezTo>
                  <a:cubicBezTo>
                    <a:pt x="9426" y="11"/>
                    <a:pt x="9391" y="0"/>
                    <a:pt x="9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4"/>
            <p:cNvSpPr/>
            <p:nvPr/>
          </p:nvSpPr>
          <p:spPr>
            <a:xfrm>
              <a:off x="1572750" y="1662500"/>
              <a:ext cx="97325" cy="91650"/>
            </a:xfrm>
            <a:custGeom>
              <a:avLst/>
              <a:gdLst/>
              <a:ahLst/>
              <a:cxnLst/>
              <a:rect l="l" t="t" r="r" b="b"/>
              <a:pathLst>
                <a:path w="3893" h="3666" extrusionOk="0">
                  <a:moveTo>
                    <a:pt x="1948" y="1"/>
                  </a:moveTo>
                  <a:cubicBezTo>
                    <a:pt x="1058" y="1"/>
                    <a:pt x="271" y="667"/>
                    <a:pt x="143" y="1572"/>
                  </a:cubicBezTo>
                  <a:cubicBezTo>
                    <a:pt x="1" y="2580"/>
                    <a:pt x="686" y="3507"/>
                    <a:pt x="1694" y="3647"/>
                  </a:cubicBezTo>
                  <a:cubicBezTo>
                    <a:pt x="1780" y="3659"/>
                    <a:pt x="1864" y="3665"/>
                    <a:pt x="1948" y="3665"/>
                  </a:cubicBezTo>
                  <a:cubicBezTo>
                    <a:pt x="2837" y="3665"/>
                    <a:pt x="3623" y="2998"/>
                    <a:pt x="3751" y="2096"/>
                  </a:cubicBezTo>
                  <a:cubicBezTo>
                    <a:pt x="3893" y="1088"/>
                    <a:pt x="3207" y="160"/>
                    <a:pt x="2199" y="18"/>
                  </a:cubicBezTo>
                  <a:cubicBezTo>
                    <a:pt x="2115" y="6"/>
                    <a:pt x="2031" y="1"/>
                    <a:pt x="19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4"/>
            <p:cNvSpPr/>
            <p:nvPr/>
          </p:nvSpPr>
          <p:spPr>
            <a:xfrm>
              <a:off x="1662475" y="1716325"/>
              <a:ext cx="100825" cy="94275"/>
            </a:xfrm>
            <a:custGeom>
              <a:avLst/>
              <a:gdLst/>
              <a:ahLst/>
              <a:cxnLst/>
              <a:rect l="l" t="t" r="r" b="b"/>
              <a:pathLst>
                <a:path w="4033" h="3771" extrusionOk="0">
                  <a:moveTo>
                    <a:pt x="1992" y="1"/>
                  </a:moveTo>
                  <a:cubicBezTo>
                    <a:pt x="1076" y="1"/>
                    <a:pt x="270" y="684"/>
                    <a:pt x="142" y="1615"/>
                  </a:cubicBezTo>
                  <a:cubicBezTo>
                    <a:pt x="1" y="2664"/>
                    <a:pt x="707" y="3612"/>
                    <a:pt x="1755" y="3752"/>
                  </a:cubicBezTo>
                  <a:cubicBezTo>
                    <a:pt x="1844" y="3764"/>
                    <a:pt x="1931" y="3770"/>
                    <a:pt x="2018" y="3770"/>
                  </a:cubicBezTo>
                  <a:cubicBezTo>
                    <a:pt x="2940" y="3770"/>
                    <a:pt x="3745" y="3099"/>
                    <a:pt x="3892" y="2160"/>
                  </a:cubicBezTo>
                  <a:cubicBezTo>
                    <a:pt x="4033" y="1112"/>
                    <a:pt x="3307" y="164"/>
                    <a:pt x="2280" y="23"/>
                  </a:cubicBezTo>
                  <a:cubicBezTo>
                    <a:pt x="2183" y="8"/>
                    <a:pt x="2087" y="1"/>
                    <a:pt x="19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2" name="Google Shape;582;p14"/>
          <p:cNvGrpSpPr/>
          <p:nvPr/>
        </p:nvGrpSpPr>
        <p:grpSpPr>
          <a:xfrm rot="-2700000">
            <a:off x="139247" y="61612"/>
            <a:ext cx="754905" cy="706568"/>
            <a:chOff x="8130432" y="4170244"/>
            <a:chExt cx="754912" cy="706574"/>
          </a:xfrm>
        </p:grpSpPr>
        <p:sp>
          <p:nvSpPr>
            <p:cNvPr id="583" name="Google Shape;583;p14"/>
            <p:cNvSpPr/>
            <p:nvPr/>
          </p:nvSpPr>
          <p:spPr>
            <a:xfrm rot="-1267219">
              <a:off x="8243980" y="4597690"/>
              <a:ext cx="631764" cy="171053"/>
            </a:xfrm>
            <a:custGeom>
              <a:avLst/>
              <a:gdLst/>
              <a:ahLst/>
              <a:cxnLst/>
              <a:rect l="l" t="t" r="r" b="b"/>
              <a:pathLst>
                <a:path w="13458" h="3644" extrusionOk="0">
                  <a:moveTo>
                    <a:pt x="7167" y="1"/>
                  </a:moveTo>
                  <a:cubicBezTo>
                    <a:pt x="6887" y="1"/>
                    <a:pt x="6610" y="7"/>
                    <a:pt x="6340" y="21"/>
                  </a:cubicBezTo>
                  <a:cubicBezTo>
                    <a:pt x="3196" y="179"/>
                    <a:pt x="1" y="2722"/>
                    <a:pt x="1" y="2722"/>
                  </a:cubicBezTo>
                  <a:cubicBezTo>
                    <a:pt x="1" y="2722"/>
                    <a:pt x="1449" y="3306"/>
                    <a:pt x="6358" y="3624"/>
                  </a:cubicBezTo>
                  <a:cubicBezTo>
                    <a:pt x="6577" y="3637"/>
                    <a:pt x="6790" y="3643"/>
                    <a:pt x="6998" y="3643"/>
                  </a:cubicBezTo>
                  <a:cubicBezTo>
                    <a:pt x="11458" y="3643"/>
                    <a:pt x="13458" y="709"/>
                    <a:pt x="13458" y="709"/>
                  </a:cubicBezTo>
                  <a:cubicBezTo>
                    <a:pt x="13458" y="709"/>
                    <a:pt x="10138" y="1"/>
                    <a:pt x="7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4"/>
            <p:cNvSpPr/>
            <p:nvPr/>
          </p:nvSpPr>
          <p:spPr>
            <a:xfrm rot="-4085592">
              <a:off x="8011752" y="4409706"/>
              <a:ext cx="631783" cy="171055"/>
            </a:xfrm>
            <a:custGeom>
              <a:avLst/>
              <a:gdLst/>
              <a:ahLst/>
              <a:cxnLst/>
              <a:rect l="l" t="t" r="r" b="b"/>
              <a:pathLst>
                <a:path w="13458" h="3644" extrusionOk="0">
                  <a:moveTo>
                    <a:pt x="7167" y="1"/>
                  </a:moveTo>
                  <a:cubicBezTo>
                    <a:pt x="6887" y="1"/>
                    <a:pt x="6610" y="7"/>
                    <a:pt x="6340" y="21"/>
                  </a:cubicBezTo>
                  <a:cubicBezTo>
                    <a:pt x="3196" y="179"/>
                    <a:pt x="1" y="2722"/>
                    <a:pt x="1" y="2722"/>
                  </a:cubicBezTo>
                  <a:cubicBezTo>
                    <a:pt x="1" y="2722"/>
                    <a:pt x="1449" y="3306"/>
                    <a:pt x="6358" y="3624"/>
                  </a:cubicBezTo>
                  <a:cubicBezTo>
                    <a:pt x="6577" y="3637"/>
                    <a:pt x="6790" y="3643"/>
                    <a:pt x="6998" y="3643"/>
                  </a:cubicBezTo>
                  <a:cubicBezTo>
                    <a:pt x="11458" y="3643"/>
                    <a:pt x="13458" y="709"/>
                    <a:pt x="13458" y="709"/>
                  </a:cubicBezTo>
                  <a:cubicBezTo>
                    <a:pt x="13458" y="709"/>
                    <a:pt x="10138" y="1"/>
                    <a:pt x="7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5"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6" name="Google Shape;586;p15"/>
          <p:cNvGrpSpPr/>
          <p:nvPr/>
        </p:nvGrpSpPr>
        <p:grpSpPr>
          <a:xfrm rot="-10607036">
            <a:off x="-1139532" y="3685153"/>
            <a:ext cx="3490688" cy="1361497"/>
            <a:chOff x="6120023" y="34914"/>
            <a:chExt cx="3490776" cy="1361532"/>
          </a:xfrm>
        </p:grpSpPr>
        <p:sp>
          <p:nvSpPr>
            <p:cNvPr id="587" name="Google Shape;587;p15"/>
            <p:cNvSpPr/>
            <p:nvPr/>
          </p:nvSpPr>
          <p:spPr>
            <a:xfrm rot="407692">
              <a:off x="6477504" y="498564"/>
              <a:ext cx="3126899" cy="293744"/>
            </a:xfrm>
            <a:custGeom>
              <a:avLst/>
              <a:gdLst/>
              <a:ahLst/>
              <a:cxnLst/>
              <a:rect l="l" t="t" r="r" b="b"/>
              <a:pathLst>
                <a:path w="63295" h="5946" extrusionOk="0">
                  <a:moveTo>
                    <a:pt x="50492" y="1"/>
                  </a:moveTo>
                  <a:cubicBezTo>
                    <a:pt x="48526" y="1"/>
                    <a:pt x="46572" y="362"/>
                    <a:pt x="44752" y="768"/>
                  </a:cubicBezTo>
                  <a:cubicBezTo>
                    <a:pt x="43674" y="998"/>
                    <a:pt x="42597" y="1262"/>
                    <a:pt x="41555" y="1510"/>
                  </a:cubicBezTo>
                  <a:cubicBezTo>
                    <a:pt x="37801" y="2409"/>
                    <a:pt x="33922" y="3336"/>
                    <a:pt x="30079" y="3336"/>
                  </a:cubicBezTo>
                  <a:cubicBezTo>
                    <a:pt x="29618" y="3336"/>
                    <a:pt x="29157" y="3322"/>
                    <a:pt x="28698" y="3294"/>
                  </a:cubicBezTo>
                  <a:cubicBezTo>
                    <a:pt x="26491" y="3153"/>
                    <a:pt x="24266" y="2658"/>
                    <a:pt x="22111" y="2181"/>
                  </a:cubicBezTo>
                  <a:cubicBezTo>
                    <a:pt x="20292" y="1792"/>
                    <a:pt x="18420" y="1387"/>
                    <a:pt x="16531" y="1175"/>
                  </a:cubicBezTo>
                  <a:cubicBezTo>
                    <a:pt x="15347" y="1038"/>
                    <a:pt x="14155" y="979"/>
                    <a:pt x="12967" y="979"/>
                  </a:cubicBezTo>
                  <a:cubicBezTo>
                    <a:pt x="8640" y="979"/>
                    <a:pt x="4370" y="1763"/>
                    <a:pt x="795" y="2428"/>
                  </a:cubicBezTo>
                  <a:cubicBezTo>
                    <a:pt x="319" y="2499"/>
                    <a:pt x="1" y="2958"/>
                    <a:pt x="88" y="3435"/>
                  </a:cubicBezTo>
                  <a:cubicBezTo>
                    <a:pt x="169" y="3865"/>
                    <a:pt x="551" y="4152"/>
                    <a:pt x="962" y="4152"/>
                  </a:cubicBezTo>
                  <a:cubicBezTo>
                    <a:pt x="1006" y="4152"/>
                    <a:pt x="1051" y="4149"/>
                    <a:pt x="1096" y="4142"/>
                  </a:cubicBezTo>
                  <a:cubicBezTo>
                    <a:pt x="4617" y="3487"/>
                    <a:pt x="8798" y="2723"/>
                    <a:pt x="12979" y="2723"/>
                  </a:cubicBezTo>
                  <a:cubicBezTo>
                    <a:pt x="14102" y="2723"/>
                    <a:pt x="15225" y="2778"/>
                    <a:pt x="16336" y="2905"/>
                  </a:cubicBezTo>
                  <a:cubicBezTo>
                    <a:pt x="18137" y="3099"/>
                    <a:pt x="19957" y="3506"/>
                    <a:pt x="21740" y="3894"/>
                  </a:cubicBezTo>
                  <a:cubicBezTo>
                    <a:pt x="23948" y="4371"/>
                    <a:pt x="26261" y="4883"/>
                    <a:pt x="28592" y="5025"/>
                  </a:cubicBezTo>
                  <a:cubicBezTo>
                    <a:pt x="29094" y="5056"/>
                    <a:pt x="29595" y="5070"/>
                    <a:pt x="30094" y="5070"/>
                  </a:cubicBezTo>
                  <a:cubicBezTo>
                    <a:pt x="34131" y="5070"/>
                    <a:pt x="38096" y="4116"/>
                    <a:pt x="41961" y="3205"/>
                  </a:cubicBezTo>
                  <a:cubicBezTo>
                    <a:pt x="43003" y="2958"/>
                    <a:pt x="44081" y="2694"/>
                    <a:pt x="45122" y="2463"/>
                  </a:cubicBezTo>
                  <a:cubicBezTo>
                    <a:pt x="47083" y="2034"/>
                    <a:pt x="48755" y="1747"/>
                    <a:pt x="50400" y="1747"/>
                  </a:cubicBezTo>
                  <a:cubicBezTo>
                    <a:pt x="50578" y="1747"/>
                    <a:pt x="50755" y="1750"/>
                    <a:pt x="50933" y="1757"/>
                  </a:cubicBezTo>
                  <a:cubicBezTo>
                    <a:pt x="54959" y="1898"/>
                    <a:pt x="58703" y="3894"/>
                    <a:pt x="61847" y="5819"/>
                  </a:cubicBezTo>
                  <a:cubicBezTo>
                    <a:pt x="61988" y="5905"/>
                    <a:pt x="62144" y="5946"/>
                    <a:pt x="62298" y="5946"/>
                  </a:cubicBezTo>
                  <a:cubicBezTo>
                    <a:pt x="62587" y="5946"/>
                    <a:pt x="62868" y="5801"/>
                    <a:pt x="63029" y="5536"/>
                  </a:cubicBezTo>
                  <a:cubicBezTo>
                    <a:pt x="63295" y="5112"/>
                    <a:pt x="63154" y="4582"/>
                    <a:pt x="62747" y="4335"/>
                  </a:cubicBezTo>
                  <a:cubicBezTo>
                    <a:pt x="60293" y="2816"/>
                    <a:pt x="57467" y="1262"/>
                    <a:pt x="54376" y="504"/>
                  </a:cubicBezTo>
                  <a:cubicBezTo>
                    <a:pt x="53281" y="221"/>
                    <a:pt x="52151" y="44"/>
                    <a:pt x="51003" y="9"/>
                  </a:cubicBezTo>
                  <a:cubicBezTo>
                    <a:pt x="50833" y="4"/>
                    <a:pt x="50663" y="1"/>
                    <a:pt x="50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5"/>
            <p:cNvSpPr/>
            <p:nvPr/>
          </p:nvSpPr>
          <p:spPr>
            <a:xfrm rot="407692">
              <a:off x="6565432" y="450476"/>
              <a:ext cx="718947" cy="467145"/>
            </a:xfrm>
            <a:custGeom>
              <a:avLst/>
              <a:gdLst/>
              <a:ahLst/>
              <a:cxnLst/>
              <a:rect l="l" t="t" r="r" b="b"/>
              <a:pathLst>
                <a:path w="14553" h="9456" extrusionOk="0">
                  <a:moveTo>
                    <a:pt x="13948" y="1"/>
                  </a:moveTo>
                  <a:cubicBezTo>
                    <a:pt x="13914" y="1"/>
                    <a:pt x="13880" y="4"/>
                    <a:pt x="13846" y="11"/>
                  </a:cubicBezTo>
                  <a:cubicBezTo>
                    <a:pt x="13104" y="187"/>
                    <a:pt x="12416" y="399"/>
                    <a:pt x="11780" y="699"/>
                  </a:cubicBezTo>
                  <a:lnTo>
                    <a:pt x="11286" y="911"/>
                  </a:lnTo>
                  <a:lnTo>
                    <a:pt x="10826" y="1158"/>
                  </a:lnTo>
                  <a:lnTo>
                    <a:pt x="10349" y="1405"/>
                  </a:lnTo>
                  <a:lnTo>
                    <a:pt x="9908" y="1671"/>
                  </a:lnTo>
                  <a:cubicBezTo>
                    <a:pt x="8689" y="2359"/>
                    <a:pt x="7542" y="3136"/>
                    <a:pt x="6428" y="3948"/>
                  </a:cubicBezTo>
                  <a:cubicBezTo>
                    <a:pt x="5316" y="4760"/>
                    <a:pt x="4222" y="5608"/>
                    <a:pt x="3162" y="6491"/>
                  </a:cubicBezTo>
                  <a:cubicBezTo>
                    <a:pt x="2102" y="7357"/>
                    <a:pt x="1060" y="8257"/>
                    <a:pt x="71" y="9211"/>
                  </a:cubicBezTo>
                  <a:cubicBezTo>
                    <a:pt x="0" y="9264"/>
                    <a:pt x="0" y="9352"/>
                    <a:pt x="54" y="9406"/>
                  </a:cubicBezTo>
                  <a:cubicBezTo>
                    <a:pt x="84" y="9436"/>
                    <a:pt x="127" y="9455"/>
                    <a:pt x="168" y="9455"/>
                  </a:cubicBezTo>
                  <a:cubicBezTo>
                    <a:pt x="197" y="9455"/>
                    <a:pt x="225" y="9445"/>
                    <a:pt x="247" y="9423"/>
                  </a:cubicBezTo>
                  <a:cubicBezTo>
                    <a:pt x="1290" y="8540"/>
                    <a:pt x="2367" y="7692"/>
                    <a:pt x="3461" y="6863"/>
                  </a:cubicBezTo>
                  <a:cubicBezTo>
                    <a:pt x="4556" y="6050"/>
                    <a:pt x="5670" y="5255"/>
                    <a:pt x="6817" y="4513"/>
                  </a:cubicBezTo>
                  <a:cubicBezTo>
                    <a:pt x="7966" y="3771"/>
                    <a:pt x="9131" y="3065"/>
                    <a:pt x="10332" y="2448"/>
                  </a:cubicBezTo>
                  <a:cubicBezTo>
                    <a:pt x="11514" y="1829"/>
                    <a:pt x="12769" y="1282"/>
                    <a:pt x="14005" y="1087"/>
                  </a:cubicBezTo>
                  <a:lnTo>
                    <a:pt x="14041" y="1087"/>
                  </a:lnTo>
                  <a:cubicBezTo>
                    <a:pt x="14058" y="1087"/>
                    <a:pt x="14058" y="1070"/>
                    <a:pt x="14076" y="1070"/>
                  </a:cubicBezTo>
                  <a:cubicBezTo>
                    <a:pt x="14358" y="1016"/>
                    <a:pt x="14552" y="717"/>
                    <a:pt x="14481" y="434"/>
                  </a:cubicBezTo>
                  <a:cubicBezTo>
                    <a:pt x="14435" y="170"/>
                    <a:pt x="14197" y="1"/>
                    <a:pt x="139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5"/>
            <p:cNvSpPr/>
            <p:nvPr/>
          </p:nvSpPr>
          <p:spPr>
            <a:xfrm rot="407692">
              <a:off x="6811817" y="618034"/>
              <a:ext cx="114415" cy="266227"/>
            </a:xfrm>
            <a:custGeom>
              <a:avLst/>
              <a:gdLst/>
              <a:ahLst/>
              <a:cxnLst/>
              <a:rect l="l" t="t" r="r" b="b"/>
              <a:pathLst>
                <a:path w="2316" h="5389" extrusionOk="0">
                  <a:moveTo>
                    <a:pt x="1972" y="1"/>
                  </a:moveTo>
                  <a:cubicBezTo>
                    <a:pt x="1871" y="1"/>
                    <a:pt x="1773" y="55"/>
                    <a:pt x="1715" y="149"/>
                  </a:cubicBezTo>
                  <a:cubicBezTo>
                    <a:pt x="867" y="1757"/>
                    <a:pt x="425" y="3505"/>
                    <a:pt x="19" y="5219"/>
                  </a:cubicBezTo>
                  <a:cubicBezTo>
                    <a:pt x="1" y="5289"/>
                    <a:pt x="36" y="5360"/>
                    <a:pt x="125" y="5377"/>
                  </a:cubicBezTo>
                  <a:cubicBezTo>
                    <a:pt x="141" y="5385"/>
                    <a:pt x="156" y="5388"/>
                    <a:pt x="172" y="5388"/>
                  </a:cubicBezTo>
                  <a:cubicBezTo>
                    <a:pt x="225" y="5388"/>
                    <a:pt x="274" y="5344"/>
                    <a:pt x="302" y="5289"/>
                  </a:cubicBezTo>
                  <a:cubicBezTo>
                    <a:pt x="796" y="3594"/>
                    <a:pt x="1326" y="1915"/>
                    <a:pt x="2226" y="450"/>
                  </a:cubicBezTo>
                  <a:lnTo>
                    <a:pt x="2226" y="432"/>
                  </a:lnTo>
                  <a:cubicBezTo>
                    <a:pt x="2315" y="291"/>
                    <a:pt x="2261" y="114"/>
                    <a:pt x="2120" y="44"/>
                  </a:cubicBezTo>
                  <a:cubicBezTo>
                    <a:pt x="2073" y="14"/>
                    <a:pt x="2022" y="1"/>
                    <a:pt x="19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5"/>
            <p:cNvSpPr/>
            <p:nvPr/>
          </p:nvSpPr>
          <p:spPr>
            <a:xfrm rot="407692">
              <a:off x="6152335" y="699938"/>
              <a:ext cx="570692" cy="580078"/>
            </a:xfrm>
            <a:custGeom>
              <a:avLst/>
              <a:gdLst/>
              <a:ahLst/>
              <a:cxnLst/>
              <a:rect l="l" t="t" r="r" b="b"/>
              <a:pathLst>
                <a:path w="11552" h="11742" extrusionOk="0">
                  <a:moveTo>
                    <a:pt x="11551" y="0"/>
                  </a:moveTo>
                  <a:lnTo>
                    <a:pt x="11551" y="0"/>
                  </a:lnTo>
                  <a:cubicBezTo>
                    <a:pt x="11551" y="0"/>
                    <a:pt x="6147" y="2844"/>
                    <a:pt x="3498" y="5175"/>
                  </a:cubicBezTo>
                  <a:cubicBezTo>
                    <a:pt x="1485" y="6941"/>
                    <a:pt x="461" y="9925"/>
                    <a:pt x="72" y="11286"/>
                  </a:cubicBezTo>
                  <a:cubicBezTo>
                    <a:pt x="0" y="11531"/>
                    <a:pt x="189" y="11742"/>
                    <a:pt x="415" y="11742"/>
                  </a:cubicBezTo>
                  <a:cubicBezTo>
                    <a:pt x="464" y="11742"/>
                    <a:pt x="516" y="11732"/>
                    <a:pt x="567" y="11710"/>
                  </a:cubicBezTo>
                  <a:cubicBezTo>
                    <a:pt x="1556" y="11250"/>
                    <a:pt x="3587" y="10172"/>
                    <a:pt x="6413" y="8107"/>
                  </a:cubicBezTo>
                  <a:cubicBezTo>
                    <a:pt x="10492" y="5086"/>
                    <a:pt x="11551" y="0"/>
                    <a:pt x="11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5"/>
            <p:cNvSpPr/>
            <p:nvPr/>
          </p:nvSpPr>
          <p:spPr>
            <a:xfrm rot="407692">
              <a:off x="6157031" y="696914"/>
              <a:ext cx="569704" cy="582400"/>
            </a:xfrm>
            <a:custGeom>
              <a:avLst/>
              <a:gdLst/>
              <a:ahLst/>
              <a:cxnLst/>
              <a:rect l="l" t="t" r="r" b="b"/>
              <a:pathLst>
                <a:path w="11532" h="11789" extrusionOk="0">
                  <a:moveTo>
                    <a:pt x="11480" y="1"/>
                  </a:moveTo>
                  <a:cubicBezTo>
                    <a:pt x="11444" y="1"/>
                    <a:pt x="11426" y="1"/>
                    <a:pt x="11391" y="19"/>
                  </a:cubicBezTo>
                  <a:lnTo>
                    <a:pt x="36" y="11656"/>
                  </a:lnTo>
                  <a:cubicBezTo>
                    <a:pt x="1" y="11692"/>
                    <a:pt x="1" y="11745"/>
                    <a:pt x="36" y="11762"/>
                  </a:cubicBezTo>
                  <a:cubicBezTo>
                    <a:pt x="53" y="11780"/>
                    <a:pt x="75" y="11789"/>
                    <a:pt x="95" y="11789"/>
                  </a:cubicBezTo>
                  <a:cubicBezTo>
                    <a:pt x="115" y="11789"/>
                    <a:pt x="133" y="11780"/>
                    <a:pt x="142" y="11762"/>
                  </a:cubicBezTo>
                  <a:lnTo>
                    <a:pt x="11515" y="125"/>
                  </a:lnTo>
                  <a:cubicBezTo>
                    <a:pt x="11532" y="90"/>
                    <a:pt x="11532" y="54"/>
                    <a:pt x="11515" y="19"/>
                  </a:cubicBezTo>
                  <a:cubicBezTo>
                    <a:pt x="11497" y="1"/>
                    <a:pt x="11480" y="1"/>
                    <a:pt x="1148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5"/>
            <p:cNvSpPr/>
            <p:nvPr/>
          </p:nvSpPr>
          <p:spPr>
            <a:xfrm rot="407692">
              <a:off x="6181130" y="1097699"/>
              <a:ext cx="124789" cy="87293"/>
            </a:xfrm>
            <a:custGeom>
              <a:avLst/>
              <a:gdLst/>
              <a:ahLst/>
              <a:cxnLst/>
              <a:rect l="l" t="t" r="r" b="b"/>
              <a:pathLst>
                <a:path w="2526" h="1767" extrusionOk="0">
                  <a:moveTo>
                    <a:pt x="88" y="0"/>
                  </a:moveTo>
                  <a:cubicBezTo>
                    <a:pt x="36" y="0"/>
                    <a:pt x="1" y="36"/>
                    <a:pt x="1" y="88"/>
                  </a:cubicBezTo>
                  <a:cubicBezTo>
                    <a:pt x="1" y="123"/>
                    <a:pt x="36" y="159"/>
                    <a:pt x="88" y="159"/>
                  </a:cubicBezTo>
                  <a:lnTo>
                    <a:pt x="2120" y="159"/>
                  </a:lnTo>
                  <a:lnTo>
                    <a:pt x="2367" y="1713"/>
                  </a:lnTo>
                  <a:cubicBezTo>
                    <a:pt x="2367" y="1748"/>
                    <a:pt x="2402" y="1766"/>
                    <a:pt x="2455" y="1766"/>
                  </a:cubicBezTo>
                  <a:cubicBezTo>
                    <a:pt x="2490" y="1766"/>
                    <a:pt x="2525" y="1731"/>
                    <a:pt x="2508" y="1677"/>
                  </a:cubicBezTo>
                  <a:lnTo>
                    <a:pt x="2261" y="71"/>
                  </a:lnTo>
                  <a:cubicBezTo>
                    <a:pt x="2261" y="36"/>
                    <a:pt x="2226" y="17"/>
                    <a:pt x="220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5"/>
            <p:cNvSpPr/>
            <p:nvPr/>
          </p:nvSpPr>
          <p:spPr>
            <a:xfrm rot="407692">
              <a:off x="6274814" y="984293"/>
              <a:ext cx="185010" cy="116391"/>
            </a:xfrm>
            <a:custGeom>
              <a:avLst/>
              <a:gdLst/>
              <a:ahLst/>
              <a:cxnLst/>
              <a:rect l="l" t="t" r="r" b="b"/>
              <a:pathLst>
                <a:path w="3745" h="2356" extrusionOk="0">
                  <a:moveTo>
                    <a:pt x="89" y="0"/>
                  </a:moveTo>
                  <a:cubicBezTo>
                    <a:pt x="54" y="0"/>
                    <a:pt x="19" y="35"/>
                    <a:pt x="0" y="71"/>
                  </a:cubicBezTo>
                  <a:cubicBezTo>
                    <a:pt x="0" y="123"/>
                    <a:pt x="36" y="141"/>
                    <a:pt x="89" y="158"/>
                  </a:cubicBezTo>
                  <a:lnTo>
                    <a:pt x="2896" y="229"/>
                  </a:lnTo>
                  <a:lnTo>
                    <a:pt x="3586" y="2296"/>
                  </a:lnTo>
                  <a:cubicBezTo>
                    <a:pt x="3599" y="2335"/>
                    <a:pt x="3632" y="2355"/>
                    <a:pt x="3663" y="2355"/>
                  </a:cubicBezTo>
                  <a:cubicBezTo>
                    <a:pt x="3673" y="2355"/>
                    <a:pt x="3683" y="2353"/>
                    <a:pt x="3692" y="2348"/>
                  </a:cubicBezTo>
                  <a:cubicBezTo>
                    <a:pt x="3727" y="2331"/>
                    <a:pt x="3744" y="2296"/>
                    <a:pt x="3744" y="2261"/>
                  </a:cubicBezTo>
                  <a:lnTo>
                    <a:pt x="3038" y="141"/>
                  </a:lnTo>
                  <a:cubicBezTo>
                    <a:pt x="3021" y="106"/>
                    <a:pt x="3002" y="88"/>
                    <a:pt x="2985" y="88"/>
                  </a:cubicBezTo>
                  <a:lnTo>
                    <a:pt x="2967" y="88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5"/>
            <p:cNvSpPr/>
            <p:nvPr/>
          </p:nvSpPr>
          <p:spPr>
            <a:xfrm rot="407692">
              <a:off x="6415267" y="889820"/>
              <a:ext cx="162335" cy="128544"/>
            </a:xfrm>
            <a:custGeom>
              <a:avLst/>
              <a:gdLst/>
              <a:ahLst/>
              <a:cxnLst/>
              <a:rect l="l" t="t" r="r" b="b"/>
              <a:pathLst>
                <a:path w="3286" h="2602" extrusionOk="0">
                  <a:moveTo>
                    <a:pt x="90" y="1"/>
                  </a:moveTo>
                  <a:cubicBezTo>
                    <a:pt x="36" y="1"/>
                    <a:pt x="1" y="36"/>
                    <a:pt x="1" y="71"/>
                  </a:cubicBezTo>
                  <a:cubicBezTo>
                    <a:pt x="1" y="107"/>
                    <a:pt x="36" y="142"/>
                    <a:pt x="72" y="160"/>
                  </a:cubicBezTo>
                  <a:lnTo>
                    <a:pt x="2527" y="266"/>
                  </a:lnTo>
                  <a:lnTo>
                    <a:pt x="3127" y="2544"/>
                  </a:lnTo>
                  <a:cubicBezTo>
                    <a:pt x="3127" y="2573"/>
                    <a:pt x="3163" y="2602"/>
                    <a:pt x="3195" y="2602"/>
                  </a:cubicBezTo>
                  <a:cubicBezTo>
                    <a:pt x="3202" y="2602"/>
                    <a:pt x="3209" y="2601"/>
                    <a:pt x="3215" y="2598"/>
                  </a:cubicBezTo>
                  <a:cubicBezTo>
                    <a:pt x="3250" y="2598"/>
                    <a:pt x="3286" y="2544"/>
                    <a:pt x="3269" y="2509"/>
                  </a:cubicBezTo>
                  <a:lnTo>
                    <a:pt x="2668" y="160"/>
                  </a:lnTo>
                  <a:cubicBezTo>
                    <a:pt x="2650" y="142"/>
                    <a:pt x="2633" y="125"/>
                    <a:pt x="2598" y="107"/>
                  </a:cubicBezTo>
                  <a:lnTo>
                    <a:pt x="90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5"/>
            <p:cNvSpPr/>
            <p:nvPr/>
          </p:nvSpPr>
          <p:spPr>
            <a:xfrm rot="407692">
              <a:off x="6559740" y="815660"/>
              <a:ext cx="104732" cy="105671"/>
            </a:xfrm>
            <a:custGeom>
              <a:avLst/>
              <a:gdLst/>
              <a:ahLst/>
              <a:cxnLst/>
              <a:rect l="l" t="t" r="r" b="b"/>
              <a:pathLst>
                <a:path w="2120" h="2139" extrusionOk="0">
                  <a:moveTo>
                    <a:pt x="88" y="1"/>
                  </a:moveTo>
                  <a:cubicBezTo>
                    <a:pt x="36" y="1"/>
                    <a:pt x="1" y="36"/>
                    <a:pt x="1" y="90"/>
                  </a:cubicBezTo>
                  <a:cubicBezTo>
                    <a:pt x="1" y="125"/>
                    <a:pt x="36" y="160"/>
                    <a:pt x="88" y="160"/>
                  </a:cubicBezTo>
                  <a:lnTo>
                    <a:pt x="1536" y="177"/>
                  </a:lnTo>
                  <a:lnTo>
                    <a:pt x="1960" y="2085"/>
                  </a:lnTo>
                  <a:cubicBezTo>
                    <a:pt x="1960" y="2120"/>
                    <a:pt x="2014" y="2138"/>
                    <a:pt x="2049" y="2138"/>
                  </a:cubicBezTo>
                  <a:cubicBezTo>
                    <a:pt x="2085" y="2120"/>
                    <a:pt x="2120" y="2085"/>
                    <a:pt x="2101" y="2049"/>
                  </a:cubicBezTo>
                  <a:lnTo>
                    <a:pt x="1678" y="90"/>
                  </a:lnTo>
                  <a:cubicBezTo>
                    <a:pt x="1678" y="55"/>
                    <a:pt x="1642" y="36"/>
                    <a:pt x="1625" y="19"/>
                  </a:cubicBezTo>
                  <a:lnTo>
                    <a:pt x="1607" y="19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5"/>
            <p:cNvSpPr/>
            <p:nvPr/>
          </p:nvSpPr>
          <p:spPr>
            <a:xfrm rot="407692">
              <a:off x="6680758" y="812218"/>
              <a:ext cx="191136" cy="549054"/>
            </a:xfrm>
            <a:custGeom>
              <a:avLst/>
              <a:gdLst/>
              <a:ahLst/>
              <a:cxnLst/>
              <a:rect l="l" t="t" r="r" b="b"/>
              <a:pathLst>
                <a:path w="3869" h="11114" extrusionOk="0">
                  <a:moveTo>
                    <a:pt x="2155" y="0"/>
                  </a:moveTo>
                  <a:cubicBezTo>
                    <a:pt x="2155" y="0"/>
                    <a:pt x="601" y="3869"/>
                    <a:pt x="266" y="6270"/>
                  </a:cubicBezTo>
                  <a:cubicBezTo>
                    <a:pt x="0" y="8072"/>
                    <a:pt x="777" y="10085"/>
                    <a:pt x="1184" y="10968"/>
                  </a:cubicBezTo>
                  <a:cubicBezTo>
                    <a:pt x="1228" y="11065"/>
                    <a:pt x="1316" y="11113"/>
                    <a:pt x="1405" y="11113"/>
                  </a:cubicBezTo>
                  <a:cubicBezTo>
                    <a:pt x="1493" y="11113"/>
                    <a:pt x="1581" y="11065"/>
                    <a:pt x="1625" y="10968"/>
                  </a:cubicBezTo>
                  <a:cubicBezTo>
                    <a:pt x="1926" y="10279"/>
                    <a:pt x="2526" y="8813"/>
                    <a:pt x="3073" y="6482"/>
                  </a:cubicBezTo>
                  <a:cubicBezTo>
                    <a:pt x="3868" y="3127"/>
                    <a:pt x="2155" y="0"/>
                    <a:pt x="21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5"/>
            <p:cNvSpPr/>
            <p:nvPr/>
          </p:nvSpPr>
          <p:spPr>
            <a:xfrm rot="407692">
              <a:off x="6747172" y="808724"/>
              <a:ext cx="42832" cy="553154"/>
            </a:xfrm>
            <a:custGeom>
              <a:avLst/>
              <a:gdLst/>
              <a:ahLst/>
              <a:cxnLst/>
              <a:rect l="l" t="t" r="r" b="b"/>
              <a:pathLst>
                <a:path w="867" h="11197" extrusionOk="0">
                  <a:moveTo>
                    <a:pt x="831" y="0"/>
                  </a:moveTo>
                  <a:cubicBezTo>
                    <a:pt x="796" y="0"/>
                    <a:pt x="777" y="17"/>
                    <a:pt x="760" y="52"/>
                  </a:cubicBezTo>
                  <a:lnTo>
                    <a:pt x="0" y="11143"/>
                  </a:lnTo>
                  <a:cubicBezTo>
                    <a:pt x="0" y="11178"/>
                    <a:pt x="19" y="11197"/>
                    <a:pt x="54" y="11197"/>
                  </a:cubicBezTo>
                  <a:cubicBezTo>
                    <a:pt x="71" y="11197"/>
                    <a:pt x="106" y="11178"/>
                    <a:pt x="106" y="11143"/>
                  </a:cubicBezTo>
                  <a:lnTo>
                    <a:pt x="866" y="52"/>
                  </a:lnTo>
                  <a:cubicBezTo>
                    <a:pt x="866" y="35"/>
                    <a:pt x="848" y="0"/>
                    <a:pt x="83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5"/>
            <p:cNvSpPr/>
            <p:nvPr/>
          </p:nvSpPr>
          <p:spPr>
            <a:xfrm rot="407692">
              <a:off x="6684718" y="1209704"/>
              <a:ext cx="101225" cy="51378"/>
            </a:xfrm>
            <a:custGeom>
              <a:avLst/>
              <a:gdLst/>
              <a:ahLst/>
              <a:cxnLst/>
              <a:rect l="l" t="t" r="r" b="b"/>
              <a:pathLst>
                <a:path w="2049" h="1040" extrusionOk="0">
                  <a:moveTo>
                    <a:pt x="1166" y="1"/>
                  </a:moveTo>
                  <a:cubicBezTo>
                    <a:pt x="1148" y="1"/>
                    <a:pt x="1131" y="1"/>
                    <a:pt x="1112" y="19"/>
                  </a:cubicBezTo>
                  <a:lnTo>
                    <a:pt x="17" y="955"/>
                  </a:lnTo>
                  <a:cubicBezTo>
                    <a:pt x="0" y="973"/>
                    <a:pt x="0" y="1008"/>
                    <a:pt x="17" y="1025"/>
                  </a:cubicBezTo>
                  <a:cubicBezTo>
                    <a:pt x="27" y="1034"/>
                    <a:pt x="40" y="1039"/>
                    <a:pt x="53" y="1039"/>
                  </a:cubicBezTo>
                  <a:cubicBezTo>
                    <a:pt x="66" y="1039"/>
                    <a:pt x="80" y="1034"/>
                    <a:pt x="88" y="1025"/>
                  </a:cubicBezTo>
                  <a:lnTo>
                    <a:pt x="1148" y="125"/>
                  </a:lnTo>
                  <a:lnTo>
                    <a:pt x="1960" y="832"/>
                  </a:lnTo>
                  <a:cubicBezTo>
                    <a:pt x="1967" y="839"/>
                    <a:pt x="1978" y="843"/>
                    <a:pt x="1989" y="843"/>
                  </a:cubicBezTo>
                  <a:cubicBezTo>
                    <a:pt x="2004" y="843"/>
                    <a:pt x="2021" y="834"/>
                    <a:pt x="2031" y="813"/>
                  </a:cubicBezTo>
                  <a:cubicBezTo>
                    <a:pt x="2049" y="796"/>
                    <a:pt x="2049" y="761"/>
                    <a:pt x="2031" y="743"/>
                  </a:cubicBezTo>
                  <a:lnTo>
                    <a:pt x="1183" y="19"/>
                  </a:lnTo>
                  <a:cubicBezTo>
                    <a:pt x="1166" y="19"/>
                    <a:pt x="1166" y="1"/>
                    <a:pt x="1166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5"/>
            <p:cNvSpPr/>
            <p:nvPr/>
          </p:nvSpPr>
          <p:spPr>
            <a:xfrm rot="407692">
              <a:off x="6682754" y="1094515"/>
              <a:ext cx="146625" cy="66050"/>
            </a:xfrm>
            <a:custGeom>
              <a:avLst/>
              <a:gdLst/>
              <a:ahLst/>
              <a:cxnLst/>
              <a:rect l="l" t="t" r="r" b="b"/>
              <a:pathLst>
                <a:path w="2968" h="1337" extrusionOk="0">
                  <a:moveTo>
                    <a:pt x="1573" y="1"/>
                  </a:moveTo>
                  <a:lnTo>
                    <a:pt x="36" y="1237"/>
                  </a:lnTo>
                  <a:cubicBezTo>
                    <a:pt x="19" y="1255"/>
                    <a:pt x="0" y="1290"/>
                    <a:pt x="19" y="1307"/>
                  </a:cubicBezTo>
                  <a:cubicBezTo>
                    <a:pt x="29" y="1328"/>
                    <a:pt x="45" y="1337"/>
                    <a:pt x="61" y="1337"/>
                  </a:cubicBezTo>
                  <a:cubicBezTo>
                    <a:pt x="72" y="1337"/>
                    <a:pt x="82" y="1333"/>
                    <a:pt x="89" y="1326"/>
                  </a:cubicBezTo>
                  <a:lnTo>
                    <a:pt x="1608" y="107"/>
                  </a:lnTo>
                  <a:lnTo>
                    <a:pt x="2880" y="884"/>
                  </a:lnTo>
                  <a:cubicBezTo>
                    <a:pt x="2887" y="891"/>
                    <a:pt x="2897" y="896"/>
                    <a:pt x="2908" y="896"/>
                  </a:cubicBezTo>
                  <a:cubicBezTo>
                    <a:pt x="2923" y="896"/>
                    <a:pt x="2940" y="887"/>
                    <a:pt x="2950" y="867"/>
                  </a:cubicBezTo>
                  <a:cubicBezTo>
                    <a:pt x="2967" y="848"/>
                    <a:pt x="2950" y="813"/>
                    <a:pt x="2932" y="796"/>
                  </a:cubicBezTo>
                  <a:lnTo>
                    <a:pt x="1625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5"/>
            <p:cNvSpPr/>
            <p:nvPr/>
          </p:nvSpPr>
          <p:spPr>
            <a:xfrm rot="407692">
              <a:off x="6714809" y="991620"/>
              <a:ext cx="139659" cy="57405"/>
            </a:xfrm>
            <a:custGeom>
              <a:avLst/>
              <a:gdLst/>
              <a:ahLst/>
              <a:cxnLst/>
              <a:rect l="l" t="t" r="r" b="b"/>
              <a:pathLst>
                <a:path w="2827" h="1162" extrusionOk="0">
                  <a:moveTo>
                    <a:pt x="1432" y="0"/>
                  </a:moveTo>
                  <a:cubicBezTo>
                    <a:pt x="1414" y="0"/>
                    <a:pt x="1397" y="0"/>
                    <a:pt x="1378" y="17"/>
                  </a:cubicBezTo>
                  <a:lnTo>
                    <a:pt x="19" y="1060"/>
                  </a:lnTo>
                  <a:cubicBezTo>
                    <a:pt x="1" y="1095"/>
                    <a:pt x="1" y="1112"/>
                    <a:pt x="19" y="1148"/>
                  </a:cubicBezTo>
                  <a:cubicBezTo>
                    <a:pt x="28" y="1157"/>
                    <a:pt x="41" y="1161"/>
                    <a:pt x="54" y="1161"/>
                  </a:cubicBezTo>
                  <a:cubicBezTo>
                    <a:pt x="67" y="1161"/>
                    <a:pt x="81" y="1157"/>
                    <a:pt x="90" y="1148"/>
                  </a:cubicBezTo>
                  <a:lnTo>
                    <a:pt x="1414" y="123"/>
                  </a:lnTo>
                  <a:lnTo>
                    <a:pt x="2739" y="1042"/>
                  </a:lnTo>
                  <a:cubicBezTo>
                    <a:pt x="2747" y="1051"/>
                    <a:pt x="2761" y="1055"/>
                    <a:pt x="2774" y="1055"/>
                  </a:cubicBezTo>
                  <a:cubicBezTo>
                    <a:pt x="2787" y="1055"/>
                    <a:pt x="2800" y="1051"/>
                    <a:pt x="2810" y="1042"/>
                  </a:cubicBezTo>
                  <a:cubicBezTo>
                    <a:pt x="2827" y="1006"/>
                    <a:pt x="2827" y="989"/>
                    <a:pt x="2791" y="971"/>
                  </a:cubicBezTo>
                  <a:lnTo>
                    <a:pt x="1449" y="17"/>
                  </a:lnTo>
                  <a:cubicBezTo>
                    <a:pt x="1432" y="17"/>
                    <a:pt x="1432" y="0"/>
                    <a:pt x="1432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5"/>
            <p:cNvSpPr/>
            <p:nvPr/>
          </p:nvSpPr>
          <p:spPr>
            <a:xfrm rot="407692">
              <a:off x="6756839" y="908921"/>
              <a:ext cx="99496" cy="46043"/>
            </a:xfrm>
            <a:custGeom>
              <a:avLst/>
              <a:gdLst/>
              <a:ahLst/>
              <a:cxnLst/>
              <a:rect l="l" t="t" r="r" b="b"/>
              <a:pathLst>
                <a:path w="2014" h="932" extrusionOk="0">
                  <a:moveTo>
                    <a:pt x="813" y="1"/>
                  </a:moveTo>
                  <a:lnTo>
                    <a:pt x="19" y="672"/>
                  </a:lnTo>
                  <a:cubicBezTo>
                    <a:pt x="1" y="690"/>
                    <a:pt x="1" y="725"/>
                    <a:pt x="19" y="742"/>
                  </a:cubicBezTo>
                  <a:cubicBezTo>
                    <a:pt x="28" y="752"/>
                    <a:pt x="41" y="756"/>
                    <a:pt x="54" y="756"/>
                  </a:cubicBezTo>
                  <a:cubicBezTo>
                    <a:pt x="67" y="756"/>
                    <a:pt x="81" y="752"/>
                    <a:pt x="90" y="742"/>
                  </a:cubicBezTo>
                  <a:lnTo>
                    <a:pt x="848" y="107"/>
                  </a:lnTo>
                  <a:lnTo>
                    <a:pt x="1908" y="919"/>
                  </a:lnTo>
                  <a:cubicBezTo>
                    <a:pt x="1923" y="927"/>
                    <a:pt x="1938" y="931"/>
                    <a:pt x="1951" y="931"/>
                  </a:cubicBezTo>
                  <a:cubicBezTo>
                    <a:pt x="1970" y="931"/>
                    <a:pt x="1986" y="923"/>
                    <a:pt x="1997" y="902"/>
                  </a:cubicBezTo>
                  <a:cubicBezTo>
                    <a:pt x="2014" y="884"/>
                    <a:pt x="1997" y="848"/>
                    <a:pt x="1979" y="8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5"/>
            <p:cNvSpPr/>
            <p:nvPr/>
          </p:nvSpPr>
          <p:spPr>
            <a:xfrm rot="1622924">
              <a:off x="8295953" y="456392"/>
              <a:ext cx="663949" cy="641768"/>
            </a:xfrm>
            <a:custGeom>
              <a:avLst/>
              <a:gdLst/>
              <a:ahLst/>
              <a:cxnLst/>
              <a:rect l="l" t="t" r="r" b="b"/>
              <a:pathLst>
                <a:path w="13440" h="12991" extrusionOk="0">
                  <a:moveTo>
                    <a:pt x="12954" y="0"/>
                  </a:moveTo>
                  <a:cubicBezTo>
                    <a:pt x="12910" y="0"/>
                    <a:pt x="12866" y="7"/>
                    <a:pt x="12822" y="20"/>
                  </a:cubicBezTo>
                  <a:cubicBezTo>
                    <a:pt x="11320" y="479"/>
                    <a:pt x="9907" y="1186"/>
                    <a:pt x="8601" y="2050"/>
                  </a:cubicBezTo>
                  <a:cubicBezTo>
                    <a:pt x="7312" y="2916"/>
                    <a:pt x="6128" y="3941"/>
                    <a:pt x="5069" y="5088"/>
                  </a:cubicBezTo>
                  <a:cubicBezTo>
                    <a:pt x="2968" y="7348"/>
                    <a:pt x="1360" y="10016"/>
                    <a:pt x="36" y="12788"/>
                  </a:cubicBezTo>
                  <a:cubicBezTo>
                    <a:pt x="1" y="12858"/>
                    <a:pt x="36" y="12929"/>
                    <a:pt x="107" y="12964"/>
                  </a:cubicBezTo>
                  <a:cubicBezTo>
                    <a:pt x="130" y="12982"/>
                    <a:pt x="156" y="12990"/>
                    <a:pt x="181" y="12990"/>
                  </a:cubicBezTo>
                  <a:cubicBezTo>
                    <a:pt x="230" y="12990"/>
                    <a:pt x="277" y="12959"/>
                    <a:pt x="300" y="12912"/>
                  </a:cubicBezTo>
                  <a:cubicBezTo>
                    <a:pt x="1696" y="10209"/>
                    <a:pt x="3373" y="7631"/>
                    <a:pt x="5492" y="5495"/>
                  </a:cubicBezTo>
                  <a:cubicBezTo>
                    <a:pt x="7612" y="3357"/>
                    <a:pt x="10208" y="1662"/>
                    <a:pt x="13069" y="868"/>
                  </a:cubicBezTo>
                  <a:lnTo>
                    <a:pt x="13086" y="868"/>
                  </a:lnTo>
                  <a:cubicBezTo>
                    <a:pt x="13317" y="779"/>
                    <a:pt x="13439" y="531"/>
                    <a:pt x="13369" y="303"/>
                  </a:cubicBezTo>
                  <a:cubicBezTo>
                    <a:pt x="13312" y="116"/>
                    <a:pt x="13139" y="0"/>
                    <a:pt x="129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5"/>
            <p:cNvSpPr/>
            <p:nvPr/>
          </p:nvSpPr>
          <p:spPr>
            <a:xfrm rot="1622924">
              <a:off x="8432302" y="694492"/>
              <a:ext cx="37545" cy="263653"/>
            </a:xfrm>
            <a:custGeom>
              <a:avLst/>
              <a:gdLst/>
              <a:ahLst/>
              <a:cxnLst/>
              <a:rect l="l" t="t" r="r" b="b"/>
              <a:pathLst>
                <a:path w="760" h="5337" extrusionOk="0">
                  <a:moveTo>
                    <a:pt x="554" y="0"/>
                  </a:moveTo>
                  <a:cubicBezTo>
                    <a:pt x="477" y="0"/>
                    <a:pt x="404" y="65"/>
                    <a:pt x="389" y="145"/>
                  </a:cubicBezTo>
                  <a:cubicBezTo>
                    <a:pt x="88" y="1840"/>
                    <a:pt x="0" y="3571"/>
                    <a:pt x="71" y="5283"/>
                  </a:cubicBezTo>
                  <a:cubicBezTo>
                    <a:pt x="88" y="5318"/>
                    <a:pt x="106" y="5337"/>
                    <a:pt x="142" y="5337"/>
                  </a:cubicBezTo>
                  <a:cubicBezTo>
                    <a:pt x="194" y="5337"/>
                    <a:pt x="212" y="5318"/>
                    <a:pt x="212" y="5266"/>
                  </a:cubicBezTo>
                  <a:cubicBezTo>
                    <a:pt x="212" y="3571"/>
                    <a:pt x="389" y="1875"/>
                    <a:pt x="742" y="215"/>
                  </a:cubicBezTo>
                  <a:cubicBezTo>
                    <a:pt x="759" y="109"/>
                    <a:pt x="688" y="20"/>
                    <a:pt x="583" y="3"/>
                  </a:cubicBezTo>
                  <a:cubicBezTo>
                    <a:pt x="573" y="1"/>
                    <a:pt x="564" y="0"/>
                    <a:pt x="5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5"/>
            <p:cNvSpPr/>
            <p:nvPr/>
          </p:nvSpPr>
          <p:spPr>
            <a:xfrm rot="1622924">
              <a:off x="7861784" y="705919"/>
              <a:ext cx="359491" cy="630307"/>
            </a:xfrm>
            <a:custGeom>
              <a:avLst/>
              <a:gdLst/>
              <a:ahLst/>
              <a:cxnLst/>
              <a:rect l="l" t="t" r="r" b="b"/>
              <a:pathLst>
                <a:path w="7277" h="12759" extrusionOk="0">
                  <a:moveTo>
                    <a:pt x="6888" y="1"/>
                  </a:moveTo>
                  <a:lnTo>
                    <a:pt x="6888" y="1"/>
                  </a:lnTo>
                  <a:cubicBezTo>
                    <a:pt x="6888" y="1"/>
                    <a:pt x="3038" y="3762"/>
                    <a:pt x="1378" y="6411"/>
                  </a:cubicBezTo>
                  <a:cubicBezTo>
                    <a:pt x="125" y="8407"/>
                    <a:pt x="1" y="11197"/>
                    <a:pt x="19" y="12450"/>
                  </a:cubicBezTo>
                  <a:cubicBezTo>
                    <a:pt x="19" y="12635"/>
                    <a:pt x="172" y="12759"/>
                    <a:pt x="337" y="12759"/>
                  </a:cubicBezTo>
                  <a:cubicBezTo>
                    <a:pt x="409" y="12759"/>
                    <a:pt x="484" y="12735"/>
                    <a:pt x="549" y="12681"/>
                  </a:cubicBezTo>
                  <a:cubicBezTo>
                    <a:pt x="1273" y="12045"/>
                    <a:pt x="2721" y="10614"/>
                    <a:pt x="4593" y="8141"/>
                  </a:cubicBezTo>
                  <a:cubicBezTo>
                    <a:pt x="7277" y="4574"/>
                    <a:pt x="6888" y="1"/>
                    <a:pt x="68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5"/>
            <p:cNvSpPr/>
            <p:nvPr/>
          </p:nvSpPr>
          <p:spPr>
            <a:xfrm rot="1622924">
              <a:off x="7868834" y="700555"/>
              <a:ext cx="338545" cy="635544"/>
            </a:xfrm>
            <a:custGeom>
              <a:avLst/>
              <a:gdLst/>
              <a:ahLst/>
              <a:cxnLst/>
              <a:rect l="l" t="t" r="r" b="b"/>
              <a:pathLst>
                <a:path w="6853" h="12865" extrusionOk="0">
                  <a:moveTo>
                    <a:pt x="6782" y="1"/>
                  </a:moveTo>
                  <a:cubicBezTo>
                    <a:pt x="6763" y="1"/>
                    <a:pt x="6728" y="18"/>
                    <a:pt x="6711" y="36"/>
                  </a:cubicBezTo>
                  <a:lnTo>
                    <a:pt x="17" y="12769"/>
                  </a:lnTo>
                  <a:cubicBezTo>
                    <a:pt x="0" y="12787"/>
                    <a:pt x="17" y="12839"/>
                    <a:pt x="53" y="12858"/>
                  </a:cubicBezTo>
                  <a:cubicBezTo>
                    <a:pt x="62" y="12862"/>
                    <a:pt x="71" y="12864"/>
                    <a:pt x="80" y="12864"/>
                  </a:cubicBezTo>
                  <a:cubicBezTo>
                    <a:pt x="106" y="12864"/>
                    <a:pt x="128" y="12848"/>
                    <a:pt x="142" y="12822"/>
                  </a:cubicBezTo>
                  <a:lnTo>
                    <a:pt x="6834" y="107"/>
                  </a:lnTo>
                  <a:cubicBezTo>
                    <a:pt x="6852" y="72"/>
                    <a:pt x="6834" y="36"/>
                    <a:pt x="6799" y="18"/>
                  </a:cubicBezTo>
                  <a:cubicBezTo>
                    <a:pt x="6799" y="1"/>
                    <a:pt x="6782" y="1"/>
                    <a:pt x="6782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5"/>
            <p:cNvSpPr/>
            <p:nvPr/>
          </p:nvSpPr>
          <p:spPr>
            <a:xfrm rot="1622924">
              <a:off x="7796527" y="1094990"/>
              <a:ext cx="126565" cy="71088"/>
            </a:xfrm>
            <a:custGeom>
              <a:avLst/>
              <a:gdLst/>
              <a:ahLst/>
              <a:cxnLst/>
              <a:rect l="l" t="t" r="r" b="b"/>
              <a:pathLst>
                <a:path w="2562" h="1439" extrusionOk="0">
                  <a:moveTo>
                    <a:pt x="1838" y="1"/>
                  </a:moveTo>
                  <a:lnTo>
                    <a:pt x="53" y="531"/>
                  </a:lnTo>
                  <a:cubicBezTo>
                    <a:pt x="18" y="549"/>
                    <a:pt x="1" y="584"/>
                    <a:pt x="18" y="620"/>
                  </a:cubicBezTo>
                  <a:cubicBezTo>
                    <a:pt x="18" y="646"/>
                    <a:pt x="47" y="662"/>
                    <a:pt x="76" y="662"/>
                  </a:cubicBezTo>
                  <a:cubicBezTo>
                    <a:pt x="87" y="662"/>
                    <a:pt x="98" y="659"/>
                    <a:pt x="107" y="655"/>
                  </a:cubicBezTo>
                  <a:lnTo>
                    <a:pt x="1819" y="142"/>
                  </a:lnTo>
                  <a:lnTo>
                    <a:pt x="2420" y="1397"/>
                  </a:lnTo>
                  <a:cubicBezTo>
                    <a:pt x="2433" y="1423"/>
                    <a:pt x="2456" y="1439"/>
                    <a:pt x="2481" y="1439"/>
                  </a:cubicBezTo>
                  <a:cubicBezTo>
                    <a:pt x="2490" y="1439"/>
                    <a:pt x="2499" y="1437"/>
                    <a:pt x="2509" y="1432"/>
                  </a:cubicBezTo>
                  <a:cubicBezTo>
                    <a:pt x="2544" y="1414"/>
                    <a:pt x="2561" y="1378"/>
                    <a:pt x="2544" y="1343"/>
                  </a:cubicBezTo>
                  <a:lnTo>
                    <a:pt x="1925" y="36"/>
                  </a:lnTo>
                  <a:cubicBezTo>
                    <a:pt x="1908" y="19"/>
                    <a:pt x="1890" y="1"/>
                    <a:pt x="1873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5"/>
            <p:cNvSpPr/>
            <p:nvPr/>
          </p:nvSpPr>
          <p:spPr>
            <a:xfrm rot="1622924">
              <a:off x="7883781" y="1003885"/>
              <a:ext cx="185007" cy="86798"/>
            </a:xfrm>
            <a:custGeom>
              <a:avLst/>
              <a:gdLst/>
              <a:ahLst/>
              <a:cxnLst/>
              <a:rect l="l" t="t" r="r" b="b"/>
              <a:pathLst>
                <a:path w="3745" h="1757" extrusionOk="0">
                  <a:moveTo>
                    <a:pt x="2537" y="0"/>
                  </a:moveTo>
                  <a:cubicBezTo>
                    <a:pt x="2530" y="0"/>
                    <a:pt x="2525" y="5"/>
                    <a:pt x="2525" y="13"/>
                  </a:cubicBezTo>
                  <a:lnTo>
                    <a:pt x="71" y="667"/>
                  </a:lnTo>
                  <a:cubicBezTo>
                    <a:pt x="36" y="667"/>
                    <a:pt x="1" y="703"/>
                    <a:pt x="18" y="738"/>
                  </a:cubicBezTo>
                  <a:cubicBezTo>
                    <a:pt x="18" y="767"/>
                    <a:pt x="53" y="795"/>
                    <a:pt x="85" y="795"/>
                  </a:cubicBezTo>
                  <a:cubicBezTo>
                    <a:pt x="93" y="795"/>
                    <a:pt x="100" y="794"/>
                    <a:pt x="107" y="790"/>
                  </a:cubicBezTo>
                  <a:lnTo>
                    <a:pt x="2508" y="154"/>
                  </a:lnTo>
                  <a:lnTo>
                    <a:pt x="3620" y="1727"/>
                  </a:lnTo>
                  <a:cubicBezTo>
                    <a:pt x="3631" y="1747"/>
                    <a:pt x="3647" y="1756"/>
                    <a:pt x="3666" y="1756"/>
                  </a:cubicBezTo>
                  <a:cubicBezTo>
                    <a:pt x="3680" y="1756"/>
                    <a:pt x="3695" y="1752"/>
                    <a:pt x="3709" y="1744"/>
                  </a:cubicBezTo>
                  <a:cubicBezTo>
                    <a:pt x="3745" y="1727"/>
                    <a:pt x="3745" y="1692"/>
                    <a:pt x="3726" y="1656"/>
                  </a:cubicBezTo>
                  <a:lnTo>
                    <a:pt x="2596" y="32"/>
                  </a:lnTo>
                  <a:cubicBezTo>
                    <a:pt x="2579" y="13"/>
                    <a:pt x="2561" y="13"/>
                    <a:pt x="2561" y="13"/>
                  </a:cubicBezTo>
                  <a:cubicBezTo>
                    <a:pt x="2552" y="5"/>
                    <a:pt x="2543" y="0"/>
                    <a:pt x="253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5"/>
            <p:cNvSpPr/>
            <p:nvPr/>
          </p:nvSpPr>
          <p:spPr>
            <a:xfrm rot="1622924">
              <a:off x="8009408" y="930973"/>
              <a:ext cx="168408" cy="97221"/>
            </a:xfrm>
            <a:custGeom>
              <a:avLst/>
              <a:gdLst/>
              <a:ahLst/>
              <a:cxnLst/>
              <a:rect l="l" t="t" r="r" b="b"/>
              <a:pathLst>
                <a:path w="3409" h="1968" extrusionOk="0">
                  <a:moveTo>
                    <a:pt x="2208" y="0"/>
                  </a:moveTo>
                  <a:lnTo>
                    <a:pt x="53" y="547"/>
                  </a:lnTo>
                  <a:cubicBezTo>
                    <a:pt x="18" y="547"/>
                    <a:pt x="1" y="583"/>
                    <a:pt x="18" y="618"/>
                  </a:cubicBezTo>
                  <a:cubicBezTo>
                    <a:pt x="18" y="653"/>
                    <a:pt x="53" y="672"/>
                    <a:pt x="88" y="672"/>
                  </a:cubicBezTo>
                  <a:lnTo>
                    <a:pt x="2191" y="142"/>
                  </a:lnTo>
                  <a:lnTo>
                    <a:pt x="3267" y="1925"/>
                  </a:lnTo>
                  <a:cubicBezTo>
                    <a:pt x="3281" y="1950"/>
                    <a:pt x="3312" y="1967"/>
                    <a:pt x="3342" y="1967"/>
                  </a:cubicBezTo>
                  <a:cubicBezTo>
                    <a:pt x="3353" y="1967"/>
                    <a:pt x="3364" y="1965"/>
                    <a:pt x="3373" y="1960"/>
                  </a:cubicBezTo>
                  <a:cubicBezTo>
                    <a:pt x="3392" y="1943"/>
                    <a:pt x="3408" y="1889"/>
                    <a:pt x="3392" y="1854"/>
                  </a:cubicBezTo>
                  <a:lnTo>
                    <a:pt x="2278" y="36"/>
                  </a:lnTo>
                  <a:cubicBezTo>
                    <a:pt x="2278" y="17"/>
                    <a:pt x="2261" y="0"/>
                    <a:pt x="2243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5"/>
            <p:cNvSpPr/>
            <p:nvPr/>
          </p:nvSpPr>
          <p:spPr>
            <a:xfrm rot="1622924">
              <a:off x="8141994" y="873075"/>
              <a:ext cx="113474" cy="83290"/>
            </a:xfrm>
            <a:custGeom>
              <a:avLst/>
              <a:gdLst/>
              <a:ahLst/>
              <a:cxnLst/>
              <a:rect l="l" t="t" r="r" b="b"/>
              <a:pathLst>
                <a:path w="2297" h="1686" extrusionOk="0">
                  <a:moveTo>
                    <a:pt x="1343" y="0"/>
                  </a:moveTo>
                  <a:lnTo>
                    <a:pt x="54" y="372"/>
                  </a:lnTo>
                  <a:cubicBezTo>
                    <a:pt x="19" y="372"/>
                    <a:pt x="0" y="407"/>
                    <a:pt x="0" y="442"/>
                  </a:cubicBezTo>
                  <a:cubicBezTo>
                    <a:pt x="15" y="471"/>
                    <a:pt x="41" y="500"/>
                    <a:pt x="70" y="500"/>
                  </a:cubicBezTo>
                  <a:cubicBezTo>
                    <a:pt x="76" y="500"/>
                    <a:pt x="83" y="498"/>
                    <a:pt x="89" y="495"/>
                  </a:cubicBezTo>
                  <a:lnTo>
                    <a:pt x="1326" y="141"/>
                  </a:lnTo>
                  <a:lnTo>
                    <a:pt x="2155" y="1643"/>
                  </a:lnTo>
                  <a:cubicBezTo>
                    <a:pt x="2168" y="1669"/>
                    <a:pt x="2200" y="1685"/>
                    <a:pt x="2230" y="1685"/>
                  </a:cubicBezTo>
                  <a:cubicBezTo>
                    <a:pt x="2241" y="1685"/>
                    <a:pt x="2251" y="1683"/>
                    <a:pt x="2261" y="1679"/>
                  </a:cubicBezTo>
                  <a:cubicBezTo>
                    <a:pt x="2279" y="1660"/>
                    <a:pt x="2296" y="1608"/>
                    <a:pt x="2279" y="1590"/>
                  </a:cubicBezTo>
                  <a:lnTo>
                    <a:pt x="1413" y="35"/>
                  </a:lnTo>
                  <a:cubicBezTo>
                    <a:pt x="1413" y="18"/>
                    <a:pt x="1396" y="0"/>
                    <a:pt x="1378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5"/>
            <p:cNvSpPr/>
            <p:nvPr/>
          </p:nvSpPr>
          <p:spPr>
            <a:xfrm rot="1622924">
              <a:off x="8255389" y="831430"/>
              <a:ext cx="153637" cy="560750"/>
            </a:xfrm>
            <a:custGeom>
              <a:avLst/>
              <a:gdLst/>
              <a:ahLst/>
              <a:cxnLst/>
              <a:rect l="l" t="t" r="r" b="b"/>
              <a:pathLst>
                <a:path w="3110" h="11351" extrusionOk="0">
                  <a:moveTo>
                    <a:pt x="707" y="0"/>
                  </a:moveTo>
                  <a:cubicBezTo>
                    <a:pt x="707" y="0"/>
                    <a:pt x="1" y="4239"/>
                    <a:pt x="178" y="6730"/>
                  </a:cubicBezTo>
                  <a:cubicBezTo>
                    <a:pt x="302" y="8602"/>
                    <a:pt x="1538" y="10455"/>
                    <a:pt x="2120" y="11251"/>
                  </a:cubicBezTo>
                  <a:cubicBezTo>
                    <a:pt x="2175" y="11319"/>
                    <a:pt x="2249" y="11351"/>
                    <a:pt x="2322" y="11351"/>
                  </a:cubicBezTo>
                  <a:cubicBezTo>
                    <a:pt x="2436" y="11351"/>
                    <a:pt x="2547" y="11274"/>
                    <a:pt x="2579" y="11145"/>
                  </a:cubicBezTo>
                  <a:cubicBezTo>
                    <a:pt x="2739" y="10403"/>
                    <a:pt x="3003" y="8795"/>
                    <a:pt x="3057" y="6341"/>
                  </a:cubicBezTo>
                  <a:cubicBezTo>
                    <a:pt x="3109" y="2774"/>
                    <a:pt x="707" y="0"/>
                    <a:pt x="7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5"/>
            <p:cNvSpPr/>
            <p:nvPr/>
          </p:nvSpPr>
          <p:spPr>
            <a:xfrm rot="1622924">
              <a:off x="8287914" y="828711"/>
              <a:ext cx="88131" cy="565345"/>
            </a:xfrm>
            <a:custGeom>
              <a:avLst/>
              <a:gdLst/>
              <a:ahLst/>
              <a:cxnLst/>
              <a:rect l="l" t="t" r="r" b="b"/>
              <a:pathLst>
                <a:path w="1784" h="11444" extrusionOk="0">
                  <a:moveTo>
                    <a:pt x="52" y="0"/>
                  </a:moveTo>
                  <a:cubicBezTo>
                    <a:pt x="17" y="17"/>
                    <a:pt x="0" y="35"/>
                    <a:pt x="0" y="71"/>
                  </a:cubicBezTo>
                  <a:lnTo>
                    <a:pt x="1660" y="11390"/>
                  </a:lnTo>
                  <a:cubicBezTo>
                    <a:pt x="1677" y="11426"/>
                    <a:pt x="1695" y="11444"/>
                    <a:pt x="1731" y="11444"/>
                  </a:cubicBezTo>
                  <a:cubicBezTo>
                    <a:pt x="1766" y="11426"/>
                    <a:pt x="1783" y="11409"/>
                    <a:pt x="1783" y="11373"/>
                  </a:cubicBezTo>
                  <a:lnTo>
                    <a:pt x="106" y="52"/>
                  </a:lnTo>
                  <a:cubicBezTo>
                    <a:pt x="106" y="35"/>
                    <a:pt x="88" y="17"/>
                    <a:pt x="7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5"/>
            <p:cNvSpPr/>
            <p:nvPr/>
          </p:nvSpPr>
          <p:spPr>
            <a:xfrm rot="1622924">
              <a:off x="8227706" y="1233549"/>
              <a:ext cx="100333" cy="63530"/>
            </a:xfrm>
            <a:custGeom>
              <a:avLst/>
              <a:gdLst/>
              <a:ahLst/>
              <a:cxnLst/>
              <a:rect l="l" t="t" r="r" b="b"/>
              <a:pathLst>
                <a:path w="2031" h="1286" extrusionOk="0">
                  <a:moveTo>
                    <a:pt x="971" y="1"/>
                  </a:moveTo>
                  <a:cubicBezTo>
                    <a:pt x="954" y="1"/>
                    <a:pt x="935" y="1"/>
                    <a:pt x="918" y="19"/>
                  </a:cubicBezTo>
                  <a:lnTo>
                    <a:pt x="17" y="1202"/>
                  </a:lnTo>
                  <a:cubicBezTo>
                    <a:pt x="0" y="1220"/>
                    <a:pt x="0" y="1255"/>
                    <a:pt x="35" y="1272"/>
                  </a:cubicBezTo>
                  <a:cubicBezTo>
                    <a:pt x="44" y="1281"/>
                    <a:pt x="57" y="1286"/>
                    <a:pt x="70" y="1286"/>
                  </a:cubicBezTo>
                  <a:cubicBezTo>
                    <a:pt x="83" y="1286"/>
                    <a:pt x="97" y="1281"/>
                    <a:pt x="106" y="1272"/>
                  </a:cubicBezTo>
                  <a:lnTo>
                    <a:pt x="971" y="125"/>
                  </a:lnTo>
                  <a:lnTo>
                    <a:pt x="1943" y="655"/>
                  </a:lnTo>
                  <a:cubicBezTo>
                    <a:pt x="1948" y="660"/>
                    <a:pt x="1954" y="662"/>
                    <a:pt x="1961" y="662"/>
                  </a:cubicBezTo>
                  <a:cubicBezTo>
                    <a:pt x="1979" y="662"/>
                    <a:pt x="2000" y="649"/>
                    <a:pt x="2013" y="636"/>
                  </a:cubicBezTo>
                  <a:cubicBezTo>
                    <a:pt x="2030" y="601"/>
                    <a:pt x="2013" y="566"/>
                    <a:pt x="1995" y="566"/>
                  </a:cubicBezTo>
                  <a:lnTo>
                    <a:pt x="989" y="19"/>
                  </a:lnTo>
                  <a:lnTo>
                    <a:pt x="971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5"/>
            <p:cNvSpPr/>
            <p:nvPr/>
          </p:nvSpPr>
          <p:spPr>
            <a:xfrm rot="1622924">
              <a:off x="8242563" y="1118878"/>
              <a:ext cx="142225" cy="83537"/>
            </a:xfrm>
            <a:custGeom>
              <a:avLst/>
              <a:gdLst/>
              <a:ahLst/>
              <a:cxnLst/>
              <a:rect l="l" t="t" r="r" b="b"/>
              <a:pathLst>
                <a:path w="2879" h="1691" extrusionOk="0">
                  <a:moveTo>
                    <a:pt x="1342" y="1"/>
                  </a:moveTo>
                  <a:cubicBezTo>
                    <a:pt x="1324" y="1"/>
                    <a:pt x="1307" y="1"/>
                    <a:pt x="1289" y="18"/>
                  </a:cubicBezTo>
                  <a:lnTo>
                    <a:pt x="17" y="1590"/>
                  </a:lnTo>
                  <a:cubicBezTo>
                    <a:pt x="0" y="1626"/>
                    <a:pt x="0" y="1661"/>
                    <a:pt x="17" y="1678"/>
                  </a:cubicBezTo>
                  <a:cubicBezTo>
                    <a:pt x="32" y="1686"/>
                    <a:pt x="47" y="1690"/>
                    <a:pt x="60" y="1690"/>
                  </a:cubicBezTo>
                  <a:cubicBezTo>
                    <a:pt x="79" y="1690"/>
                    <a:pt x="96" y="1681"/>
                    <a:pt x="106" y="1661"/>
                  </a:cubicBezTo>
                  <a:lnTo>
                    <a:pt x="1342" y="124"/>
                  </a:lnTo>
                  <a:lnTo>
                    <a:pt x="2808" y="618"/>
                  </a:lnTo>
                  <a:cubicBezTo>
                    <a:pt x="2812" y="623"/>
                    <a:pt x="2819" y="626"/>
                    <a:pt x="2825" y="626"/>
                  </a:cubicBezTo>
                  <a:cubicBezTo>
                    <a:pt x="2842" y="626"/>
                    <a:pt x="2861" y="609"/>
                    <a:pt x="2861" y="583"/>
                  </a:cubicBezTo>
                  <a:cubicBezTo>
                    <a:pt x="2878" y="566"/>
                    <a:pt x="2861" y="531"/>
                    <a:pt x="2843" y="512"/>
                  </a:cubicBezTo>
                  <a:lnTo>
                    <a:pt x="1342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5"/>
            <p:cNvSpPr/>
            <p:nvPr/>
          </p:nvSpPr>
          <p:spPr>
            <a:xfrm rot="1622924">
              <a:off x="8288717" y="1020229"/>
              <a:ext cx="139657" cy="72274"/>
            </a:xfrm>
            <a:custGeom>
              <a:avLst/>
              <a:gdLst/>
              <a:ahLst/>
              <a:cxnLst/>
              <a:rect l="l" t="t" r="r" b="b"/>
              <a:pathLst>
                <a:path w="2827" h="1463" extrusionOk="0">
                  <a:moveTo>
                    <a:pt x="1187" y="0"/>
                  </a:moveTo>
                  <a:cubicBezTo>
                    <a:pt x="1174" y="0"/>
                    <a:pt x="1162" y="12"/>
                    <a:pt x="1150" y="25"/>
                  </a:cubicBezTo>
                  <a:lnTo>
                    <a:pt x="19" y="1368"/>
                  </a:lnTo>
                  <a:cubicBezTo>
                    <a:pt x="1" y="1403"/>
                    <a:pt x="1" y="1438"/>
                    <a:pt x="19" y="1455"/>
                  </a:cubicBezTo>
                  <a:cubicBezTo>
                    <a:pt x="30" y="1461"/>
                    <a:pt x="40" y="1463"/>
                    <a:pt x="50" y="1463"/>
                  </a:cubicBezTo>
                  <a:cubicBezTo>
                    <a:pt x="74" y="1463"/>
                    <a:pt x="95" y="1450"/>
                    <a:pt x="107" y="1438"/>
                  </a:cubicBezTo>
                  <a:lnTo>
                    <a:pt x="1202" y="113"/>
                  </a:lnTo>
                  <a:lnTo>
                    <a:pt x="2739" y="767"/>
                  </a:lnTo>
                  <a:cubicBezTo>
                    <a:pt x="2774" y="767"/>
                    <a:pt x="2810" y="767"/>
                    <a:pt x="2810" y="732"/>
                  </a:cubicBezTo>
                  <a:cubicBezTo>
                    <a:pt x="2827" y="696"/>
                    <a:pt x="2810" y="678"/>
                    <a:pt x="2791" y="661"/>
                  </a:cubicBezTo>
                  <a:lnTo>
                    <a:pt x="1220" y="7"/>
                  </a:lnTo>
                  <a:lnTo>
                    <a:pt x="1202" y="7"/>
                  </a:lnTo>
                  <a:cubicBezTo>
                    <a:pt x="1197" y="2"/>
                    <a:pt x="1192" y="0"/>
                    <a:pt x="118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5"/>
            <p:cNvSpPr/>
            <p:nvPr/>
          </p:nvSpPr>
          <p:spPr>
            <a:xfrm rot="1622924">
              <a:off x="8343804" y="939452"/>
              <a:ext cx="101272" cy="47277"/>
            </a:xfrm>
            <a:custGeom>
              <a:avLst/>
              <a:gdLst/>
              <a:ahLst/>
              <a:cxnLst/>
              <a:rect l="l" t="t" r="r" b="b"/>
              <a:pathLst>
                <a:path w="2050" h="957" extrusionOk="0">
                  <a:moveTo>
                    <a:pt x="725" y="0"/>
                  </a:moveTo>
                  <a:cubicBezTo>
                    <a:pt x="707" y="0"/>
                    <a:pt x="690" y="18"/>
                    <a:pt x="672" y="35"/>
                  </a:cubicBezTo>
                  <a:lnTo>
                    <a:pt x="19" y="866"/>
                  </a:lnTo>
                  <a:cubicBezTo>
                    <a:pt x="1" y="883"/>
                    <a:pt x="1" y="918"/>
                    <a:pt x="19" y="937"/>
                  </a:cubicBezTo>
                  <a:cubicBezTo>
                    <a:pt x="34" y="951"/>
                    <a:pt x="45" y="957"/>
                    <a:pt x="55" y="957"/>
                  </a:cubicBezTo>
                  <a:cubicBezTo>
                    <a:pt x="69" y="957"/>
                    <a:pt x="79" y="947"/>
                    <a:pt x="90" y="937"/>
                  </a:cubicBezTo>
                  <a:lnTo>
                    <a:pt x="725" y="124"/>
                  </a:lnTo>
                  <a:lnTo>
                    <a:pt x="1978" y="706"/>
                  </a:lnTo>
                  <a:cubicBezTo>
                    <a:pt x="1983" y="711"/>
                    <a:pt x="1990" y="714"/>
                    <a:pt x="1996" y="714"/>
                  </a:cubicBezTo>
                  <a:cubicBezTo>
                    <a:pt x="2015" y="714"/>
                    <a:pt x="2037" y="697"/>
                    <a:pt x="2049" y="671"/>
                  </a:cubicBezTo>
                  <a:cubicBezTo>
                    <a:pt x="2049" y="654"/>
                    <a:pt x="2049" y="619"/>
                    <a:pt x="2014" y="600"/>
                  </a:cubicBezTo>
                  <a:lnTo>
                    <a:pt x="742" y="18"/>
                  </a:lnTo>
                  <a:cubicBezTo>
                    <a:pt x="725" y="18"/>
                    <a:pt x="725" y="0"/>
                    <a:pt x="725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5"/>
            <p:cNvSpPr/>
            <p:nvPr/>
          </p:nvSpPr>
          <p:spPr>
            <a:xfrm rot="-374591">
              <a:off x="8528181" y="371708"/>
              <a:ext cx="597677" cy="357282"/>
            </a:xfrm>
            <a:custGeom>
              <a:avLst/>
              <a:gdLst/>
              <a:ahLst/>
              <a:cxnLst/>
              <a:rect l="l" t="t" r="r" b="b"/>
              <a:pathLst>
                <a:path w="12098" h="7232" extrusionOk="0">
                  <a:moveTo>
                    <a:pt x="159" y="1"/>
                  </a:moveTo>
                  <a:cubicBezTo>
                    <a:pt x="124" y="1"/>
                    <a:pt x="88" y="14"/>
                    <a:pt x="53" y="40"/>
                  </a:cubicBezTo>
                  <a:cubicBezTo>
                    <a:pt x="1" y="94"/>
                    <a:pt x="1" y="200"/>
                    <a:pt x="53" y="252"/>
                  </a:cubicBezTo>
                  <a:cubicBezTo>
                    <a:pt x="1607" y="1841"/>
                    <a:pt x="3232" y="3414"/>
                    <a:pt x="5104" y="4667"/>
                  </a:cubicBezTo>
                  <a:cubicBezTo>
                    <a:pt x="6041" y="5303"/>
                    <a:pt x="7030" y="5868"/>
                    <a:pt x="8089" y="6310"/>
                  </a:cubicBezTo>
                  <a:cubicBezTo>
                    <a:pt x="9149" y="6751"/>
                    <a:pt x="10261" y="7069"/>
                    <a:pt x="11426" y="7228"/>
                  </a:cubicBezTo>
                  <a:lnTo>
                    <a:pt x="11462" y="7228"/>
                  </a:lnTo>
                  <a:cubicBezTo>
                    <a:pt x="11482" y="7231"/>
                    <a:pt x="11502" y="7232"/>
                    <a:pt x="11522" y="7232"/>
                  </a:cubicBezTo>
                  <a:cubicBezTo>
                    <a:pt x="11813" y="7232"/>
                    <a:pt x="12047" y="6996"/>
                    <a:pt x="12080" y="6698"/>
                  </a:cubicBezTo>
                  <a:cubicBezTo>
                    <a:pt x="12097" y="6381"/>
                    <a:pt x="11850" y="6115"/>
                    <a:pt x="11551" y="6098"/>
                  </a:cubicBezTo>
                  <a:cubicBezTo>
                    <a:pt x="9431" y="5957"/>
                    <a:pt x="7364" y="5180"/>
                    <a:pt x="5476" y="4066"/>
                  </a:cubicBezTo>
                  <a:cubicBezTo>
                    <a:pt x="3604" y="2972"/>
                    <a:pt x="1890" y="1542"/>
                    <a:pt x="265" y="40"/>
                  </a:cubicBezTo>
                  <a:cubicBezTo>
                    <a:pt x="230" y="14"/>
                    <a:pt x="194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5"/>
            <p:cNvSpPr/>
            <p:nvPr/>
          </p:nvSpPr>
          <p:spPr>
            <a:xfrm rot="-374591">
              <a:off x="8015123" y="64558"/>
              <a:ext cx="569320" cy="442601"/>
            </a:xfrm>
            <a:custGeom>
              <a:avLst/>
              <a:gdLst/>
              <a:ahLst/>
              <a:cxnLst/>
              <a:rect l="l" t="t" r="r" b="b"/>
              <a:pathLst>
                <a:path w="11524" h="8959" extrusionOk="0">
                  <a:moveTo>
                    <a:pt x="421" y="1"/>
                  </a:moveTo>
                  <a:cubicBezTo>
                    <a:pt x="165" y="1"/>
                    <a:pt x="1" y="264"/>
                    <a:pt x="134" y="482"/>
                  </a:cubicBezTo>
                  <a:cubicBezTo>
                    <a:pt x="645" y="1311"/>
                    <a:pt x="1794" y="2989"/>
                    <a:pt x="3895" y="5250"/>
                  </a:cubicBezTo>
                  <a:cubicBezTo>
                    <a:pt x="6951" y="8535"/>
                    <a:pt x="11524" y="8958"/>
                    <a:pt x="11524" y="8958"/>
                  </a:cubicBezTo>
                  <a:cubicBezTo>
                    <a:pt x="11524" y="8958"/>
                    <a:pt x="8486" y="4508"/>
                    <a:pt x="6174" y="2406"/>
                  </a:cubicBezTo>
                  <a:cubicBezTo>
                    <a:pt x="4424" y="835"/>
                    <a:pt x="1688" y="216"/>
                    <a:pt x="469" y="4"/>
                  </a:cubicBezTo>
                  <a:cubicBezTo>
                    <a:pt x="452" y="2"/>
                    <a:pt x="436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5"/>
            <p:cNvSpPr/>
            <p:nvPr/>
          </p:nvSpPr>
          <p:spPr>
            <a:xfrm rot="-374591">
              <a:off x="8019424" y="67788"/>
              <a:ext cx="568875" cy="442107"/>
            </a:xfrm>
            <a:custGeom>
              <a:avLst/>
              <a:gdLst/>
              <a:ahLst/>
              <a:cxnLst/>
              <a:rect l="l" t="t" r="r" b="b"/>
              <a:pathLst>
                <a:path w="11515" h="8949" extrusionOk="0">
                  <a:moveTo>
                    <a:pt x="106" y="1"/>
                  </a:moveTo>
                  <a:cubicBezTo>
                    <a:pt x="71" y="1"/>
                    <a:pt x="54" y="1"/>
                    <a:pt x="35" y="36"/>
                  </a:cubicBezTo>
                  <a:cubicBezTo>
                    <a:pt x="0" y="54"/>
                    <a:pt x="18" y="107"/>
                    <a:pt x="35" y="125"/>
                  </a:cubicBezTo>
                  <a:lnTo>
                    <a:pt x="11392" y="8937"/>
                  </a:lnTo>
                  <a:cubicBezTo>
                    <a:pt x="11406" y="8944"/>
                    <a:pt x="11424" y="8949"/>
                    <a:pt x="11441" y="8949"/>
                  </a:cubicBezTo>
                  <a:cubicBezTo>
                    <a:pt x="11465" y="8949"/>
                    <a:pt x="11487" y="8940"/>
                    <a:pt x="11498" y="8920"/>
                  </a:cubicBezTo>
                  <a:cubicBezTo>
                    <a:pt x="11515" y="8884"/>
                    <a:pt x="11515" y="8849"/>
                    <a:pt x="11479" y="8831"/>
                  </a:cubicBezTo>
                  <a:lnTo>
                    <a:pt x="124" y="1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5"/>
            <p:cNvSpPr/>
            <p:nvPr/>
          </p:nvSpPr>
          <p:spPr>
            <a:xfrm rot="-374591">
              <a:off x="8084591" y="109465"/>
              <a:ext cx="75932" cy="116986"/>
            </a:xfrm>
            <a:custGeom>
              <a:avLst/>
              <a:gdLst/>
              <a:ahLst/>
              <a:cxnLst/>
              <a:rect l="l" t="t" r="r" b="b"/>
              <a:pathLst>
                <a:path w="1537" h="2368" extrusionOk="0">
                  <a:moveTo>
                    <a:pt x="1254" y="1"/>
                  </a:moveTo>
                  <a:cubicBezTo>
                    <a:pt x="1219" y="1"/>
                    <a:pt x="1183" y="36"/>
                    <a:pt x="1183" y="71"/>
                  </a:cubicBezTo>
                  <a:lnTo>
                    <a:pt x="1395" y="1873"/>
                  </a:lnTo>
                  <a:lnTo>
                    <a:pt x="53" y="2226"/>
                  </a:lnTo>
                  <a:cubicBezTo>
                    <a:pt x="18" y="2244"/>
                    <a:pt x="1" y="2280"/>
                    <a:pt x="18" y="2315"/>
                  </a:cubicBezTo>
                  <a:cubicBezTo>
                    <a:pt x="18" y="2350"/>
                    <a:pt x="53" y="2367"/>
                    <a:pt x="88" y="2367"/>
                  </a:cubicBezTo>
                  <a:lnTo>
                    <a:pt x="1484" y="1979"/>
                  </a:lnTo>
                  <a:cubicBezTo>
                    <a:pt x="1520" y="1979"/>
                    <a:pt x="1537" y="1943"/>
                    <a:pt x="1537" y="1908"/>
                  </a:cubicBezTo>
                  <a:lnTo>
                    <a:pt x="1325" y="54"/>
                  </a:lnTo>
                  <a:cubicBezTo>
                    <a:pt x="1325" y="36"/>
                    <a:pt x="1289" y="19"/>
                    <a:pt x="1272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5"/>
            <p:cNvSpPr/>
            <p:nvPr/>
          </p:nvSpPr>
          <p:spPr>
            <a:xfrm rot="-374591">
              <a:off x="8193686" y="155444"/>
              <a:ext cx="95990" cy="173157"/>
            </a:xfrm>
            <a:custGeom>
              <a:avLst/>
              <a:gdLst/>
              <a:ahLst/>
              <a:cxnLst/>
              <a:rect l="l" t="t" r="r" b="b"/>
              <a:pathLst>
                <a:path w="1943" h="3505" extrusionOk="0">
                  <a:moveTo>
                    <a:pt x="1660" y="1"/>
                  </a:moveTo>
                  <a:cubicBezTo>
                    <a:pt x="1608" y="1"/>
                    <a:pt x="1589" y="36"/>
                    <a:pt x="1589" y="71"/>
                  </a:cubicBezTo>
                  <a:lnTo>
                    <a:pt x="1801" y="2561"/>
                  </a:lnTo>
                  <a:lnTo>
                    <a:pt x="54" y="3373"/>
                  </a:lnTo>
                  <a:cubicBezTo>
                    <a:pt x="18" y="3391"/>
                    <a:pt x="0" y="3427"/>
                    <a:pt x="18" y="3462"/>
                  </a:cubicBezTo>
                  <a:cubicBezTo>
                    <a:pt x="31" y="3488"/>
                    <a:pt x="53" y="3504"/>
                    <a:pt x="78" y="3504"/>
                  </a:cubicBezTo>
                  <a:cubicBezTo>
                    <a:pt x="87" y="3504"/>
                    <a:pt x="97" y="3502"/>
                    <a:pt x="106" y="3497"/>
                  </a:cubicBezTo>
                  <a:lnTo>
                    <a:pt x="1907" y="2667"/>
                  </a:lnTo>
                  <a:cubicBezTo>
                    <a:pt x="1926" y="2650"/>
                    <a:pt x="1943" y="2631"/>
                    <a:pt x="1943" y="2596"/>
                  </a:cubicBezTo>
                  <a:lnTo>
                    <a:pt x="1731" y="71"/>
                  </a:lnTo>
                  <a:cubicBezTo>
                    <a:pt x="1731" y="36"/>
                    <a:pt x="1695" y="18"/>
                    <a:pt x="1678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5"/>
            <p:cNvSpPr/>
            <p:nvPr/>
          </p:nvSpPr>
          <p:spPr>
            <a:xfrm rot="-374591">
              <a:off x="8299109" y="246001"/>
              <a:ext cx="105673" cy="154483"/>
            </a:xfrm>
            <a:custGeom>
              <a:avLst/>
              <a:gdLst/>
              <a:ahLst/>
              <a:cxnLst/>
              <a:rect l="l" t="t" r="r" b="b"/>
              <a:pathLst>
                <a:path w="2139" h="3127" extrusionOk="0">
                  <a:moveTo>
                    <a:pt x="1908" y="0"/>
                  </a:moveTo>
                  <a:cubicBezTo>
                    <a:pt x="1873" y="19"/>
                    <a:pt x="1856" y="36"/>
                    <a:pt x="1856" y="71"/>
                  </a:cubicBezTo>
                  <a:lnTo>
                    <a:pt x="1997" y="2244"/>
                  </a:lnTo>
                  <a:lnTo>
                    <a:pt x="54" y="2986"/>
                  </a:lnTo>
                  <a:cubicBezTo>
                    <a:pt x="19" y="3002"/>
                    <a:pt x="1" y="3038"/>
                    <a:pt x="19" y="3073"/>
                  </a:cubicBezTo>
                  <a:cubicBezTo>
                    <a:pt x="36" y="3108"/>
                    <a:pt x="71" y="3127"/>
                    <a:pt x="107" y="3127"/>
                  </a:cubicBezTo>
                  <a:lnTo>
                    <a:pt x="2103" y="2350"/>
                  </a:lnTo>
                  <a:cubicBezTo>
                    <a:pt x="2120" y="2331"/>
                    <a:pt x="2138" y="2314"/>
                    <a:pt x="2138" y="2279"/>
                  </a:cubicBezTo>
                  <a:lnTo>
                    <a:pt x="1979" y="71"/>
                  </a:lnTo>
                  <a:cubicBezTo>
                    <a:pt x="1979" y="36"/>
                    <a:pt x="1962" y="19"/>
                    <a:pt x="1926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5"/>
            <p:cNvSpPr/>
            <p:nvPr/>
          </p:nvSpPr>
          <p:spPr>
            <a:xfrm rot="-374591">
              <a:off x="8412185" y="344064"/>
              <a:ext cx="89963" cy="101276"/>
            </a:xfrm>
            <a:custGeom>
              <a:avLst/>
              <a:gdLst/>
              <a:ahLst/>
              <a:cxnLst/>
              <a:rect l="l" t="t" r="r" b="b"/>
              <a:pathLst>
                <a:path w="1821" h="2050" extrusionOk="0">
                  <a:moveTo>
                    <a:pt x="1609" y="0"/>
                  </a:moveTo>
                  <a:cubicBezTo>
                    <a:pt x="1573" y="0"/>
                    <a:pt x="1538" y="36"/>
                    <a:pt x="1538" y="71"/>
                  </a:cubicBezTo>
                  <a:lnTo>
                    <a:pt x="1679" y="1360"/>
                  </a:lnTo>
                  <a:lnTo>
                    <a:pt x="55" y="1908"/>
                  </a:lnTo>
                  <a:cubicBezTo>
                    <a:pt x="19" y="1925"/>
                    <a:pt x="1" y="1960"/>
                    <a:pt x="1" y="1995"/>
                  </a:cubicBezTo>
                  <a:cubicBezTo>
                    <a:pt x="19" y="2031"/>
                    <a:pt x="55" y="2049"/>
                    <a:pt x="90" y="2049"/>
                  </a:cubicBezTo>
                  <a:lnTo>
                    <a:pt x="1767" y="1466"/>
                  </a:lnTo>
                  <a:cubicBezTo>
                    <a:pt x="1802" y="1449"/>
                    <a:pt x="1821" y="1430"/>
                    <a:pt x="1821" y="1395"/>
                  </a:cubicBezTo>
                  <a:lnTo>
                    <a:pt x="1679" y="53"/>
                  </a:lnTo>
                  <a:cubicBezTo>
                    <a:pt x="1679" y="36"/>
                    <a:pt x="1661" y="0"/>
                    <a:pt x="1626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5"/>
            <p:cNvSpPr/>
            <p:nvPr/>
          </p:nvSpPr>
          <p:spPr>
            <a:xfrm rot="-203132">
              <a:off x="7026291" y="253307"/>
              <a:ext cx="541020" cy="353434"/>
            </a:xfrm>
            <a:custGeom>
              <a:avLst/>
              <a:gdLst/>
              <a:ahLst/>
              <a:cxnLst/>
              <a:rect l="l" t="t" r="r" b="b"/>
              <a:pathLst>
                <a:path w="10951" h="7154" extrusionOk="0">
                  <a:moveTo>
                    <a:pt x="168" y="0"/>
                  </a:moveTo>
                  <a:cubicBezTo>
                    <a:pt x="133" y="0"/>
                    <a:pt x="98" y="14"/>
                    <a:pt x="71" y="41"/>
                  </a:cubicBezTo>
                  <a:cubicBezTo>
                    <a:pt x="1" y="93"/>
                    <a:pt x="1" y="182"/>
                    <a:pt x="53" y="234"/>
                  </a:cubicBezTo>
                  <a:cubicBezTo>
                    <a:pt x="2879" y="3307"/>
                    <a:pt x="6446" y="5692"/>
                    <a:pt x="10402" y="7140"/>
                  </a:cubicBezTo>
                  <a:lnTo>
                    <a:pt x="10420" y="7140"/>
                  </a:lnTo>
                  <a:cubicBezTo>
                    <a:pt x="10453" y="7149"/>
                    <a:pt x="10487" y="7153"/>
                    <a:pt x="10521" y="7153"/>
                  </a:cubicBezTo>
                  <a:cubicBezTo>
                    <a:pt x="10682" y="7153"/>
                    <a:pt x="10838" y="7053"/>
                    <a:pt x="10896" y="6893"/>
                  </a:cubicBezTo>
                  <a:cubicBezTo>
                    <a:pt x="10950" y="6698"/>
                    <a:pt x="10844" y="6486"/>
                    <a:pt x="10649" y="6415"/>
                  </a:cubicBezTo>
                  <a:cubicBezTo>
                    <a:pt x="6764" y="5162"/>
                    <a:pt x="3161" y="2972"/>
                    <a:pt x="265" y="41"/>
                  </a:cubicBezTo>
                  <a:cubicBezTo>
                    <a:pt x="239" y="14"/>
                    <a:pt x="203" y="0"/>
                    <a:pt x="1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5"/>
            <p:cNvSpPr/>
            <p:nvPr/>
          </p:nvSpPr>
          <p:spPr>
            <a:xfrm rot="-203132">
              <a:off x="6735454" y="87007"/>
              <a:ext cx="451599" cy="327448"/>
            </a:xfrm>
            <a:custGeom>
              <a:avLst/>
              <a:gdLst/>
              <a:ahLst/>
              <a:cxnLst/>
              <a:rect l="l" t="t" r="r" b="b"/>
              <a:pathLst>
                <a:path w="9141" h="6628" extrusionOk="0">
                  <a:moveTo>
                    <a:pt x="302" y="0"/>
                  </a:moveTo>
                  <a:cubicBezTo>
                    <a:pt x="115" y="0"/>
                    <a:pt x="1" y="211"/>
                    <a:pt x="116" y="376"/>
                  </a:cubicBezTo>
                  <a:cubicBezTo>
                    <a:pt x="522" y="993"/>
                    <a:pt x="1459" y="2265"/>
                    <a:pt x="3154" y="3960"/>
                  </a:cubicBezTo>
                  <a:cubicBezTo>
                    <a:pt x="5591" y="6415"/>
                    <a:pt x="9140" y="6627"/>
                    <a:pt x="9140" y="6627"/>
                  </a:cubicBezTo>
                  <a:cubicBezTo>
                    <a:pt x="9140" y="6627"/>
                    <a:pt x="6668" y="3253"/>
                    <a:pt x="4831" y="1699"/>
                  </a:cubicBezTo>
                  <a:cubicBezTo>
                    <a:pt x="3437" y="534"/>
                    <a:pt x="1299" y="128"/>
                    <a:pt x="345" y="4"/>
                  </a:cubicBezTo>
                  <a:cubicBezTo>
                    <a:pt x="331" y="2"/>
                    <a:pt x="316" y="0"/>
                    <a:pt x="3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5"/>
            <p:cNvSpPr/>
            <p:nvPr/>
          </p:nvSpPr>
          <p:spPr>
            <a:xfrm rot="-203132">
              <a:off x="6738665" y="89651"/>
              <a:ext cx="451155" cy="327003"/>
            </a:xfrm>
            <a:custGeom>
              <a:avLst/>
              <a:gdLst/>
              <a:ahLst/>
              <a:cxnLst/>
              <a:rect l="l" t="t" r="r" b="b"/>
              <a:pathLst>
                <a:path w="9132" h="6619" extrusionOk="0">
                  <a:moveTo>
                    <a:pt x="71" y="1"/>
                  </a:moveTo>
                  <a:cubicBezTo>
                    <a:pt x="54" y="1"/>
                    <a:pt x="36" y="1"/>
                    <a:pt x="19" y="18"/>
                  </a:cubicBezTo>
                  <a:cubicBezTo>
                    <a:pt x="1" y="53"/>
                    <a:pt x="1" y="88"/>
                    <a:pt x="19" y="107"/>
                  </a:cubicBezTo>
                  <a:lnTo>
                    <a:pt x="9043" y="6606"/>
                  </a:lnTo>
                  <a:cubicBezTo>
                    <a:pt x="9052" y="6614"/>
                    <a:pt x="9065" y="6618"/>
                    <a:pt x="9079" y="6618"/>
                  </a:cubicBezTo>
                  <a:cubicBezTo>
                    <a:pt x="9092" y="6618"/>
                    <a:pt x="9105" y="6614"/>
                    <a:pt x="9113" y="6606"/>
                  </a:cubicBezTo>
                  <a:cubicBezTo>
                    <a:pt x="9132" y="6570"/>
                    <a:pt x="9132" y="6535"/>
                    <a:pt x="9113" y="6517"/>
                  </a:cubicBezTo>
                  <a:lnTo>
                    <a:pt x="90" y="18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5"/>
            <p:cNvSpPr/>
            <p:nvPr/>
          </p:nvSpPr>
          <p:spPr>
            <a:xfrm rot="-203132">
              <a:off x="6797349" y="111592"/>
              <a:ext cx="58543" cy="91990"/>
            </a:xfrm>
            <a:custGeom>
              <a:avLst/>
              <a:gdLst/>
              <a:ahLst/>
              <a:cxnLst/>
              <a:rect l="l" t="t" r="r" b="b"/>
              <a:pathLst>
                <a:path w="1185" h="1862" extrusionOk="0">
                  <a:moveTo>
                    <a:pt x="902" y="0"/>
                  </a:moveTo>
                  <a:cubicBezTo>
                    <a:pt x="884" y="0"/>
                    <a:pt x="848" y="36"/>
                    <a:pt x="867" y="53"/>
                  </a:cubicBezTo>
                  <a:lnTo>
                    <a:pt x="1060" y="1448"/>
                  </a:lnTo>
                  <a:lnTo>
                    <a:pt x="36" y="1766"/>
                  </a:lnTo>
                  <a:cubicBezTo>
                    <a:pt x="19" y="1766"/>
                    <a:pt x="1" y="1802"/>
                    <a:pt x="19" y="1819"/>
                  </a:cubicBezTo>
                  <a:cubicBezTo>
                    <a:pt x="19" y="1844"/>
                    <a:pt x="38" y="1861"/>
                    <a:pt x="55" y="1861"/>
                  </a:cubicBezTo>
                  <a:cubicBezTo>
                    <a:pt x="61" y="1861"/>
                    <a:pt x="67" y="1859"/>
                    <a:pt x="71" y="1854"/>
                  </a:cubicBezTo>
                  <a:lnTo>
                    <a:pt x="1131" y="1519"/>
                  </a:lnTo>
                  <a:cubicBezTo>
                    <a:pt x="1166" y="1519"/>
                    <a:pt x="1185" y="1501"/>
                    <a:pt x="1185" y="1465"/>
                  </a:cubicBezTo>
                  <a:lnTo>
                    <a:pt x="973" y="53"/>
                  </a:lnTo>
                  <a:cubicBezTo>
                    <a:pt x="954" y="17"/>
                    <a:pt x="937" y="0"/>
                    <a:pt x="919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5"/>
            <p:cNvSpPr/>
            <p:nvPr/>
          </p:nvSpPr>
          <p:spPr>
            <a:xfrm rot="-203132">
              <a:off x="6882138" y="148121"/>
              <a:ext cx="72426" cy="136157"/>
            </a:xfrm>
            <a:custGeom>
              <a:avLst/>
              <a:gdLst/>
              <a:ahLst/>
              <a:cxnLst/>
              <a:rect l="l" t="t" r="r" b="b"/>
              <a:pathLst>
                <a:path w="1466" h="2756" extrusionOk="0">
                  <a:moveTo>
                    <a:pt x="1183" y="1"/>
                  </a:moveTo>
                  <a:cubicBezTo>
                    <a:pt x="1148" y="18"/>
                    <a:pt x="1131" y="36"/>
                    <a:pt x="1131" y="72"/>
                  </a:cubicBezTo>
                  <a:lnTo>
                    <a:pt x="1360" y="1979"/>
                  </a:lnTo>
                  <a:lnTo>
                    <a:pt x="36" y="2650"/>
                  </a:lnTo>
                  <a:cubicBezTo>
                    <a:pt x="1" y="2667"/>
                    <a:pt x="1" y="2702"/>
                    <a:pt x="1" y="2721"/>
                  </a:cubicBezTo>
                  <a:cubicBezTo>
                    <a:pt x="18" y="2756"/>
                    <a:pt x="53" y="2756"/>
                    <a:pt x="71" y="2756"/>
                  </a:cubicBezTo>
                  <a:lnTo>
                    <a:pt x="1449" y="2066"/>
                  </a:lnTo>
                  <a:cubicBezTo>
                    <a:pt x="1466" y="2050"/>
                    <a:pt x="1466" y="2031"/>
                    <a:pt x="1466" y="2014"/>
                  </a:cubicBezTo>
                  <a:lnTo>
                    <a:pt x="1237" y="53"/>
                  </a:lnTo>
                  <a:cubicBezTo>
                    <a:pt x="1237" y="36"/>
                    <a:pt x="1219" y="18"/>
                    <a:pt x="1202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5"/>
            <p:cNvSpPr/>
            <p:nvPr/>
          </p:nvSpPr>
          <p:spPr>
            <a:xfrm rot="-203132">
              <a:off x="6961977" y="220080"/>
              <a:ext cx="81220" cy="121286"/>
            </a:xfrm>
            <a:custGeom>
              <a:avLst/>
              <a:gdLst/>
              <a:ahLst/>
              <a:cxnLst/>
              <a:rect l="l" t="t" r="r" b="b"/>
              <a:pathLst>
                <a:path w="1644" h="2455" extrusionOk="0">
                  <a:moveTo>
                    <a:pt x="1396" y="0"/>
                  </a:moveTo>
                  <a:cubicBezTo>
                    <a:pt x="1361" y="0"/>
                    <a:pt x="1343" y="17"/>
                    <a:pt x="1343" y="52"/>
                  </a:cubicBezTo>
                  <a:lnTo>
                    <a:pt x="1519" y="1712"/>
                  </a:lnTo>
                  <a:lnTo>
                    <a:pt x="36" y="2348"/>
                  </a:lnTo>
                  <a:cubicBezTo>
                    <a:pt x="19" y="2367"/>
                    <a:pt x="0" y="2402"/>
                    <a:pt x="19" y="2419"/>
                  </a:cubicBezTo>
                  <a:cubicBezTo>
                    <a:pt x="19" y="2454"/>
                    <a:pt x="54" y="2454"/>
                    <a:pt x="89" y="2454"/>
                  </a:cubicBezTo>
                  <a:lnTo>
                    <a:pt x="1608" y="1801"/>
                  </a:lnTo>
                  <a:cubicBezTo>
                    <a:pt x="1625" y="1783"/>
                    <a:pt x="1644" y="1766"/>
                    <a:pt x="1644" y="1748"/>
                  </a:cubicBezTo>
                  <a:lnTo>
                    <a:pt x="1449" y="35"/>
                  </a:lnTo>
                  <a:cubicBezTo>
                    <a:pt x="1449" y="17"/>
                    <a:pt x="1432" y="0"/>
                    <a:pt x="1413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5"/>
            <p:cNvSpPr/>
            <p:nvPr/>
          </p:nvSpPr>
          <p:spPr>
            <a:xfrm rot="-203132">
              <a:off x="7047439" y="296560"/>
              <a:ext cx="69017" cy="80676"/>
            </a:xfrm>
            <a:custGeom>
              <a:avLst/>
              <a:gdLst/>
              <a:ahLst/>
              <a:cxnLst/>
              <a:rect l="l" t="t" r="r" b="b"/>
              <a:pathLst>
                <a:path w="1397" h="1633" extrusionOk="0">
                  <a:moveTo>
                    <a:pt x="1201" y="1"/>
                  </a:moveTo>
                  <a:cubicBezTo>
                    <a:pt x="1166" y="1"/>
                    <a:pt x="1149" y="36"/>
                    <a:pt x="1149" y="71"/>
                  </a:cubicBezTo>
                  <a:lnTo>
                    <a:pt x="1290" y="1043"/>
                  </a:lnTo>
                  <a:lnTo>
                    <a:pt x="36" y="1520"/>
                  </a:lnTo>
                  <a:cubicBezTo>
                    <a:pt x="19" y="1538"/>
                    <a:pt x="0" y="1573"/>
                    <a:pt x="19" y="1590"/>
                  </a:cubicBezTo>
                  <a:cubicBezTo>
                    <a:pt x="19" y="1616"/>
                    <a:pt x="38" y="1633"/>
                    <a:pt x="62" y="1633"/>
                  </a:cubicBezTo>
                  <a:cubicBezTo>
                    <a:pt x="70" y="1633"/>
                    <a:pt x="80" y="1630"/>
                    <a:pt x="89" y="1625"/>
                  </a:cubicBezTo>
                  <a:lnTo>
                    <a:pt x="1361" y="1131"/>
                  </a:lnTo>
                  <a:cubicBezTo>
                    <a:pt x="1396" y="1131"/>
                    <a:pt x="1396" y="1096"/>
                    <a:pt x="1396" y="1079"/>
                  </a:cubicBezTo>
                  <a:lnTo>
                    <a:pt x="1255" y="54"/>
                  </a:lnTo>
                  <a:cubicBezTo>
                    <a:pt x="1255" y="36"/>
                    <a:pt x="1237" y="19"/>
                    <a:pt x="122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0" name="Google Shape;630;p15"/>
          <p:cNvGrpSpPr/>
          <p:nvPr/>
        </p:nvGrpSpPr>
        <p:grpSpPr>
          <a:xfrm rot="10607036" flipH="1">
            <a:off x="6762331" y="63953"/>
            <a:ext cx="3490688" cy="1361497"/>
            <a:chOff x="6120023" y="34914"/>
            <a:chExt cx="3490776" cy="1361532"/>
          </a:xfrm>
        </p:grpSpPr>
        <p:sp>
          <p:nvSpPr>
            <p:cNvPr id="631" name="Google Shape;631;p15"/>
            <p:cNvSpPr/>
            <p:nvPr/>
          </p:nvSpPr>
          <p:spPr>
            <a:xfrm rot="407692">
              <a:off x="6477504" y="498564"/>
              <a:ext cx="3126899" cy="293744"/>
            </a:xfrm>
            <a:custGeom>
              <a:avLst/>
              <a:gdLst/>
              <a:ahLst/>
              <a:cxnLst/>
              <a:rect l="l" t="t" r="r" b="b"/>
              <a:pathLst>
                <a:path w="63295" h="5946" extrusionOk="0">
                  <a:moveTo>
                    <a:pt x="50492" y="1"/>
                  </a:moveTo>
                  <a:cubicBezTo>
                    <a:pt x="48526" y="1"/>
                    <a:pt x="46572" y="362"/>
                    <a:pt x="44752" y="768"/>
                  </a:cubicBezTo>
                  <a:cubicBezTo>
                    <a:pt x="43674" y="998"/>
                    <a:pt x="42597" y="1262"/>
                    <a:pt x="41555" y="1510"/>
                  </a:cubicBezTo>
                  <a:cubicBezTo>
                    <a:pt x="37801" y="2409"/>
                    <a:pt x="33922" y="3336"/>
                    <a:pt x="30079" y="3336"/>
                  </a:cubicBezTo>
                  <a:cubicBezTo>
                    <a:pt x="29618" y="3336"/>
                    <a:pt x="29157" y="3322"/>
                    <a:pt x="28698" y="3294"/>
                  </a:cubicBezTo>
                  <a:cubicBezTo>
                    <a:pt x="26491" y="3153"/>
                    <a:pt x="24266" y="2658"/>
                    <a:pt x="22111" y="2181"/>
                  </a:cubicBezTo>
                  <a:cubicBezTo>
                    <a:pt x="20292" y="1792"/>
                    <a:pt x="18420" y="1387"/>
                    <a:pt x="16531" y="1175"/>
                  </a:cubicBezTo>
                  <a:cubicBezTo>
                    <a:pt x="15347" y="1038"/>
                    <a:pt x="14155" y="979"/>
                    <a:pt x="12967" y="979"/>
                  </a:cubicBezTo>
                  <a:cubicBezTo>
                    <a:pt x="8640" y="979"/>
                    <a:pt x="4370" y="1763"/>
                    <a:pt x="795" y="2428"/>
                  </a:cubicBezTo>
                  <a:cubicBezTo>
                    <a:pt x="319" y="2499"/>
                    <a:pt x="1" y="2958"/>
                    <a:pt x="88" y="3435"/>
                  </a:cubicBezTo>
                  <a:cubicBezTo>
                    <a:pt x="169" y="3865"/>
                    <a:pt x="551" y="4152"/>
                    <a:pt x="962" y="4152"/>
                  </a:cubicBezTo>
                  <a:cubicBezTo>
                    <a:pt x="1006" y="4152"/>
                    <a:pt x="1051" y="4149"/>
                    <a:pt x="1096" y="4142"/>
                  </a:cubicBezTo>
                  <a:cubicBezTo>
                    <a:pt x="4617" y="3487"/>
                    <a:pt x="8798" y="2723"/>
                    <a:pt x="12979" y="2723"/>
                  </a:cubicBezTo>
                  <a:cubicBezTo>
                    <a:pt x="14102" y="2723"/>
                    <a:pt x="15225" y="2778"/>
                    <a:pt x="16336" y="2905"/>
                  </a:cubicBezTo>
                  <a:cubicBezTo>
                    <a:pt x="18137" y="3099"/>
                    <a:pt x="19957" y="3506"/>
                    <a:pt x="21740" y="3894"/>
                  </a:cubicBezTo>
                  <a:cubicBezTo>
                    <a:pt x="23948" y="4371"/>
                    <a:pt x="26261" y="4883"/>
                    <a:pt x="28592" y="5025"/>
                  </a:cubicBezTo>
                  <a:cubicBezTo>
                    <a:pt x="29094" y="5056"/>
                    <a:pt x="29595" y="5070"/>
                    <a:pt x="30094" y="5070"/>
                  </a:cubicBezTo>
                  <a:cubicBezTo>
                    <a:pt x="34131" y="5070"/>
                    <a:pt x="38096" y="4116"/>
                    <a:pt x="41961" y="3205"/>
                  </a:cubicBezTo>
                  <a:cubicBezTo>
                    <a:pt x="43003" y="2958"/>
                    <a:pt x="44081" y="2694"/>
                    <a:pt x="45122" y="2463"/>
                  </a:cubicBezTo>
                  <a:cubicBezTo>
                    <a:pt x="47083" y="2034"/>
                    <a:pt x="48755" y="1747"/>
                    <a:pt x="50400" y="1747"/>
                  </a:cubicBezTo>
                  <a:cubicBezTo>
                    <a:pt x="50578" y="1747"/>
                    <a:pt x="50755" y="1750"/>
                    <a:pt x="50933" y="1757"/>
                  </a:cubicBezTo>
                  <a:cubicBezTo>
                    <a:pt x="54959" y="1898"/>
                    <a:pt x="58703" y="3894"/>
                    <a:pt x="61847" y="5819"/>
                  </a:cubicBezTo>
                  <a:cubicBezTo>
                    <a:pt x="61988" y="5905"/>
                    <a:pt x="62144" y="5946"/>
                    <a:pt x="62298" y="5946"/>
                  </a:cubicBezTo>
                  <a:cubicBezTo>
                    <a:pt x="62587" y="5946"/>
                    <a:pt x="62868" y="5801"/>
                    <a:pt x="63029" y="5536"/>
                  </a:cubicBezTo>
                  <a:cubicBezTo>
                    <a:pt x="63295" y="5112"/>
                    <a:pt x="63154" y="4582"/>
                    <a:pt x="62747" y="4335"/>
                  </a:cubicBezTo>
                  <a:cubicBezTo>
                    <a:pt x="60293" y="2816"/>
                    <a:pt x="57467" y="1262"/>
                    <a:pt x="54376" y="504"/>
                  </a:cubicBezTo>
                  <a:cubicBezTo>
                    <a:pt x="53281" y="221"/>
                    <a:pt x="52151" y="44"/>
                    <a:pt x="51003" y="9"/>
                  </a:cubicBezTo>
                  <a:cubicBezTo>
                    <a:pt x="50833" y="4"/>
                    <a:pt x="50663" y="1"/>
                    <a:pt x="50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5"/>
            <p:cNvSpPr/>
            <p:nvPr/>
          </p:nvSpPr>
          <p:spPr>
            <a:xfrm rot="407692">
              <a:off x="6565432" y="450476"/>
              <a:ext cx="718947" cy="467145"/>
            </a:xfrm>
            <a:custGeom>
              <a:avLst/>
              <a:gdLst/>
              <a:ahLst/>
              <a:cxnLst/>
              <a:rect l="l" t="t" r="r" b="b"/>
              <a:pathLst>
                <a:path w="14553" h="9456" extrusionOk="0">
                  <a:moveTo>
                    <a:pt x="13948" y="1"/>
                  </a:moveTo>
                  <a:cubicBezTo>
                    <a:pt x="13914" y="1"/>
                    <a:pt x="13880" y="4"/>
                    <a:pt x="13846" y="11"/>
                  </a:cubicBezTo>
                  <a:cubicBezTo>
                    <a:pt x="13104" y="187"/>
                    <a:pt x="12416" y="399"/>
                    <a:pt x="11780" y="699"/>
                  </a:cubicBezTo>
                  <a:lnTo>
                    <a:pt x="11286" y="911"/>
                  </a:lnTo>
                  <a:lnTo>
                    <a:pt x="10826" y="1158"/>
                  </a:lnTo>
                  <a:lnTo>
                    <a:pt x="10349" y="1405"/>
                  </a:lnTo>
                  <a:lnTo>
                    <a:pt x="9908" y="1671"/>
                  </a:lnTo>
                  <a:cubicBezTo>
                    <a:pt x="8689" y="2359"/>
                    <a:pt x="7542" y="3136"/>
                    <a:pt x="6428" y="3948"/>
                  </a:cubicBezTo>
                  <a:cubicBezTo>
                    <a:pt x="5316" y="4760"/>
                    <a:pt x="4222" y="5608"/>
                    <a:pt x="3162" y="6491"/>
                  </a:cubicBezTo>
                  <a:cubicBezTo>
                    <a:pt x="2102" y="7357"/>
                    <a:pt x="1060" y="8257"/>
                    <a:pt x="71" y="9211"/>
                  </a:cubicBezTo>
                  <a:cubicBezTo>
                    <a:pt x="0" y="9264"/>
                    <a:pt x="0" y="9352"/>
                    <a:pt x="54" y="9406"/>
                  </a:cubicBezTo>
                  <a:cubicBezTo>
                    <a:pt x="84" y="9436"/>
                    <a:pt x="127" y="9455"/>
                    <a:pt x="168" y="9455"/>
                  </a:cubicBezTo>
                  <a:cubicBezTo>
                    <a:pt x="197" y="9455"/>
                    <a:pt x="225" y="9445"/>
                    <a:pt x="247" y="9423"/>
                  </a:cubicBezTo>
                  <a:cubicBezTo>
                    <a:pt x="1290" y="8540"/>
                    <a:pt x="2367" y="7692"/>
                    <a:pt x="3461" y="6863"/>
                  </a:cubicBezTo>
                  <a:cubicBezTo>
                    <a:pt x="4556" y="6050"/>
                    <a:pt x="5670" y="5255"/>
                    <a:pt x="6817" y="4513"/>
                  </a:cubicBezTo>
                  <a:cubicBezTo>
                    <a:pt x="7966" y="3771"/>
                    <a:pt x="9131" y="3065"/>
                    <a:pt x="10332" y="2448"/>
                  </a:cubicBezTo>
                  <a:cubicBezTo>
                    <a:pt x="11514" y="1829"/>
                    <a:pt x="12769" y="1282"/>
                    <a:pt x="14005" y="1087"/>
                  </a:cubicBezTo>
                  <a:lnTo>
                    <a:pt x="14041" y="1087"/>
                  </a:lnTo>
                  <a:cubicBezTo>
                    <a:pt x="14058" y="1087"/>
                    <a:pt x="14058" y="1070"/>
                    <a:pt x="14076" y="1070"/>
                  </a:cubicBezTo>
                  <a:cubicBezTo>
                    <a:pt x="14358" y="1016"/>
                    <a:pt x="14552" y="717"/>
                    <a:pt x="14481" y="434"/>
                  </a:cubicBezTo>
                  <a:cubicBezTo>
                    <a:pt x="14435" y="170"/>
                    <a:pt x="14197" y="1"/>
                    <a:pt x="139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5"/>
            <p:cNvSpPr/>
            <p:nvPr/>
          </p:nvSpPr>
          <p:spPr>
            <a:xfrm rot="407692">
              <a:off x="6811817" y="618034"/>
              <a:ext cx="114415" cy="266227"/>
            </a:xfrm>
            <a:custGeom>
              <a:avLst/>
              <a:gdLst/>
              <a:ahLst/>
              <a:cxnLst/>
              <a:rect l="l" t="t" r="r" b="b"/>
              <a:pathLst>
                <a:path w="2316" h="5389" extrusionOk="0">
                  <a:moveTo>
                    <a:pt x="1972" y="1"/>
                  </a:moveTo>
                  <a:cubicBezTo>
                    <a:pt x="1871" y="1"/>
                    <a:pt x="1773" y="55"/>
                    <a:pt x="1715" y="149"/>
                  </a:cubicBezTo>
                  <a:cubicBezTo>
                    <a:pt x="867" y="1757"/>
                    <a:pt x="425" y="3505"/>
                    <a:pt x="19" y="5219"/>
                  </a:cubicBezTo>
                  <a:cubicBezTo>
                    <a:pt x="1" y="5289"/>
                    <a:pt x="36" y="5360"/>
                    <a:pt x="125" y="5377"/>
                  </a:cubicBezTo>
                  <a:cubicBezTo>
                    <a:pt x="141" y="5385"/>
                    <a:pt x="156" y="5388"/>
                    <a:pt x="172" y="5388"/>
                  </a:cubicBezTo>
                  <a:cubicBezTo>
                    <a:pt x="225" y="5388"/>
                    <a:pt x="274" y="5344"/>
                    <a:pt x="302" y="5289"/>
                  </a:cubicBezTo>
                  <a:cubicBezTo>
                    <a:pt x="796" y="3594"/>
                    <a:pt x="1326" y="1915"/>
                    <a:pt x="2226" y="450"/>
                  </a:cubicBezTo>
                  <a:lnTo>
                    <a:pt x="2226" y="432"/>
                  </a:lnTo>
                  <a:cubicBezTo>
                    <a:pt x="2315" y="291"/>
                    <a:pt x="2261" y="114"/>
                    <a:pt x="2120" y="44"/>
                  </a:cubicBezTo>
                  <a:cubicBezTo>
                    <a:pt x="2073" y="14"/>
                    <a:pt x="2022" y="1"/>
                    <a:pt x="19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5"/>
            <p:cNvSpPr/>
            <p:nvPr/>
          </p:nvSpPr>
          <p:spPr>
            <a:xfrm rot="407692">
              <a:off x="6152335" y="699938"/>
              <a:ext cx="570692" cy="580078"/>
            </a:xfrm>
            <a:custGeom>
              <a:avLst/>
              <a:gdLst/>
              <a:ahLst/>
              <a:cxnLst/>
              <a:rect l="l" t="t" r="r" b="b"/>
              <a:pathLst>
                <a:path w="11552" h="11742" extrusionOk="0">
                  <a:moveTo>
                    <a:pt x="11551" y="0"/>
                  </a:moveTo>
                  <a:lnTo>
                    <a:pt x="11551" y="0"/>
                  </a:lnTo>
                  <a:cubicBezTo>
                    <a:pt x="11551" y="0"/>
                    <a:pt x="6147" y="2844"/>
                    <a:pt x="3498" y="5175"/>
                  </a:cubicBezTo>
                  <a:cubicBezTo>
                    <a:pt x="1485" y="6941"/>
                    <a:pt x="461" y="9925"/>
                    <a:pt x="72" y="11286"/>
                  </a:cubicBezTo>
                  <a:cubicBezTo>
                    <a:pt x="0" y="11531"/>
                    <a:pt x="189" y="11742"/>
                    <a:pt x="415" y="11742"/>
                  </a:cubicBezTo>
                  <a:cubicBezTo>
                    <a:pt x="464" y="11742"/>
                    <a:pt x="516" y="11732"/>
                    <a:pt x="567" y="11710"/>
                  </a:cubicBezTo>
                  <a:cubicBezTo>
                    <a:pt x="1556" y="11250"/>
                    <a:pt x="3587" y="10172"/>
                    <a:pt x="6413" y="8107"/>
                  </a:cubicBezTo>
                  <a:cubicBezTo>
                    <a:pt x="10492" y="5086"/>
                    <a:pt x="11551" y="0"/>
                    <a:pt x="11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5"/>
            <p:cNvSpPr/>
            <p:nvPr/>
          </p:nvSpPr>
          <p:spPr>
            <a:xfrm rot="407692">
              <a:off x="6157031" y="696914"/>
              <a:ext cx="569704" cy="582400"/>
            </a:xfrm>
            <a:custGeom>
              <a:avLst/>
              <a:gdLst/>
              <a:ahLst/>
              <a:cxnLst/>
              <a:rect l="l" t="t" r="r" b="b"/>
              <a:pathLst>
                <a:path w="11532" h="11789" extrusionOk="0">
                  <a:moveTo>
                    <a:pt x="11480" y="1"/>
                  </a:moveTo>
                  <a:cubicBezTo>
                    <a:pt x="11444" y="1"/>
                    <a:pt x="11426" y="1"/>
                    <a:pt x="11391" y="19"/>
                  </a:cubicBezTo>
                  <a:lnTo>
                    <a:pt x="36" y="11656"/>
                  </a:lnTo>
                  <a:cubicBezTo>
                    <a:pt x="1" y="11692"/>
                    <a:pt x="1" y="11745"/>
                    <a:pt x="36" y="11762"/>
                  </a:cubicBezTo>
                  <a:cubicBezTo>
                    <a:pt x="53" y="11780"/>
                    <a:pt x="75" y="11789"/>
                    <a:pt x="95" y="11789"/>
                  </a:cubicBezTo>
                  <a:cubicBezTo>
                    <a:pt x="115" y="11789"/>
                    <a:pt x="133" y="11780"/>
                    <a:pt x="142" y="11762"/>
                  </a:cubicBezTo>
                  <a:lnTo>
                    <a:pt x="11515" y="125"/>
                  </a:lnTo>
                  <a:cubicBezTo>
                    <a:pt x="11532" y="90"/>
                    <a:pt x="11532" y="54"/>
                    <a:pt x="11515" y="19"/>
                  </a:cubicBezTo>
                  <a:cubicBezTo>
                    <a:pt x="11497" y="1"/>
                    <a:pt x="11480" y="1"/>
                    <a:pt x="1148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5"/>
            <p:cNvSpPr/>
            <p:nvPr/>
          </p:nvSpPr>
          <p:spPr>
            <a:xfrm rot="407692">
              <a:off x="6181130" y="1097699"/>
              <a:ext cx="124789" cy="87293"/>
            </a:xfrm>
            <a:custGeom>
              <a:avLst/>
              <a:gdLst/>
              <a:ahLst/>
              <a:cxnLst/>
              <a:rect l="l" t="t" r="r" b="b"/>
              <a:pathLst>
                <a:path w="2526" h="1767" extrusionOk="0">
                  <a:moveTo>
                    <a:pt x="88" y="0"/>
                  </a:moveTo>
                  <a:cubicBezTo>
                    <a:pt x="36" y="0"/>
                    <a:pt x="1" y="36"/>
                    <a:pt x="1" y="88"/>
                  </a:cubicBezTo>
                  <a:cubicBezTo>
                    <a:pt x="1" y="123"/>
                    <a:pt x="36" y="159"/>
                    <a:pt x="88" y="159"/>
                  </a:cubicBezTo>
                  <a:lnTo>
                    <a:pt x="2120" y="159"/>
                  </a:lnTo>
                  <a:lnTo>
                    <a:pt x="2367" y="1713"/>
                  </a:lnTo>
                  <a:cubicBezTo>
                    <a:pt x="2367" y="1748"/>
                    <a:pt x="2402" y="1766"/>
                    <a:pt x="2455" y="1766"/>
                  </a:cubicBezTo>
                  <a:cubicBezTo>
                    <a:pt x="2490" y="1766"/>
                    <a:pt x="2525" y="1731"/>
                    <a:pt x="2508" y="1677"/>
                  </a:cubicBezTo>
                  <a:lnTo>
                    <a:pt x="2261" y="71"/>
                  </a:lnTo>
                  <a:cubicBezTo>
                    <a:pt x="2261" y="36"/>
                    <a:pt x="2226" y="17"/>
                    <a:pt x="220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5"/>
            <p:cNvSpPr/>
            <p:nvPr/>
          </p:nvSpPr>
          <p:spPr>
            <a:xfrm rot="407692">
              <a:off x="6274814" y="984293"/>
              <a:ext cx="185010" cy="116391"/>
            </a:xfrm>
            <a:custGeom>
              <a:avLst/>
              <a:gdLst/>
              <a:ahLst/>
              <a:cxnLst/>
              <a:rect l="l" t="t" r="r" b="b"/>
              <a:pathLst>
                <a:path w="3745" h="2356" extrusionOk="0">
                  <a:moveTo>
                    <a:pt x="89" y="0"/>
                  </a:moveTo>
                  <a:cubicBezTo>
                    <a:pt x="54" y="0"/>
                    <a:pt x="19" y="35"/>
                    <a:pt x="0" y="71"/>
                  </a:cubicBezTo>
                  <a:cubicBezTo>
                    <a:pt x="0" y="123"/>
                    <a:pt x="36" y="141"/>
                    <a:pt x="89" y="158"/>
                  </a:cubicBezTo>
                  <a:lnTo>
                    <a:pt x="2896" y="229"/>
                  </a:lnTo>
                  <a:lnTo>
                    <a:pt x="3586" y="2296"/>
                  </a:lnTo>
                  <a:cubicBezTo>
                    <a:pt x="3599" y="2335"/>
                    <a:pt x="3632" y="2355"/>
                    <a:pt x="3663" y="2355"/>
                  </a:cubicBezTo>
                  <a:cubicBezTo>
                    <a:pt x="3673" y="2355"/>
                    <a:pt x="3683" y="2353"/>
                    <a:pt x="3692" y="2348"/>
                  </a:cubicBezTo>
                  <a:cubicBezTo>
                    <a:pt x="3727" y="2331"/>
                    <a:pt x="3744" y="2296"/>
                    <a:pt x="3744" y="2261"/>
                  </a:cubicBezTo>
                  <a:lnTo>
                    <a:pt x="3038" y="141"/>
                  </a:lnTo>
                  <a:cubicBezTo>
                    <a:pt x="3021" y="106"/>
                    <a:pt x="3002" y="88"/>
                    <a:pt x="2985" y="88"/>
                  </a:cubicBezTo>
                  <a:lnTo>
                    <a:pt x="2967" y="88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5"/>
            <p:cNvSpPr/>
            <p:nvPr/>
          </p:nvSpPr>
          <p:spPr>
            <a:xfrm rot="407692">
              <a:off x="6415267" y="889820"/>
              <a:ext cx="162335" cy="128544"/>
            </a:xfrm>
            <a:custGeom>
              <a:avLst/>
              <a:gdLst/>
              <a:ahLst/>
              <a:cxnLst/>
              <a:rect l="l" t="t" r="r" b="b"/>
              <a:pathLst>
                <a:path w="3286" h="2602" extrusionOk="0">
                  <a:moveTo>
                    <a:pt x="90" y="1"/>
                  </a:moveTo>
                  <a:cubicBezTo>
                    <a:pt x="36" y="1"/>
                    <a:pt x="1" y="36"/>
                    <a:pt x="1" y="71"/>
                  </a:cubicBezTo>
                  <a:cubicBezTo>
                    <a:pt x="1" y="107"/>
                    <a:pt x="36" y="142"/>
                    <a:pt x="72" y="160"/>
                  </a:cubicBezTo>
                  <a:lnTo>
                    <a:pt x="2527" y="266"/>
                  </a:lnTo>
                  <a:lnTo>
                    <a:pt x="3127" y="2544"/>
                  </a:lnTo>
                  <a:cubicBezTo>
                    <a:pt x="3127" y="2573"/>
                    <a:pt x="3163" y="2602"/>
                    <a:pt x="3195" y="2602"/>
                  </a:cubicBezTo>
                  <a:cubicBezTo>
                    <a:pt x="3202" y="2602"/>
                    <a:pt x="3209" y="2601"/>
                    <a:pt x="3215" y="2598"/>
                  </a:cubicBezTo>
                  <a:cubicBezTo>
                    <a:pt x="3250" y="2598"/>
                    <a:pt x="3286" y="2544"/>
                    <a:pt x="3269" y="2509"/>
                  </a:cubicBezTo>
                  <a:lnTo>
                    <a:pt x="2668" y="160"/>
                  </a:lnTo>
                  <a:cubicBezTo>
                    <a:pt x="2650" y="142"/>
                    <a:pt x="2633" y="125"/>
                    <a:pt x="2598" y="107"/>
                  </a:cubicBezTo>
                  <a:lnTo>
                    <a:pt x="90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5"/>
            <p:cNvSpPr/>
            <p:nvPr/>
          </p:nvSpPr>
          <p:spPr>
            <a:xfrm rot="407692">
              <a:off x="6559740" y="815660"/>
              <a:ext cx="104732" cy="105671"/>
            </a:xfrm>
            <a:custGeom>
              <a:avLst/>
              <a:gdLst/>
              <a:ahLst/>
              <a:cxnLst/>
              <a:rect l="l" t="t" r="r" b="b"/>
              <a:pathLst>
                <a:path w="2120" h="2139" extrusionOk="0">
                  <a:moveTo>
                    <a:pt x="88" y="1"/>
                  </a:moveTo>
                  <a:cubicBezTo>
                    <a:pt x="36" y="1"/>
                    <a:pt x="1" y="36"/>
                    <a:pt x="1" y="90"/>
                  </a:cubicBezTo>
                  <a:cubicBezTo>
                    <a:pt x="1" y="125"/>
                    <a:pt x="36" y="160"/>
                    <a:pt x="88" y="160"/>
                  </a:cubicBezTo>
                  <a:lnTo>
                    <a:pt x="1536" y="177"/>
                  </a:lnTo>
                  <a:lnTo>
                    <a:pt x="1960" y="2085"/>
                  </a:lnTo>
                  <a:cubicBezTo>
                    <a:pt x="1960" y="2120"/>
                    <a:pt x="2014" y="2138"/>
                    <a:pt x="2049" y="2138"/>
                  </a:cubicBezTo>
                  <a:cubicBezTo>
                    <a:pt x="2085" y="2120"/>
                    <a:pt x="2120" y="2085"/>
                    <a:pt x="2101" y="2049"/>
                  </a:cubicBezTo>
                  <a:lnTo>
                    <a:pt x="1678" y="90"/>
                  </a:lnTo>
                  <a:cubicBezTo>
                    <a:pt x="1678" y="55"/>
                    <a:pt x="1642" y="36"/>
                    <a:pt x="1625" y="19"/>
                  </a:cubicBezTo>
                  <a:lnTo>
                    <a:pt x="1607" y="19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5"/>
            <p:cNvSpPr/>
            <p:nvPr/>
          </p:nvSpPr>
          <p:spPr>
            <a:xfrm rot="407692">
              <a:off x="6680758" y="812218"/>
              <a:ext cx="191136" cy="549054"/>
            </a:xfrm>
            <a:custGeom>
              <a:avLst/>
              <a:gdLst/>
              <a:ahLst/>
              <a:cxnLst/>
              <a:rect l="l" t="t" r="r" b="b"/>
              <a:pathLst>
                <a:path w="3869" h="11114" extrusionOk="0">
                  <a:moveTo>
                    <a:pt x="2155" y="0"/>
                  </a:moveTo>
                  <a:cubicBezTo>
                    <a:pt x="2155" y="0"/>
                    <a:pt x="601" y="3869"/>
                    <a:pt x="266" y="6270"/>
                  </a:cubicBezTo>
                  <a:cubicBezTo>
                    <a:pt x="0" y="8072"/>
                    <a:pt x="777" y="10085"/>
                    <a:pt x="1184" y="10968"/>
                  </a:cubicBezTo>
                  <a:cubicBezTo>
                    <a:pt x="1228" y="11065"/>
                    <a:pt x="1316" y="11113"/>
                    <a:pt x="1405" y="11113"/>
                  </a:cubicBezTo>
                  <a:cubicBezTo>
                    <a:pt x="1493" y="11113"/>
                    <a:pt x="1581" y="11065"/>
                    <a:pt x="1625" y="10968"/>
                  </a:cubicBezTo>
                  <a:cubicBezTo>
                    <a:pt x="1926" y="10279"/>
                    <a:pt x="2526" y="8813"/>
                    <a:pt x="3073" y="6482"/>
                  </a:cubicBezTo>
                  <a:cubicBezTo>
                    <a:pt x="3868" y="3127"/>
                    <a:pt x="2155" y="0"/>
                    <a:pt x="21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5"/>
            <p:cNvSpPr/>
            <p:nvPr/>
          </p:nvSpPr>
          <p:spPr>
            <a:xfrm rot="407692">
              <a:off x="6747172" y="808724"/>
              <a:ext cx="42832" cy="553154"/>
            </a:xfrm>
            <a:custGeom>
              <a:avLst/>
              <a:gdLst/>
              <a:ahLst/>
              <a:cxnLst/>
              <a:rect l="l" t="t" r="r" b="b"/>
              <a:pathLst>
                <a:path w="867" h="11197" extrusionOk="0">
                  <a:moveTo>
                    <a:pt x="831" y="0"/>
                  </a:moveTo>
                  <a:cubicBezTo>
                    <a:pt x="796" y="0"/>
                    <a:pt x="777" y="17"/>
                    <a:pt x="760" y="52"/>
                  </a:cubicBezTo>
                  <a:lnTo>
                    <a:pt x="0" y="11143"/>
                  </a:lnTo>
                  <a:cubicBezTo>
                    <a:pt x="0" y="11178"/>
                    <a:pt x="19" y="11197"/>
                    <a:pt x="54" y="11197"/>
                  </a:cubicBezTo>
                  <a:cubicBezTo>
                    <a:pt x="71" y="11197"/>
                    <a:pt x="106" y="11178"/>
                    <a:pt x="106" y="11143"/>
                  </a:cubicBezTo>
                  <a:lnTo>
                    <a:pt x="866" y="52"/>
                  </a:lnTo>
                  <a:cubicBezTo>
                    <a:pt x="866" y="35"/>
                    <a:pt x="848" y="0"/>
                    <a:pt x="83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5"/>
            <p:cNvSpPr/>
            <p:nvPr/>
          </p:nvSpPr>
          <p:spPr>
            <a:xfrm rot="407692">
              <a:off x="6684718" y="1209704"/>
              <a:ext cx="101225" cy="51378"/>
            </a:xfrm>
            <a:custGeom>
              <a:avLst/>
              <a:gdLst/>
              <a:ahLst/>
              <a:cxnLst/>
              <a:rect l="l" t="t" r="r" b="b"/>
              <a:pathLst>
                <a:path w="2049" h="1040" extrusionOk="0">
                  <a:moveTo>
                    <a:pt x="1166" y="1"/>
                  </a:moveTo>
                  <a:cubicBezTo>
                    <a:pt x="1148" y="1"/>
                    <a:pt x="1131" y="1"/>
                    <a:pt x="1112" y="19"/>
                  </a:cubicBezTo>
                  <a:lnTo>
                    <a:pt x="17" y="955"/>
                  </a:lnTo>
                  <a:cubicBezTo>
                    <a:pt x="0" y="973"/>
                    <a:pt x="0" y="1008"/>
                    <a:pt x="17" y="1025"/>
                  </a:cubicBezTo>
                  <a:cubicBezTo>
                    <a:pt x="27" y="1034"/>
                    <a:pt x="40" y="1039"/>
                    <a:pt x="53" y="1039"/>
                  </a:cubicBezTo>
                  <a:cubicBezTo>
                    <a:pt x="66" y="1039"/>
                    <a:pt x="80" y="1034"/>
                    <a:pt x="88" y="1025"/>
                  </a:cubicBezTo>
                  <a:lnTo>
                    <a:pt x="1148" y="125"/>
                  </a:lnTo>
                  <a:lnTo>
                    <a:pt x="1960" y="832"/>
                  </a:lnTo>
                  <a:cubicBezTo>
                    <a:pt x="1967" y="839"/>
                    <a:pt x="1978" y="843"/>
                    <a:pt x="1989" y="843"/>
                  </a:cubicBezTo>
                  <a:cubicBezTo>
                    <a:pt x="2004" y="843"/>
                    <a:pt x="2021" y="834"/>
                    <a:pt x="2031" y="813"/>
                  </a:cubicBezTo>
                  <a:cubicBezTo>
                    <a:pt x="2049" y="796"/>
                    <a:pt x="2049" y="761"/>
                    <a:pt x="2031" y="743"/>
                  </a:cubicBezTo>
                  <a:lnTo>
                    <a:pt x="1183" y="19"/>
                  </a:lnTo>
                  <a:cubicBezTo>
                    <a:pt x="1166" y="19"/>
                    <a:pt x="1166" y="1"/>
                    <a:pt x="1166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5"/>
            <p:cNvSpPr/>
            <p:nvPr/>
          </p:nvSpPr>
          <p:spPr>
            <a:xfrm rot="407692">
              <a:off x="6682754" y="1094515"/>
              <a:ext cx="146625" cy="66050"/>
            </a:xfrm>
            <a:custGeom>
              <a:avLst/>
              <a:gdLst/>
              <a:ahLst/>
              <a:cxnLst/>
              <a:rect l="l" t="t" r="r" b="b"/>
              <a:pathLst>
                <a:path w="2968" h="1337" extrusionOk="0">
                  <a:moveTo>
                    <a:pt x="1573" y="1"/>
                  </a:moveTo>
                  <a:lnTo>
                    <a:pt x="36" y="1237"/>
                  </a:lnTo>
                  <a:cubicBezTo>
                    <a:pt x="19" y="1255"/>
                    <a:pt x="0" y="1290"/>
                    <a:pt x="19" y="1307"/>
                  </a:cubicBezTo>
                  <a:cubicBezTo>
                    <a:pt x="29" y="1328"/>
                    <a:pt x="45" y="1337"/>
                    <a:pt x="61" y="1337"/>
                  </a:cubicBezTo>
                  <a:cubicBezTo>
                    <a:pt x="72" y="1337"/>
                    <a:pt x="82" y="1333"/>
                    <a:pt x="89" y="1326"/>
                  </a:cubicBezTo>
                  <a:lnTo>
                    <a:pt x="1608" y="107"/>
                  </a:lnTo>
                  <a:lnTo>
                    <a:pt x="2880" y="884"/>
                  </a:lnTo>
                  <a:cubicBezTo>
                    <a:pt x="2887" y="891"/>
                    <a:pt x="2897" y="896"/>
                    <a:pt x="2908" y="896"/>
                  </a:cubicBezTo>
                  <a:cubicBezTo>
                    <a:pt x="2923" y="896"/>
                    <a:pt x="2940" y="887"/>
                    <a:pt x="2950" y="867"/>
                  </a:cubicBezTo>
                  <a:cubicBezTo>
                    <a:pt x="2967" y="848"/>
                    <a:pt x="2950" y="813"/>
                    <a:pt x="2932" y="796"/>
                  </a:cubicBezTo>
                  <a:lnTo>
                    <a:pt x="1625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5"/>
            <p:cNvSpPr/>
            <p:nvPr/>
          </p:nvSpPr>
          <p:spPr>
            <a:xfrm rot="407692">
              <a:off x="6714809" y="991620"/>
              <a:ext cx="139659" cy="57405"/>
            </a:xfrm>
            <a:custGeom>
              <a:avLst/>
              <a:gdLst/>
              <a:ahLst/>
              <a:cxnLst/>
              <a:rect l="l" t="t" r="r" b="b"/>
              <a:pathLst>
                <a:path w="2827" h="1162" extrusionOk="0">
                  <a:moveTo>
                    <a:pt x="1432" y="0"/>
                  </a:moveTo>
                  <a:cubicBezTo>
                    <a:pt x="1414" y="0"/>
                    <a:pt x="1397" y="0"/>
                    <a:pt x="1378" y="17"/>
                  </a:cubicBezTo>
                  <a:lnTo>
                    <a:pt x="19" y="1060"/>
                  </a:lnTo>
                  <a:cubicBezTo>
                    <a:pt x="1" y="1095"/>
                    <a:pt x="1" y="1112"/>
                    <a:pt x="19" y="1148"/>
                  </a:cubicBezTo>
                  <a:cubicBezTo>
                    <a:pt x="28" y="1157"/>
                    <a:pt x="41" y="1161"/>
                    <a:pt x="54" y="1161"/>
                  </a:cubicBezTo>
                  <a:cubicBezTo>
                    <a:pt x="67" y="1161"/>
                    <a:pt x="81" y="1157"/>
                    <a:pt x="90" y="1148"/>
                  </a:cubicBezTo>
                  <a:lnTo>
                    <a:pt x="1414" y="123"/>
                  </a:lnTo>
                  <a:lnTo>
                    <a:pt x="2739" y="1042"/>
                  </a:lnTo>
                  <a:cubicBezTo>
                    <a:pt x="2747" y="1051"/>
                    <a:pt x="2761" y="1055"/>
                    <a:pt x="2774" y="1055"/>
                  </a:cubicBezTo>
                  <a:cubicBezTo>
                    <a:pt x="2787" y="1055"/>
                    <a:pt x="2800" y="1051"/>
                    <a:pt x="2810" y="1042"/>
                  </a:cubicBezTo>
                  <a:cubicBezTo>
                    <a:pt x="2827" y="1006"/>
                    <a:pt x="2827" y="989"/>
                    <a:pt x="2791" y="971"/>
                  </a:cubicBezTo>
                  <a:lnTo>
                    <a:pt x="1449" y="17"/>
                  </a:lnTo>
                  <a:cubicBezTo>
                    <a:pt x="1432" y="17"/>
                    <a:pt x="1432" y="0"/>
                    <a:pt x="1432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5"/>
            <p:cNvSpPr/>
            <p:nvPr/>
          </p:nvSpPr>
          <p:spPr>
            <a:xfrm rot="407692">
              <a:off x="6756839" y="908921"/>
              <a:ext cx="99496" cy="46043"/>
            </a:xfrm>
            <a:custGeom>
              <a:avLst/>
              <a:gdLst/>
              <a:ahLst/>
              <a:cxnLst/>
              <a:rect l="l" t="t" r="r" b="b"/>
              <a:pathLst>
                <a:path w="2014" h="932" extrusionOk="0">
                  <a:moveTo>
                    <a:pt x="813" y="1"/>
                  </a:moveTo>
                  <a:lnTo>
                    <a:pt x="19" y="672"/>
                  </a:lnTo>
                  <a:cubicBezTo>
                    <a:pt x="1" y="690"/>
                    <a:pt x="1" y="725"/>
                    <a:pt x="19" y="742"/>
                  </a:cubicBezTo>
                  <a:cubicBezTo>
                    <a:pt x="28" y="752"/>
                    <a:pt x="41" y="756"/>
                    <a:pt x="54" y="756"/>
                  </a:cubicBezTo>
                  <a:cubicBezTo>
                    <a:pt x="67" y="756"/>
                    <a:pt x="81" y="752"/>
                    <a:pt x="90" y="742"/>
                  </a:cubicBezTo>
                  <a:lnTo>
                    <a:pt x="848" y="107"/>
                  </a:lnTo>
                  <a:lnTo>
                    <a:pt x="1908" y="919"/>
                  </a:lnTo>
                  <a:cubicBezTo>
                    <a:pt x="1923" y="927"/>
                    <a:pt x="1938" y="931"/>
                    <a:pt x="1951" y="931"/>
                  </a:cubicBezTo>
                  <a:cubicBezTo>
                    <a:pt x="1970" y="931"/>
                    <a:pt x="1986" y="923"/>
                    <a:pt x="1997" y="902"/>
                  </a:cubicBezTo>
                  <a:cubicBezTo>
                    <a:pt x="2014" y="884"/>
                    <a:pt x="1997" y="848"/>
                    <a:pt x="1979" y="8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5"/>
            <p:cNvSpPr/>
            <p:nvPr/>
          </p:nvSpPr>
          <p:spPr>
            <a:xfrm rot="1622924">
              <a:off x="8295953" y="456392"/>
              <a:ext cx="663949" cy="641768"/>
            </a:xfrm>
            <a:custGeom>
              <a:avLst/>
              <a:gdLst/>
              <a:ahLst/>
              <a:cxnLst/>
              <a:rect l="l" t="t" r="r" b="b"/>
              <a:pathLst>
                <a:path w="13440" h="12991" extrusionOk="0">
                  <a:moveTo>
                    <a:pt x="12954" y="0"/>
                  </a:moveTo>
                  <a:cubicBezTo>
                    <a:pt x="12910" y="0"/>
                    <a:pt x="12866" y="7"/>
                    <a:pt x="12822" y="20"/>
                  </a:cubicBezTo>
                  <a:cubicBezTo>
                    <a:pt x="11320" y="479"/>
                    <a:pt x="9907" y="1186"/>
                    <a:pt x="8601" y="2050"/>
                  </a:cubicBezTo>
                  <a:cubicBezTo>
                    <a:pt x="7312" y="2916"/>
                    <a:pt x="6128" y="3941"/>
                    <a:pt x="5069" y="5088"/>
                  </a:cubicBezTo>
                  <a:cubicBezTo>
                    <a:pt x="2968" y="7348"/>
                    <a:pt x="1360" y="10016"/>
                    <a:pt x="36" y="12788"/>
                  </a:cubicBezTo>
                  <a:cubicBezTo>
                    <a:pt x="1" y="12858"/>
                    <a:pt x="36" y="12929"/>
                    <a:pt x="107" y="12964"/>
                  </a:cubicBezTo>
                  <a:cubicBezTo>
                    <a:pt x="130" y="12982"/>
                    <a:pt x="156" y="12990"/>
                    <a:pt x="181" y="12990"/>
                  </a:cubicBezTo>
                  <a:cubicBezTo>
                    <a:pt x="230" y="12990"/>
                    <a:pt x="277" y="12959"/>
                    <a:pt x="300" y="12912"/>
                  </a:cubicBezTo>
                  <a:cubicBezTo>
                    <a:pt x="1696" y="10209"/>
                    <a:pt x="3373" y="7631"/>
                    <a:pt x="5492" y="5495"/>
                  </a:cubicBezTo>
                  <a:cubicBezTo>
                    <a:pt x="7612" y="3357"/>
                    <a:pt x="10208" y="1662"/>
                    <a:pt x="13069" y="868"/>
                  </a:cubicBezTo>
                  <a:lnTo>
                    <a:pt x="13086" y="868"/>
                  </a:lnTo>
                  <a:cubicBezTo>
                    <a:pt x="13317" y="779"/>
                    <a:pt x="13439" y="531"/>
                    <a:pt x="13369" y="303"/>
                  </a:cubicBezTo>
                  <a:cubicBezTo>
                    <a:pt x="13312" y="116"/>
                    <a:pt x="13139" y="0"/>
                    <a:pt x="129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5"/>
            <p:cNvSpPr/>
            <p:nvPr/>
          </p:nvSpPr>
          <p:spPr>
            <a:xfrm rot="1622924">
              <a:off x="8432302" y="694492"/>
              <a:ext cx="37545" cy="263653"/>
            </a:xfrm>
            <a:custGeom>
              <a:avLst/>
              <a:gdLst/>
              <a:ahLst/>
              <a:cxnLst/>
              <a:rect l="l" t="t" r="r" b="b"/>
              <a:pathLst>
                <a:path w="760" h="5337" extrusionOk="0">
                  <a:moveTo>
                    <a:pt x="554" y="0"/>
                  </a:moveTo>
                  <a:cubicBezTo>
                    <a:pt x="477" y="0"/>
                    <a:pt x="404" y="65"/>
                    <a:pt x="389" y="145"/>
                  </a:cubicBezTo>
                  <a:cubicBezTo>
                    <a:pt x="88" y="1840"/>
                    <a:pt x="0" y="3571"/>
                    <a:pt x="71" y="5283"/>
                  </a:cubicBezTo>
                  <a:cubicBezTo>
                    <a:pt x="88" y="5318"/>
                    <a:pt x="106" y="5337"/>
                    <a:pt x="142" y="5337"/>
                  </a:cubicBezTo>
                  <a:cubicBezTo>
                    <a:pt x="194" y="5337"/>
                    <a:pt x="212" y="5318"/>
                    <a:pt x="212" y="5266"/>
                  </a:cubicBezTo>
                  <a:cubicBezTo>
                    <a:pt x="212" y="3571"/>
                    <a:pt x="389" y="1875"/>
                    <a:pt x="742" y="215"/>
                  </a:cubicBezTo>
                  <a:cubicBezTo>
                    <a:pt x="759" y="109"/>
                    <a:pt x="688" y="20"/>
                    <a:pt x="583" y="3"/>
                  </a:cubicBezTo>
                  <a:cubicBezTo>
                    <a:pt x="573" y="1"/>
                    <a:pt x="564" y="0"/>
                    <a:pt x="5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5"/>
            <p:cNvSpPr/>
            <p:nvPr/>
          </p:nvSpPr>
          <p:spPr>
            <a:xfrm rot="1622924">
              <a:off x="7861784" y="705919"/>
              <a:ext cx="359491" cy="630307"/>
            </a:xfrm>
            <a:custGeom>
              <a:avLst/>
              <a:gdLst/>
              <a:ahLst/>
              <a:cxnLst/>
              <a:rect l="l" t="t" r="r" b="b"/>
              <a:pathLst>
                <a:path w="7277" h="12759" extrusionOk="0">
                  <a:moveTo>
                    <a:pt x="6888" y="1"/>
                  </a:moveTo>
                  <a:lnTo>
                    <a:pt x="6888" y="1"/>
                  </a:lnTo>
                  <a:cubicBezTo>
                    <a:pt x="6888" y="1"/>
                    <a:pt x="3038" y="3762"/>
                    <a:pt x="1378" y="6411"/>
                  </a:cubicBezTo>
                  <a:cubicBezTo>
                    <a:pt x="125" y="8407"/>
                    <a:pt x="1" y="11197"/>
                    <a:pt x="19" y="12450"/>
                  </a:cubicBezTo>
                  <a:cubicBezTo>
                    <a:pt x="19" y="12635"/>
                    <a:pt x="172" y="12759"/>
                    <a:pt x="337" y="12759"/>
                  </a:cubicBezTo>
                  <a:cubicBezTo>
                    <a:pt x="409" y="12759"/>
                    <a:pt x="484" y="12735"/>
                    <a:pt x="549" y="12681"/>
                  </a:cubicBezTo>
                  <a:cubicBezTo>
                    <a:pt x="1273" y="12045"/>
                    <a:pt x="2721" y="10614"/>
                    <a:pt x="4593" y="8141"/>
                  </a:cubicBezTo>
                  <a:cubicBezTo>
                    <a:pt x="7277" y="4574"/>
                    <a:pt x="6888" y="1"/>
                    <a:pt x="68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5"/>
            <p:cNvSpPr/>
            <p:nvPr/>
          </p:nvSpPr>
          <p:spPr>
            <a:xfrm rot="1622924">
              <a:off x="7868834" y="700555"/>
              <a:ext cx="338545" cy="635544"/>
            </a:xfrm>
            <a:custGeom>
              <a:avLst/>
              <a:gdLst/>
              <a:ahLst/>
              <a:cxnLst/>
              <a:rect l="l" t="t" r="r" b="b"/>
              <a:pathLst>
                <a:path w="6853" h="12865" extrusionOk="0">
                  <a:moveTo>
                    <a:pt x="6782" y="1"/>
                  </a:moveTo>
                  <a:cubicBezTo>
                    <a:pt x="6763" y="1"/>
                    <a:pt x="6728" y="18"/>
                    <a:pt x="6711" y="36"/>
                  </a:cubicBezTo>
                  <a:lnTo>
                    <a:pt x="17" y="12769"/>
                  </a:lnTo>
                  <a:cubicBezTo>
                    <a:pt x="0" y="12787"/>
                    <a:pt x="17" y="12839"/>
                    <a:pt x="53" y="12858"/>
                  </a:cubicBezTo>
                  <a:cubicBezTo>
                    <a:pt x="62" y="12862"/>
                    <a:pt x="71" y="12864"/>
                    <a:pt x="80" y="12864"/>
                  </a:cubicBezTo>
                  <a:cubicBezTo>
                    <a:pt x="106" y="12864"/>
                    <a:pt x="128" y="12848"/>
                    <a:pt x="142" y="12822"/>
                  </a:cubicBezTo>
                  <a:lnTo>
                    <a:pt x="6834" y="107"/>
                  </a:lnTo>
                  <a:cubicBezTo>
                    <a:pt x="6852" y="72"/>
                    <a:pt x="6834" y="36"/>
                    <a:pt x="6799" y="18"/>
                  </a:cubicBezTo>
                  <a:cubicBezTo>
                    <a:pt x="6799" y="1"/>
                    <a:pt x="6782" y="1"/>
                    <a:pt x="6782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5"/>
            <p:cNvSpPr/>
            <p:nvPr/>
          </p:nvSpPr>
          <p:spPr>
            <a:xfrm rot="1622924">
              <a:off x="7796527" y="1094990"/>
              <a:ext cx="126565" cy="71088"/>
            </a:xfrm>
            <a:custGeom>
              <a:avLst/>
              <a:gdLst/>
              <a:ahLst/>
              <a:cxnLst/>
              <a:rect l="l" t="t" r="r" b="b"/>
              <a:pathLst>
                <a:path w="2562" h="1439" extrusionOk="0">
                  <a:moveTo>
                    <a:pt x="1838" y="1"/>
                  </a:moveTo>
                  <a:lnTo>
                    <a:pt x="53" y="531"/>
                  </a:lnTo>
                  <a:cubicBezTo>
                    <a:pt x="18" y="549"/>
                    <a:pt x="1" y="584"/>
                    <a:pt x="18" y="620"/>
                  </a:cubicBezTo>
                  <a:cubicBezTo>
                    <a:pt x="18" y="646"/>
                    <a:pt x="47" y="662"/>
                    <a:pt x="76" y="662"/>
                  </a:cubicBezTo>
                  <a:cubicBezTo>
                    <a:pt x="87" y="662"/>
                    <a:pt x="98" y="659"/>
                    <a:pt x="107" y="655"/>
                  </a:cubicBezTo>
                  <a:lnTo>
                    <a:pt x="1819" y="142"/>
                  </a:lnTo>
                  <a:lnTo>
                    <a:pt x="2420" y="1397"/>
                  </a:lnTo>
                  <a:cubicBezTo>
                    <a:pt x="2433" y="1423"/>
                    <a:pt x="2456" y="1439"/>
                    <a:pt x="2481" y="1439"/>
                  </a:cubicBezTo>
                  <a:cubicBezTo>
                    <a:pt x="2490" y="1439"/>
                    <a:pt x="2499" y="1437"/>
                    <a:pt x="2509" y="1432"/>
                  </a:cubicBezTo>
                  <a:cubicBezTo>
                    <a:pt x="2544" y="1414"/>
                    <a:pt x="2561" y="1378"/>
                    <a:pt x="2544" y="1343"/>
                  </a:cubicBezTo>
                  <a:lnTo>
                    <a:pt x="1925" y="36"/>
                  </a:lnTo>
                  <a:cubicBezTo>
                    <a:pt x="1908" y="19"/>
                    <a:pt x="1890" y="1"/>
                    <a:pt x="1873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5"/>
            <p:cNvSpPr/>
            <p:nvPr/>
          </p:nvSpPr>
          <p:spPr>
            <a:xfrm rot="1622924">
              <a:off x="7883781" y="1003885"/>
              <a:ext cx="185007" cy="86798"/>
            </a:xfrm>
            <a:custGeom>
              <a:avLst/>
              <a:gdLst/>
              <a:ahLst/>
              <a:cxnLst/>
              <a:rect l="l" t="t" r="r" b="b"/>
              <a:pathLst>
                <a:path w="3745" h="1757" extrusionOk="0">
                  <a:moveTo>
                    <a:pt x="2537" y="0"/>
                  </a:moveTo>
                  <a:cubicBezTo>
                    <a:pt x="2530" y="0"/>
                    <a:pt x="2525" y="5"/>
                    <a:pt x="2525" y="13"/>
                  </a:cubicBezTo>
                  <a:lnTo>
                    <a:pt x="71" y="667"/>
                  </a:lnTo>
                  <a:cubicBezTo>
                    <a:pt x="36" y="667"/>
                    <a:pt x="1" y="703"/>
                    <a:pt x="18" y="738"/>
                  </a:cubicBezTo>
                  <a:cubicBezTo>
                    <a:pt x="18" y="767"/>
                    <a:pt x="53" y="795"/>
                    <a:pt x="85" y="795"/>
                  </a:cubicBezTo>
                  <a:cubicBezTo>
                    <a:pt x="93" y="795"/>
                    <a:pt x="100" y="794"/>
                    <a:pt x="107" y="790"/>
                  </a:cubicBezTo>
                  <a:lnTo>
                    <a:pt x="2508" y="154"/>
                  </a:lnTo>
                  <a:lnTo>
                    <a:pt x="3620" y="1727"/>
                  </a:lnTo>
                  <a:cubicBezTo>
                    <a:pt x="3631" y="1747"/>
                    <a:pt x="3647" y="1756"/>
                    <a:pt x="3666" y="1756"/>
                  </a:cubicBezTo>
                  <a:cubicBezTo>
                    <a:pt x="3680" y="1756"/>
                    <a:pt x="3695" y="1752"/>
                    <a:pt x="3709" y="1744"/>
                  </a:cubicBezTo>
                  <a:cubicBezTo>
                    <a:pt x="3745" y="1727"/>
                    <a:pt x="3745" y="1692"/>
                    <a:pt x="3726" y="1656"/>
                  </a:cubicBezTo>
                  <a:lnTo>
                    <a:pt x="2596" y="32"/>
                  </a:lnTo>
                  <a:cubicBezTo>
                    <a:pt x="2579" y="13"/>
                    <a:pt x="2561" y="13"/>
                    <a:pt x="2561" y="13"/>
                  </a:cubicBezTo>
                  <a:cubicBezTo>
                    <a:pt x="2552" y="5"/>
                    <a:pt x="2543" y="0"/>
                    <a:pt x="253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5"/>
            <p:cNvSpPr/>
            <p:nvPr/>
          </p:nvSpPr>
          <p:spPr>
            <a:xfrm rot="1622924">
              <a:off x="8009408" y="930973"/>
              <a:ext cx="168408" cy="97221"/>
            </a:xfrm>
            <a:custGeom>
              <a:avLst/>
              <a:gdLst/>
              <a:ahLst/>
              <a:cxnLst/>
              <a:rect l="l" t="t" r="r" b="b"/>
              <a:pathLst>
                <a:path w="3409" h="1968" extrusionOk="0">
                  <a:moveTo>
                    <a:pt x="2208" y="0"/>
                  </a:moveTo>
                  <a:lnTo>
                    <a:pt x="53" y="547"/>
                  </a:lnTo>
                  <a:cubicBezTo>
                    <a:pt x="18" y="547"/>
                    <a:pt x="1" y="583"/>
                    <a:pt x="18" y="618"/>
                  </a:cubicBezTo>
                  <a:cubicBezTo>
                    <a:pt x="18" y="653"/>
                    <a:pt x="53" y="672"/>
                    <a:pt x="88" y="672"/>
                  </a:cubicBezTo>
                  <a:lnTo>
                    <a:pt x="2191" y="142"/>
                  </a:lnTo>
                  <a:lnTo>
                    <a:pt x="3267" y="1925"/>
                  </a:lnTo>
                  <a:cubicBezTo>
                    <a:pt x="3281" y="1950"/>
                    <a:pt x="3312" y="1967"/>
                    <a:pt x="3342" y="1967"/>
                  </a:cubicBezTo>
                  <a:cubicBezTo>
                    <a:pt x="3353" y="1967"/>
                    <a:pt x="3364" y="1965"/>
                    <a:pt x="3373" y="1960"/>
                  </a:cubicBezTo>
                  <a:cubicBezTo>
                    <a:pt x="3392" y="1943"/>
                    <a:pt x="3408" y="1889"/>
                    <a:pt x="3392" y="1854"/>
                  </a:cubicBezTo>
                  <a:lnTo>
                    <a:pt x="2278" y="36"/>
                  </a:lnTo>
                  <a:cubicBezTo>
                    <a:pt x="2278" y="17"/>
                    <a:pt x="2261" y="0"/>
                    <a:pt x="2243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5"/>
            <p:cNvSpPr/>
            <p:nvPr/>
          </p:nvSpPr>
          <p:spPr>
            <a:xfrm rot="1622924">
              <a:off x="8141994" y="873075"/>
              <a:ext cx="113474" cy="83290"/>
            </a:xfrm>
            <a:custGeom>
              <a:avLst/>
              <a:gdLst/>
              <a:ahLst/>
              <a:cxnLst/>
              <a:rect l="l" t="t" r="r" b="b"/>
              <a:pathLst>
                <a:path w="2297" h="1686" extrusionOk="0">
                  <a:moveTo>
                    <a:pt x="1343" y="0"/>
                  </a:moveTo>
                  <a:lnTo>
                    <a:pt x="54" y="372"/>
                  </a:lnTo>
                  <a:cubicBezTo>
                    <a:pt x="19" y="372"/>
                    <a:pt x="0" y="407"/>
                    <a:pt x="0" y="442"/>
                  </a:cubicBezTo>
                  <a:cubicBezTo>
                    <a:pt x="15" y="471"/>
                    <a:pt x="41" y="500"/>
                    <a:pt x="70" y="500"/>
                  </a:cubicBezTo>
                  <a:cubicBezTo>
                    <a:pt x="76" y="500"/>
                    <a:pt x="83" y="498"/>
                    <a:pt x="89" y="495"/>
                  </a:cubicBezTo>
                  <a:lnTo>
                    <a:pt x="1326" y="141"/>
                  </a:lnTo>
                  <a:lnTo>
                    <a:pt x="2155" y="1643"/>
                  </a:lnTo>
                  <a:cubicBezTo>
                    <a:pt x="2168" y="1669"/>
                    <a:pt x="2200" y="1685"/>
                    <a:pt x="2230" y="1685"/>
                  </a:cubicBezTo>
                  <a:cubicBezTo>
                    <a:pt x="2241" y="1685"/>
                    <a:pt x="2251" y="1683"/>
                    <a:pt x="2261" y="1679"/>
                  </a:cubicBezTo>
                  <a:cubicBezTo>
                    <a:pt x="2279" y="1660"/>
                    <a:pt x="2296" y="1608"/>
                    <a:pt x="2279" y="1590"/>
                  </a:cubicBezTo>
                  <a:lnTo>
                    <a:pt x="1413" y="35"/>
                  </a:lnTo>
                  <a:cubicBezTo>
                    <a:pt x="1413" y="18"/>
                    <a:pt x="1396" y="0"/>
                    <a:pt x="1378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5"/>
            <p:cNvSpPr/>
            <p:nvPr/>
          </p:nvSpPr>
          <p:spPr>
            <a:xfrm rot="1622924">
              <a:off x="8255389" y="831430"/>
              <a:ext cx="153637" cy="560750"/>
            </a:xfrm>
            <a:custGeom>
              <a:avLst/>
              <a:gdLst/>
              <a:ahLst/>
              <a:cxnLst/>
              <a:rect l="l" t="t" r="r" b="b"/>
              <a:pathLst>
                <a:path w="3110" h="11351" extrusionOk="0">
                  <a:moveTo>
                    <a:pt x="707" y="0"/>
                  </a:moveTo>
                  <a:cubicBezTo>
                    <a:pt x="707" y="0"/>
                    <a:pt x="1" y="4239"/>
                    <a:pt x="178" y="6730"/>
                  </a:cubicBezTo>
                  <a:cubicBezTo>
                    <a:pt x="302" y="8602"/>
                    <a:pt x="1538" y="10455"/>
                    <a:pt x="2120" y="11251"/>
                  </a:cubicBezTo>
                  <a:cubicBezTo>
                    <a:pt x="2175" y="11319"/>
                    <a:pt x="2249" y="11351"/>
                    <a:pt x="2322" y="11351"/>
                  </a:cubicBezTo>
                  <a:cubicBezTo>
                    <a:pt x="2436" y="11351"/>
                    <a:pt x="2547" y="11274"/>
                    <a:pt x="2579" y="11145"/>
                  </a:cubicBezTo>
                  <a:cubicBezTo>
                    <a:pt x="2739" y="10403"/>
                    <a:pt x="3003" y="8795"/>
                    <a:pt x="3057" y="6341"/>
                  </a:cubicBezTo>
                  <a:cubicBezTo>
                    <a:pt x="3109" y="2774"/>
                    <a:pt x="707" y="0"/>
                    <a:pt x="7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5"/>
            <p:cNvSpPr/>
            <p:nvPr/>
          </p:nvSpPr>
          <p:spPr>
            <a:xfrm rot="1622924">
              <a:off x="8287914" y="828711"/>
              <a:ext cx="88131" cy="565345"/>
            </a:xfrm>
            <a:custGeom>
              <a:avLst/>
              <a:gdLst/>
              <a:ahLst/>
              <a:cxnLst/>
              <a:rect l="l" t="t" r="r" b="b"/>
              <a:pathLst>
                <a:path w="1784" h="11444" extrusionOk="0">
                  <a:moveTo>
                    <a:pt x="52" y="0"/>
                  </a:moveTo>
                  <a:cubicBezTo>
                    <a:pt x="17" y="17"/>
                    <a:pt x="0" y="35"/>
                    <a:pt x="0" y="71"/>
                  </a:cubicBezTo>
                  <a:lnTo>
                    <a:pt x="1660" y="11390"/>
                  </a:lnTo>
                  <a:cubicBezTo>
                    <a:pt x="1677" y="11426"/>
                    <a:pt x="1695" y="11444"/>
                    <a:pt x="1731" y="11444"/>
                  </a:cubicBezTo>
                  <a:cubicBezTo>
                    <a:pt x="1766" y="11426"/>
                    <a:pt x="1783" y="11409"/>
                    <a:pt x="1783" y="11373"/>
                  </a:cubicBezTo>
                  <a:lnTo>
                    <a:pt x="106" y="52"/>
                  </a:lnTo>
                  <a:cubicBezTo>
                    <a:pt x="106" y="35"/>
                    <a:pt x="88" y="17"/>
                    <a:pt x="7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5"/>
            <p:cNvSpPr/>
            <p:nvPr/>
          </p:nvSpPr>
          <p:spPr>
            <a:xfrm rot="1622924">
              <a:off x="8227706" y="1233549"/>
              <a:ext cx="100333" cy="63530"/>
            </a:xfrm>
            <a:custGeom>
              <a:avLst/>
              <a:gdLst/>
              <a:ahLst/>
              <a:cxnLst/>
              <a:rect l="l" t="t" r="r" b="b"/>
              <a:pathLst>
                <a:path w="2031" h="1286" extrusionOk="0">
                  <a:moveTo>
                    <a:pt x="971" y="1"/>
                  </a:moveTo>
                  <a:cubicBezTo>
                    <a:pt x="954" y="1"/>
                    <a:pt x="935" y="1"/>
                    <a:pt x="918" y="19"/>
                  </a:cubicBezTo>
                  <a:lnTo>
                    <a:pt x="17" y="1202"/>
                  </a:lnTo>
                  <a:cubicBezTo>
                    <a:pt x="0" y="1220"/>
                    <a:pt x="0" y="1255"/>
                    <a:pt x="35" y="1272"/>
                  </a:cubicBezTo>
                  <a:cubicBezTo>
                    <a:pt x="44" y="1281"/>
                    <a:pt x="57" y="1286"/>
                    <a:pt x="70" y="1286"/>
                  </a:cubicBezTo>
                  <a:cubicBezTo>
                    <a:pt x="83" y="1286"/>
                    <a:pt x="97" y="1281"/>
                    <a:pt x="106" y="1272"/>
                  </a:cubicBezTo>
                  <a:lnTo>
                    <a:pt x="971" y="125"/>
                  </a:lnTo>
                  <a:lnTo>
                    <a:pt x="1943" y="655"/>
                  </a:lnTo>
                  <a:cubicBezTo>
                    <a:pt x="1948" y="660"/>
                    <a:pt x="1954" y="662"/>
                    <a:pt x="1961" y="662"/>
                  </a:cubicBezTo>
                  <a:cubicBezTo>
                    <a:pt x="1979" y="662"/>
                    <a:pt x="2000" y="649"/>
                    <a:pt x="2013" y="636"/>
                  </a:cubicBezTo>
                  <a:cubicBezTo>
                    <a:pt x="2030" y="601"/>
                    <a:pt x="2013" y="566"/>
                    <a:pt x="1995" y="566"/>
                  </a:cubicBezTo>
                  <a:lnTo>
                    <a:pt x="989" y="19"/>
                  </a:lnTo>
                  <a:lnTo>
                    <a:pt x="971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5"/>
            <p:cNvSpPr/>
            <p:nvPr/>
          </p:nvSpPr>
          <p:spPr>
            <a:xfrm rot="1622924">
              <a:off x="8242563" y="1118878"/>
              <a:ext cx="142225" cy="83537"/>
            </a:xfrm>
            <a:custGeom>
              <a:avLst/>
              <a:gdLst/>
              <a:ahLst/>
              <a:cxnLst/>
              <a:rect l="l" t="t" r="r" b="b"/>
              <a:pathLst>
                <a:path w="2879" h="1691" extrusionOk="0">
                  <a:moveTo>
                    <a:pt x="1342" y="1"/>
                  </a:moveTo>
                  <a:cubicBezTo>
                    <a:pt x="1324" y="1"/>
                    <a:pt x="1307" y="1"/>
                    <a:pt x="1289" y="18"/>
                  </a:cubicBezTo>
                  <a:lnTo>
                    <a:pt x="17" y="1590"/>
                  </a:lnTo>
                  <a:cubicBezTo>
                    <a:pt x="0" y="1626"/>
                    <a:pt x="0" y="1661"/>
                    <a:pt x="17" y="1678"/>
                  </a:cubicBezTo>
                  <a:cubicBezTo>
                    <a:pt x="32" y="1686"/>
                    <a:pt x="47" y="1690"/>
                    <a:pt x="60" y="1690"/>
                  </a:cubicBezTo>
                  <a:cubicBezTo>
                    <a:pt x="79" y="1690"/>
                    <a:pt x="96" y="1681"/>
                    <a:pt x="106" y="1661"/>
                  </a:cubicBezTo>
                  <a:lnTo>
                    <a:pt x="1342" y="124"/>
                  </a:lnTo>
                  <a:lnTo>
                    <a:pt x="2808" y="618"/>
                  </a:lnTo>
                  <a:cubicBezTo>
                    <a:pt x="2812" y="623"/>
                    <a:pt x="2819" y="626"/>
                    <a:pt x="2825" y="626"/>
                  </a:cubicBezTo>
                  <a:cubicBezTo>
                    <a:pt x="2842" y="626"/>
                    <a:pt x="2861" y="609"/>
                    <a:pt x="2861" y="583"/>
                  </a:cubicBezTo>
                  <a:cubicBezTo>
                    <a:pt x="2878" y="566"/>
                    <a:pt x="2861" y="531"/>
                    <a:pt x="2843" y="512"/>
                  </a:cubicBezTo>
                  <a:lnTo>
                    <a:pt x="1342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5"/>
            <p:cNvSpPr/>
            <p:nvPr/>
          </p:nvSpPr>
          <p:spPr>
            <a:xfrm rot="1622924">
              <a:off x="8288717" y="1020229"/>
              <a:ext cx="139657" cy="72274"/>
            </a:xfrm>
            <a:custGeom>
              <a:avLst/>
              <a:gdLst/>
              <a:ahLst/>
              <a:cxnLst/>
              <a:rect l="l" t="t" r="r" b="b"/>
              <a:pathLst>
                <a:path w="2827" h="1463" extrusionOk="0">
                  <a:moveTo>
                    <a:pt x="1187" y="0"/>
                  </a:moveTo>
                  <a:cubicBezTo>
                    <a:pt x="1174" y="0"/>
                    <a:pt x="1162" y="12"/>
                    <a:pt x="1150" y="25"/>
                  </a:cubicBezTo>
                  <a:lnTo>
                    <a:pt x="19" y="1368"/>
                  </a:lnTo>
                  <a:cubicBezTo>
                    <a:pt x="1" y="1403"/>
                    <a:pt x="1" y="1438"/>
                    <a:pt x="19" y="1455"/>
                  </a:cubicBezTo>
                  <a:cubicBezTo>
                    <a:pt x="30" y="1461"/>
                    <a:pt x="40" y="1463"/>
                    <a:pt x="50" y="1463"/>
                  </a:cubicBezTo>
                  <a:cubicBezTo>
                    <a:pt x="74" y="1463"/>
                    <a:pt x="95" y="1450"/>
                    <a:pt x="107" y="1438"/>
                  </a:cubicBezTo>
                  <a:lnTo>
                    <a:pt x="1202" y="113"/>
                  </a:lnTo>
                  <a:lnTo>
                    <a:pt x="2739" y="767"/>
                  </a:lnTo>
                  <a:cubicBezTo>
                    <a:pt x="2774" y="767"/>
                    <a:pt x="2810" y="767"/>
                    <a:pt x="2810" y="732"/>
                  </a:cubicBezTo>
                  <a:cubicBezTo>
                    <a:pt x="2827" y="696"/>
                    <a:pt x="2810" y="678"/>
                    <a:pt x="2791" y="661"/>
                  </a:cubicBezTo>
                  <a:lnTo>
                    <a:pt x="1220" y="7"/>
                  </a:lnTo>
                  <a:lnTo>
                    <a:pt x="1202" y="7"/>
                  </a:lnTo>
                  <a:cubicBezTo>
                    <a:pt x="1197" y="2"/>
                    <a:pt x="1192" y="0"/>
                    <a:pt x="118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5"/>
            <p:cNvSpPr/>
            <p:nvPr/>
          </p:nvSpPr>
          <p:spPr>
            <a:xfrm rot="1622924">
              <a:off x="8343804" y="939452"/>
              <a:ext cx="101272" cy="47277"/>
            </a:xfrm>
            <a:custGeom>
              <a:avLst/>
              <a:gdLst/>
              <a:ahLst/>
              <a:cxnLst/>
              <a:rect l="l" t="t" r="r" b="b"/>
              <a:pathLst>
                <a:path w="2050" h="957" extrusionOk="0">
                  <a:moveTo>
                    <a:pt x="725" y="0"/>
                  </a:moveTo>
                  <a:cubicBezTo>
                    <a:pt x="707" y="0"/>
                    <a:pt x="690" y="18"/>
                    <a:pt x="672" y="35"/>
                  </a:cubicBezTo>
                  <a:lnTo>
                    <a:pt x="19" y="866"/>
                  </a:lnTo>
                  <a:cubicBezTo>
                    <a:pt x="1" y="883"/>
                    <a:pt x="1" y="918"/>
                    <a:pt x="19" y="937"/>
                  </a:cubicBezTo>
                  <a:cubicBezTo>
                    <a:pt x="34" y="951"/>
                    <a:pt x="45" y="957"/>
                    <a:pt x="55" y="957"/>
                  </a:cubicBezTo>
                  <a:cubicBezTo>
                    <a:pt x="69" y="957"/>
                    <a:pt x="79" y="947"/>
                    <a:pt x="90" y="937"/>
                  </a:cubicBezTo>
                  <a:lnTo>
                    <a:pt x="725" y="124"/>
                  </a:lnTo>
                  <a:lnTo>
                    <a:pt x="1978" y="706"/>
                  </a:lnTo>
                  <a:cubicBezTo>
                    <a:pt x="1983" y="711"/>
                    <a:pt x="1990" y="714"/>
                    <a:pt x="1996" y="714"/>
                  </a:cubicBezTo>
                  <a:cubicBezTo>
                    <a:pt x="2015" y="714"/>
                    <a:pt x="2037" y="697"/>
                    <a:pt x="2049" y="671"/>
                  </a:cubicBezTo>
                  <a:cubicBezTo>
                    <a:pt x="2049" y="654"/>
                    <a:pt x="2049" y="619"/>
                    <a:pt x="2014" y="600"/>
                  </a:cubicBezTo>
                  <a:lnTo>
                    <a:pt x="742" y="18"/>
                  </a:lnTo>
                  <a:cubicBezTo>
                    <a:pt x="725" y="18"/>
                    <a:pt x="725" y="0"/>
                    <a:pt x="725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5"/>
            <p:cNvSpPr/>
            <p:nvPr/>
          </p:nvSpPr>
          <p:spPr>
            <a:xfrm rot="-374591">
              <a:off x="8528181" y="371708"/>
              <a:ext cx="597677" cy="357282"/>
            </a:xfrm>
            <a:custGeom>
              <a:avLst/>
              <a:gdLst/>
              <a:ahLst/>
              <a:cxnLst/>
              <a:rect l="l" t="t" r="r" b="b"/>
              <a:pathLst>
                <a:path w="12098" h="7232" extrusionOk="0">
                  <a:moveTo>
                    <a:pt x="159" y="1"/>
                  </a:moveTo>
                  <a:cubicBezTo>
                    <a:pt x="124" y="1"/>
                    <a:pt x="88" y="14"/>
                    <a:pt x="53" y="40"/>
                  </a:cubicBezTo>
                  <a:cubicBezTo>
                    <a:pt x="1" y="94"/>
                    <a:pt x="1" y="200"/>
                    <a:pt x="53" y="252"/>
                  </a:cubicBezTo>
                  <a:cubicBezTo>
                    <a:pt x="1607" y="1841"/>
                    <a:pt x="3232" y="3414"/>
                    <a:pt x="5104" y="4667"/>
                  </a:cubicBezTo>
                  <a:cubicBezTo>
                    <a:pt x="6041" y="5303"/>
                    <a:pt x="7030" y="5868"/>
                    <a:pt x="8089" y="6310"/>
                  </a:cubicBezTo>
                  <a:cubicBezTo>
                    <a:pt x="9149" y="6751"/>
                    <a:pt x="10261" y="7069"/>
                    <a:pt x="11426" y="7228"/>
                  </a:cubicBezTo>
                  <a:lnTo>
                    <a:pt x="11462" y="7228"/>
                  </a:lnTo>
                  <a:cubicBezTo>
                    <a:pt x="11482" y="7231"/>
                    <a:pt x="11502" y="7232"/>
                    <a:pt x="11522" y="7232"/>
                  </a:cubicBezTo>
                  <a:cubicBezTo>
                    <a:pt x="11813" y="7232"/>
                    <a:pt x="12047" y="6996"/>
                    <a:pt x="12080" y="6698"/>
                  </a:cubicBezTo>
                  <a:cubicBezTo>
                    <a:pt x="12097" y="6381"/>
                    <a:pt x="11850" y="6115"/>
                    <a:pt x="11551" y="6098"/>
                  </a:cubicBezTo>
                  <a:cubicBezTo>
                    <a:pt x="9431" y="5957"/>
                    <a:pt x="7364" y="5180"/>
                    <a:pt x="5476" y="4066"/>
                  </a:cubicBezTo>
                  <a:cubicBezTo>
                    <a:pt x="3604" y="2972"/>
                    <a:pt x="1890" y="1542"/>
                    <a:pt x="265" y="40"/>
                  </a:cubicBezTo>
                  <a:cubicBezTo>
                    <a:pt x="230" y="14"/>
                    <a:pt x="194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5"/>
            <p:cNvSpPr/>
            <p:nvPr/>
          </p:nvSpPr>
          <p:spPr>
            <a:xfrm rot="-374591">
              <a:off x="8015123" y="64558"/>
              <a:ext cx="569320" cy="442601"/>
            </a:xfrm>
            <a:custGeom>
              <a:avLst/>
              <a:gdLst/>
              <a:ahLst/>
              <a:cxnLst/>
              <a:rect l="l" t="t" r="r" b="b"/>
              <a:pathLst>
                <a:path w="11524" h="8959" extrusionOk="0">
                  <a:moveTo>
                    <a:pt x="421" y="1"/>
                  </a:moveTo>
                  <a:cubicBezTo>
                    <a:pt x="165" y="1"/>
                    <a:pt x="1" y="264"/>
                    <a:pt x="134" y="482"/>
                  </a:cubicBezTo>
                  <a:cubicBezTo>
                    <a:pt x="645" y="1311"/>
                    <a:pt x="1794" y="2989"/>
                    <a:pt x="3895" y="5250"/>
                  </a:cubicBezTo>
                  <a:cubicBezTo>
                    <a:pt x="6951" y="8535"/>
                    <a:pt x="11524" y="8958"/>
                    <a:pt x="11524" y="8958"/>
                  </a:cubicBezTo>
                  <a:cubicBezTo>
                    <a:pt x="11524" y="8958"/>
                    <a:pt x="8486" y="4508"/>
                    <a:pt x="6174" y="2406"/>
                  </a:cubicBezTo>
                  <a:cubicBezTo>
                    <a:pt x="4424" y="835"/>
                    <a:pt x="1688" y="216"/>
                    <a:pt x="469" y="4"/>
                  </a:cubicBezTo>
                  <a:cubicBezTo>
                    <a:pt x="452" y="2"/>
                    <a:pt x="436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5"/>
            <p:cNvSpPr/>
            <p:nvPr/>
          </p:nvSpPr>
          <p:spPr>
            <a:xfrm rot="-374591">
              <a:off x="8019424" y="67788"/>
              <a:ext cx="568875" cy="442107"/>
            </a:xfrm>
            <a:custGeom>
              <a:avLst/>
              <a:gdLst/>
              <a:ahLst/>
              <a:cxnLst/>
              <a:rect l="l" t="t" r="r" b="b"/>
              <a:pathLst>
                <a:path w="11515" h="8949" extrusionOk="0">
                  <a:moveTo>
                    <a:pt x="106" y="1"/>
                  </a:moveTo>
                  <a:cubicBezTo>
                    <a:pt x="71" y="1"/>
                    <a:pt x="54" y="1"/>
                    <a:pt x="35" y="36"/>
                  </a:cubicBezTo>
                  <a:cubicBezTo>
                    <a:pt x="0" y="54"/>
                    <a:pt x="18" y="107"/>
                    <a:pt x="35" y="125"/>
                  </a:cubicBezTo>
                  <a:lnTo>
                    <a:pt x="11392" y="8937"/>
                  </a:lnTo>
                  <a:cubicBezTo>
                    <a:pt x="11406" y="8944"/>
                    <a:pt x="11424" y="8949"/>
                    <a:pt x="11441" y="8949"/>
                  </a:cubicBezTo>
                  <a:cubicBezTo>
                    <a:pt x="11465" y="8949"/>
                    <a:pt x="11487" y="8940"/>
                    <a:pt x="11498" y="8920"/>
                  </a:cubicBezTo>
                  <a:cubicBezTo>
                    <a:pt x="11515" y="8884"/>
                    <a:pt x="11515" y="8849"/>
                    <a:pt x="11479" y="8831"/>
                  </a:cubicBezTo>
                  <a:lnTo>
                    <a:pt x="124" y="1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5"/>
            <p:cNvSpPr/>
            <p:nvPr/>
          </p:nvSpPr>
          <p:spPr>
            <a:xfrm rot="-374591">
              <a:off x="8084591" y="109465"/>
              <a:ext cx="75932" cy="116986"/>
            </a:xfrm>
            <a:custGeom>
              <a:avLst/>
              <a:gdLst/>
              <a:ahLst/>
              <a:cxnLst/>
              <a:rect l="l" t="t" r="r" b="b"/>
              <a:pathLst>
                <a:path w="1537" h="2368" extrusionOk="0">
                  <a:moveTo>
                    <a:pt x="1254" y="1"/>
                  </a:moveTo>
                  <a:cubicBezTo>
                    <a:pt x="1219" y="1"/>
                    <a:pt x="1183" y="36"/>
                    <a:pt x="1183" y="71"/>
                  </a:cubicBezTo>
                  <a:lnTo>
                    <a:pt x="1395" y="1873"/>
                  </a:lnTo>
                  <a:lnTo>
                    <a:pt x="53" y="2226"/>
                  </a:lnTo>
                  <a:cubicBezTo>
                    <a:pt x="18" y="2244"/>
                    <a:pt x="1" y="2280"/>
                    <a:pt x="18" y="2315"/>
                  </a:cubicBezTo>
                  <a:cubicBezTo>
                    <a:pt x="18" y="2350"/>
                    <a:pt x="53" y="2367"/>
                    <a:pt x="88" y="2367"/>
                  </a:cubicBezTo>
                  <a:lnTo>
                    <a:pt x="1484" y="1979"/>
                  </a:lnTo>
                  <a:cubicBezTo>
                    <a:pt x="1520" y="1979"/>
                    <a:pt x="1537" y="1943"/>
                    <a:pt x="1537" y="1908"/>
                  </a:cubicBezTo>
                  <a:lnTo>
                    <a:pt x="1325" y="54"/>
                  </a:lnTo>
                  <a:cubicBezTo>
                    <a:pt x="1325" y="36"/>
                    <a:pt x="1289" y="19"/>
                    <a:pt x="1272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5"/>
            <p:cNvSpPr/>
            <p:nvPr/>
          </p:nvSpPr>
          <p:spPr>
            <a:xfrm rot="-374591">
              <a:off x="8193686" y="155444"/>
              <a:ext cx="95990" cy="173157"/>
            </a:xfrm>
            <a:custGeom>
              <a:avLst/>
              <a:gdLst/>
              <a:ahLst/>
              <a:cxnLst/>
              <a:rect l="l" t="t" r="r" b="b"/>
              <a:pathLst>
                <a:path w="1943" h="3505" extrusionOk="0">
                  <a:moveTo>
                    <a:pt x="1660" y="1"/>
                  </a:moveTo>
                  <a:cubicBezTo>
                    <a:pt x="1608" y="1"/>
                    <a:pt x="1589" y="36"/>
                    <a:pt x="1589" y="71"/>
                  </a:cubicBezTo>
                  <a:lnTo>
                    <a:pt x="1801" y="2561"/>
                  </a:lnTo>
                  <a:lnTo>
                    <a:pt x="54" y="3373"/>
                  </a:lnTo>
                  <a:cubicBezTo>
                    <a:pt x="18" y="3391"/>
                    <a:pt x="0" y="3427"/>
                    <a:pt x="18" y="3462"/>
                  </a:cubicBezTo>
                  <a:cubicBezTo>
                    <a:pt x="31" y="3488"/>
                    <a:pt x="53" y="3504"/>
                    <a:pt x="78" y="3504"/>
                  </a:cubicBezTo>
                  <a:cubicBezTo>
                    <a:pt x="87" y="3504"/>
                    <a:pt x="97" y="3502"/>
                    <a:pt x="106" y="3497"/>
                  </a:cubicBezTo>
                  <a:lnTo>
                    <a:pt x="1907" y="2667"/>
                  </a:lnTo>
                  <a:cubicBezTo>
                    <a:pt x="1926" y="2650"/>
                    <a:pt x="1943" y="2631"/>
                    <a:pt x="1943" y="2596"/>
                  </a:cubicBezTo>
                  <a:lnTo>
                    <a:pt x="1731" y="71"/>
                  </a:lnTo>
                  <a:cubicBezTo>
                    <a:pt x="1731" y="36"/>
                    <a:pt x="1695" y="18"/>
                    <a:pt x="1678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5"/>
            <p:cNvSpPr/>
            <p:nvPr/>
          </p:nvSpPr>
          <p:spPr>
            <a:xfrm rot="-374591">
              <a:off x="8299109" y="246001"/>
              <a:ext cx="105673" cy="154483"/>
            </a:xfrm>
            <a:custGeom>
              <a:avLst/>
              <a:gdLst/>
              <a:ahLst/>
              <a:cxnLst/>
              <a:rect l="l" t="t" r="r" b="b"/>
              <a:pathLst>
                <a:path w="2139" h="3127" extrusionOk="0">
                  <a:moveTo>
                    <a:pt x="1908" y="0"/>
                  </a:moveTo>
                  <a:cubicBezTo>
                    <a:pt x="1873" y="19"/>
                    <a:pt x="1856" y="36"/>
                    <a:pt x="1856" y="71"/>
                  </a:cubicBezTo>
                  <a:lnTo>
                    <a:pt x="1997" y="2244"/>
                  </a:lnTo>
                  <a:lnTo>
                    <a:pt x="54" y="2986"/>
                  </a:lnTo>
                  <a:cubicBezTo>
                    <a:pt x="19" y="3002"/>
                    <a:pt x="1" y="3038"/>
                    <a:pt x="19" y="3073"/>
                  </a:cubicBezTo>
                  <a:cubicBezTo>
                    <a:pt x="36" y="3108"/>
                    <a:pt x="71" y="3127"/>
                    <a:pt x="107" y="3127"/>
                  </a:cubicBezTo>
                  <a:lnTo>
                    <a:pt x="2103" y="2350"/>
                  </a:lnTo>
                  <a:cubicBezTo>
                    <a:pt x="2120" y="2331"/>
                    <a:pt x="2138" y="2314"/>
                    <a:pt x="2138" y="2279"/>
                  </a:cubicBezTo>
                  <a:lnTo>
                    <a:pt x="1979" y="71"/>
                  </a:lnTo>
                  <a:cubicBezTo>
                    <a:pt x="1979" y="36"/>
                    <a:pt x="1962" y="19"/>
                    <a:pt x="1926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5"/>
            <p:cNvSpPr/>
            <p:nvPr/>
          </p:nvSpPr>
          <p:spPr>
            <a:xfrm rot="-374591">
              <a:off x="8412185" y="344064"/>
              <a:ext cx="89963" cy="101276"/>
            </a:xfrm>
            <a:custGeom>
              <a:avLst/>
              <a:gdLst/>
              <a:ahLst/>
              <a:cxnLst/>
              <a:rect l="l" t="t" r="r" b="b"/>
              <a:pathLst>
                <a:path w="1821" h="2050" extrusionOk="0">
                  <a:moveTo>
                    <a:pt x="1609" y="0"/>
                  </a:moveTo>
                  <a:cubicBezTo>
                    <a:pt x="1573" y="0"/>
                    <a:pt x="1538" y="36"/>
                    <a:pt x="1538" y="71"/>
                  </a:cubicBezTo>
                  <a:lnTo>
                    <a:pt x="1679" y="1360"/>
                  </a:lnTo>
                  <a:lnTo>
                    <a:pt x="55" y="1908"/>
                  </a:lnTo>
                  <a:cubicBezTo>
                    <a:pt x="19" y="1925"/>
                    <a:pt x="1" y="1960"/>
                    <a:pt x="1" y="1995"/>
                  </a:cubicBezTo>
                  <a:cubicBezTo>
                    <a:pt x="19" y="2031"/>
                    <a:pt x="55" y="2049"/>
                    <a:pt x="90" y="2049"/>
                  </a:cubicBezTo>
                  <a:lnTo>
                    <a:pt x="1767" y="1466"/>
                  </a:lnTo>
                  <a:cubicBezTo>
                    <a:pt x="1802" y="1449"/>
                    <a:pt x="1821" y="1430"/>
                    <a:pt x="1821" y="1395"/>
                  </a:cubicBezTo>
                  <a:lnTo>
                    <a:pt x="1679" y="53"/>
                  </a:lnTo>
                  <a:cubicBezTo>
                    <a:pt x="1679" y="36"/>
                    <a:pt x="1661" y="0"/>
                    <a:pt x="1626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5"/>
            <p:cNvSpPr/>
            <p:nvPr/>
          </p:nvSpPr>
          <p:spPr>
            <a:xfrm rot="-203132">
              <a:off x="7026291" y="253307"/>
              <a:ext cx="541020" cy="353434"/>
            </a:xfrm>
            <a:custGeom>
              <a:avLst/>
              <a:gdLst/>
              <a:ahLst/>
              <a:cxnLst/>
              <a:rect l="l" t="t" r="r" b="b"/>
              <a:pathLst>
                <a:path w="10951" h="7154" extrusionOk="0">
                  <a:moveTo>
                    <a:pt x="168" y="0"/>
                  </a:moveTo>
                  <a:cubicBezTo>
                    <a:pt x="133" y="0"/>
                    <a:pt x="98" y="14"/>
                    <a:pt x="71" y="41"/>
                  </a:cubicBezTo>
                  <a:cubicBezTo>
                    <a:pt x="1" y="93"/>
                    <a:pt x="1" y="182"/>
                    <a:pt x="53" y="234"/>
                  </a:cubicBezTo>
                  <a:cubicBezTo>
                    <a:pt x="2879" y="3307"/>
                    <a:pt x="6446" y="5692"/>
                    <a:pt x="10402" y="7140"/>
                  </a:cubicBezTo>
                  <a:lnTo>
                    <a:pt x="10420" y="7140"/>
                  </a:lnTo>
                  <a:cubicBezTo>
                    <a:pt x="10453" y="7149"/>
                    <a:pt x="10487" y="7153"/>
                    <a:pt x="10521" y="7153"/>
                  </a:cubicBezTo>
                  <a:cubicBezTo>
                    <a:pt x="10682" y="7153"/>
                    <a:pt x="10838" y="7053"/>
                    <a:pt x="10896" y="6893"/>
                  </a:cubicBezTo>
                  <a:cubicBezTo>
                    <a:pt x="10950" y="6698"/>
                    <a:pt x="10844" y="6486"/>
                    <a:pt x="10649" y="6415"/>
                  </a:cubicBezTo>
                  <a:cubicBezTo>
                    <a:pt x="6764" y="5162"/>
                    <a:pt x="3161" y="2972"/>
                    <a:pt x="265" y="41"/>
                  </a:cubicBezTo>
                  <a:cubicBezTo>
                    <a:pt x="239" y="14"/>
                    <a:pt x="203" y="0"/>
                    <a:pt x="1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5"/>
            <p:cNvSpPr/>
            <p:nvPr/>
          </p:nvSpPr>
          <p:spPr>
            <a:xfrm rot="-203132">
              <a:off x="6735454" y="87007"/>
              <a:ext cx="451599" cy="327448"/>
            </a:xfrm>
            <a:custGeom>
              <a:avLst/>
              <a:gdLst/>
              <a:ahLst/>
              <a:cxnLst/>
              <a:rect l="l" t="t" r="r" b="b"/>
              <a:pathLst>
                <a:path w="9141" h="6628" extrusionOk="0">
                  <a:moveTo>
                    <a:pt x="302" y="0"/>
                  </a:moveTo>
                  <a:cubicBezTo>
                    <a:pt x="115" y="0"/>
                    <a:pt x="1" y="211"/>
                    <a:pt x="116" y="376"/>
                  </a:cubicBezTo>
                  <a:cubicBezTo>
                    <a:pt x="522" y="993"/>
                    <a:pt x="1459" y="2265"/>
                    <a:pt x="3154" y="3960"/>
                  </a:cubicBezTo>
                  <a:cubicBezTo>
                    <a:pt x="5591" y="6415"/>
                    <a:pt x="9140" y="6627"/>
                    <a:pt x="9140" y="6627"/>
                  </a:cubicBezTo>
                  <a:cubicBezTo>
                    <a:pt x="9140" y="6627"/>
                    <a:pt x="6668" y="3253"/>
                    <a:pt x="4831" y="1699"/>
                  </a:cubicBezTo>
                  <a:cubicBezTo>
                    <a:pt x="3437" y="534"/>
                    <a:pt x="1299" y="128"/>
                    <a:pt x="345" y="4"/>
                  </a:cubicBezTo>
                  <a:cubicBezTo>
                    <a:pt x="331" y="2"/>
                    <a:pt x="316" y="0"/>
                    <a:pt x="3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5"/>
            <p:cNvSpPr/>
            <p:nvPr/>
          </p:nvSpPr>
          <p:spPr>
            <a:xfrm rot="-203132">
              <a:off x="6738665" y="89651"/>
              <a:ext cx="451155" cy="327003"/>
            </a:xfrm>
            <a:custGeom>
              <a:avLst/>
              <a:gdLst/>
              <a:ahLst/>
              <a:cxnLst/>
              <a:rect l="l" t="t" r="r" b="b"/>
              <a:pathLst>
                <a:path w="9132" h="6619" extrusionOk="0">
                  <a:moveTo>
                    <a:pt x="71" y="1"/>
                  </a:moveTo>
                  <a:cubicBezTo>
                    <a:pt x="54" y="1"/>
                    <a:pt x="36" y="1"/>
                    <a:pt x="19" y="18"/>
                  </a:cubicBezTo>
                  <a:cubicBezTo>
                    <a:pt x="1" y="53"/>
                    <a:pt x="1" y="88"/>
                    <a:pt x="19" y="107"/>
                  </a:cubicBezTo>
                  <a:lnTo>
                    <a:pt x="9043" y="6606"/>
                  </a:lnTo>
                  <a:cubicBezTo>
                    <a:pt x="9052" y="6614"/>
                    <a:pt x="9065" y="6618"/>
                    <a:pt x="9079" y="6618"/>
                  </a:cubicBezTo>
                  <a:cubicBezTo>
                    <a:pt x="9092" y="6618"/>
                    <a:pt x="9105" y="6614"/>
                    <a:pt x="9113" y="6606"/>
                  </a:cubicBezTo>
                  <a:cubicBezTo>
                    <a:pt x="9132" y="6570"/>
                    <a:pt x="9132" y="6535"/>
                    <a:pt x="9113" y="6517"/>
                  </a:cubicBezTo>
                  <a:lnTo>
                    <a:pt x="90" y="18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5"/>
            <p:cNvSpPr/>
            <p:nvPr/>
          </p:nvSpPr>
          <p:spPr>
            <a:xfrm rot="-203132">
              <a:off x="6797349" y="111592"/>
              <a:ext cx="58543" cy="91990"/>
            </a:xfrm>
            <a:custGeom>
              <a:avLst/>
              <a:gdLst/>
              <a:ahLst/>
              <a:cxnLst/>
              <a:rect l="l" t="t" r="r" b="b"/>
              <a:pathLst>
                <a:path w="1185" h="1862" extrusionOk="0">
                  <a:moveTo>
                    <a:pt x="902" y="0"/>
                  </a:moveTo>
                  <a:cubicBezTo>
                    <a:pt x="884" y="0"/>
                    <a:pt x="848" y="36"/>
                    <a:pt x="867" y="53"/>
                  </a:cubicBezTo>
                  <a:lnTo>
                    <a:pt x="1060" y="1448"/>
                  </a:lnTo>
                  <a:lnTo>
                    <a:pt x="36" y="1766"/>
                  </a:lnTo>
                  <a:cubicBezTo>
                    <a:pt x="19" y="1766"/>
                    <a:pt x="1" y="1802"/>
                    <a:pt x="19" y="1819"/>
                  </a:cubicBezTo>
                  <a:cubicBezTo>
                    <a:pt x="19" y="1844"/>
                    <a:pt x="38" y="1861"/>
                    <a:pt x="55" y="1861"/>
                  </a:cubicBezTo>
                  <a:cubicBezTo>
                    <a:pt x="61" y="1861"/>
                    <a:pt x="67" y="1859"/>
                    <a:pt x="71" y="1854"/>
                  </a:cubicBezTo>
                  <a:lnTo>
                    <a:pt x="1131" y="1519"/>
                  </a:lnTo>
                  <a:cubicBezTo>
                    <a:pt x="1166" y="1519"/>
                    <a:pt x="1185" y="1501"/>
                    <a:pt x="1185" y="1465"/>
                  </a:cubicBezTo>
                  <a:lnTo>
                    <a:pt x="973" y="53"/>
                  </a:lnTo>
                  <a:cubicBezTo>
                    <a:pt x="954" y="17"/>
                    <a:pt x="937" y="0"/>
                    <a:pt x="919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5"/>
            <p:cNvSpPr/>
            <p:nvPr/>
          </p:nvSpPr>
          <p:spPr>
            <a:xfrm rot="-203132">
              <a:off x="6882138" y="148121"/>
              <a:ext cx="72426" cy="136157"/>
            </a:xfrm>
            <a:custGeom>
              <a:avLst/>
              <a:gdLst/>
              <a:ahLst/>
              <a:cxnLst/>
              <a:rect l="l" t="t" r="r" b="b"/>
              <a:pathLst>
                <a:path w="1466" h="2756" extrusionOk="0">
                  <a:moveTo>
                    <a:pt x="1183" y="1"/>
                  </a:moveTo>
                  <a:cubicBezTo>
                    <a:pt x="1148" y="18"/>
                    <a:pt x="1131" y="36"/>
                    <a:pt x="1131" y="72"/>
                  </a:cubicBezTo>
                  <a:lnTo>
                    <a:pt x="1360" y="1979"/>
                  </a:lnTo>
                  <a:lnTo>
                    <a:pt x="36" y="2650"/>
                  </a:lnTo>
                  <a:cubicBezTo>
                    <a:pt x="1" y="2667"/>
                    <a:pt x="1" y="2702"/>
                    <a:pt x="1" y="2721"/>
                  </a:cubicBezTo>
                  <a:cubicBezTo>
                    <a:pt x="18" y="2756"/>
                    <a:pt x="53" y="2756"/>
                    <a:pt x="71" y="2756"/>
                  </a:cubicBezTo>
                  <a:lnTo>
                    <a:pt x="1449" y="2066"/>
                  </a:lnTo>
                  <a:cubicBezTo>
                    <a:pt x="1466" y="2050"/>
                    <a:pt x="1466" y="2031"/>
                    <a:pt x="1466" y="2014"/>
                  </a:cubicBezTo>
                  <a:lnTo>
                    <a:pt x="1237" y="53"/>
                  </a:lnTo>
                  <a:cubicBezTo>
                    <a:pt x="1237" y="36"/>
                    <a:pt x="1219" y="18"/>
                    <a:pt x="1202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5"/>
            <p:cNvSpPr/>
            <p:nvPr/>
          </p:nvSpPr>
          <p:spPr>
            <a:xfrm rot="-203132">
              <a:off x="6961977" y="220080"/>
              <a:ext cx="81220" cy="121286"/>
            </a:xfrm>
            <a:custGeom>
              <a:avLst/>
              <a:gdLst/>
              <a:ahLst/>
              <a:cxnLst/>
              <a:rect l="l" t="t" r="r" b="b"/>
              <a:pathLst>
                <a:path w="1644" h="2455" extrusionOk="0">
                  <a:moveTo>
                    <a:pt x="1396" y="0"/>
                  </a:moveTo>
                  <a:cubicBezTo>
                    <a:pt x="1361" y="0"/>
                    <a:pt x="1343" y="17"/>
                    <a:pt x="1343" y="52"/>
                  </a:cubicBezTo>
                  <a:lnTo>
                    <a:pt x="1519" y="1712"/>
                  </a:lnTo>
                  <a:lnTo>
                    <a:pt x="36" y="2348"/>
                  </a:lnTo>
                  <a:cubicBezTo>
                    <a:pt x="19" y="2367"/>
                    <a:pt x="0" y="2402"/>
                    <a:pt x="19" y="2419"/>
                  </a:cubicBezTo>
                  <a:cubicBezTo>
                    <a:pt x="19" y="2454"/>
                    <a:pt x="54" y="2454"/>
                    <a:pt x="89" y="2454"/>
                  </a:cubicBezTo>
                  <a:lnTo>
                    <a:pt x="1608" y="1801"/>
                  </a:lnTo>
                  <a:cubicBezTo>
                    <a:pt x="1625" y="1783"/>
                    <a:pt x="1644" y="1766"/>
                    <a:pt x="1644" y="1748"/>
                  </a:cubicBezTo>
                  <a:lnTo>
                    <a:pt x="1449" y="35"/>
                  </a:lnTo>
                  <a:cubicBezTo>
                    <a:pt x="1449" y="17"/>
                    <a:pt x="1432" y="0"/>
                    <a:pt x="1413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5"/>
            <p:cNvSpPr/>
            <p:nvPr/>
          </p:nvSpPr>
          <p:spPr>
            <a:xfrm rot="-203132">
              <a:off x="7047439" y="296560"/>
              <a:ext cx="69017" cy="80676"/>
            </a:xfrm>
            <a:custGeom>
              <a:avLst/>
              <a:gdLst/>
              <a:ahLst/>
              <a:cxnLst/>
              <a:rect l="l" t="t" r="r" b="b"/>
              <a:pathLst>
                <a:path w="1397" h="1633" extrusionOk="0">
                  <a:moveTo>
                    <a:pt x="1201" y="1"/>
                  </a:moveTo>
                  <a:cubicBezTo>
                    <a:pt x="1166" y="1"/>
                    <a:pt x="1149" y="36"/>
                    <a:pt x="1149" y="71"/>
                  </a:cubicBezTo>
                  <a:lnTo>
                    <a:pt x="1290" y="1043"/>
                  </a:lnTo>
                  <a:lnTo>
                    <a:pt x="36" y="1520"/>
                  </a:lnTo>
                  <a:cubicBezTo>
                    <a:pt x="19" y="1538"/>
                    <a:pt x="0" y="1573"/>
                    <a:pt x="19" y="1590"/>
                  </a:cubicBezTo>
                  <a:cubicBezTo>
                    <a:pt x="19" y="1616"/>
                    <a:pt x="38" y="1633"/>
                    <a:pt x="62" y="1633"/>
                  </a:cubicBezTo>
                  <a:cubicBezTo>
                    <a:pt x="70" y="1633"/>
                    <a:pt x="80" y="1630"/>
                    <a:pt x="89" y="1625"/>
                  </a:cubicBezTo>
                  <a:lnTo>
                    <a:pt x="1361" y="1131"/>
                  </a:lnTo>
                  <a:cubicBezTo>
                    <a:pt x="1396" y="1131"/>
                    <a:pt x="1396" y="1096"/>
                    <a:pt x="1396" y="1079"/>
                  </a:cubicBezTo>
                  <a:lnTo>
                    <a:pt x="1255" y="54"/>
                  </a:lnTo>
                  <a:cubicBezTo>
                    <a:pt x="1255" y="36"/>
                    <a:pt x="1237" y="19"/>
                    <a:pt x="122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4" name="Google Shape;674;p15"/>
          <p:cNvSpPr/>
          <p:nvPr/>
        </p:nvSpPr>
        <p:spPr>
          <a:xfrm rot="9646323">
            <a:off x="461652" y="115213"/>
            <a:ext cx="288314" cy="632436"/>
          </a:xfrm>
          <a:custGeom>
            <a:avLst/>
            <a:gdLst/>
            <a:ahLst/>
            <a:cxnLst/>
            <a:rect l="l" t="t" r="r" b="b"/>
            <a:pathLst>
              <a:path w="7119" h="15616" extrusionOk="0">
                <a:moveTo>
                  <a:pt x="494" y="0"/>
                </a:moveTo>
                <a:cubicBezTo>
                  <a:pt x="451" y="0"/>
                  <a:pt x="405" y="13"/>
                  <a:pt x="354" y="45"/>
                </a:cubicBezTo>
                <a:cubicBezTo>
                  <a:pt x="1" y="275"/>
                  <a:pt x="266" y="1264"/>
                  <a:pt x="283" y="1617"/>
                </a:cubicBezTo>
                <a:cubicBezTo>
                  <a:pt x="337" y="2376"/>
                  <a:pt x="408" y="3153"/>
                  <a:pt x="478" y="3913"/>
                </a:cubicBezTo>
                <a:cubicBezTo>
                  <a:pt x="761" y="7304"/>
                  <a:pt x="1220" y="10800"/>
                  <a:pt x="2932" y="13802"/>
                </a:cubicBezTo>
                <a:cubicBezTo>
                  <a:pt x="3250" y="14332"/>
                  <a:pt x="3586" y="14862"/>
                  <a:pt x="4081" y="15215"/>
                </a:cubicBezTo>
                <a:cubicBezTo>
                  <a:pt x="4449" y="15484"/>
                  <a:pt x="4875" y="15615"/>
                  <a:pt x="5288" y="15615"/>
                </a:cubicBezTo>
                <a:cubicBezTo>
                  <a:pt x="6041" y="15615"/>
                  <a:pt x="6749" y="15177"/>
                  <a:pt x="6977" y="14332"/>
                </a:cubicBezTo>
                <a:cubicBezTo>
                  <a:pt x="7118" y="13908"/>
                  <a:pt x="7118" y="13431"/>
                  <a:pt x="7083" y="12990"/>
                </a:cubicBezTo>
                <a:cubicBezTo>
                  <a:pt x="6942" y="10482"/>
                  <a:pt x="5934" y="8133"/>
                  <a:pt x="4734" y="5978"/>
                </a:cubicBezTo>
                <a:cubicBezTo>
                  <a:pt x="4151" y="4937"/>
                  <a:pt x="3516" y="3930"/>
                  <a:pt x="2845" y="2941"/>
                </a:cubicBezTo>
                <a:cubicBezTo>
                  <a:pt x="2244" y="2041"/>
                  <a:pt x="1661" y="1052"/>
                  <a:pt x="867" y="275"/>
                </a:cubicBezTo>
                <a:cubicBezTo>
                  <a:pt x="757" y="165"/>
                  <a:pt x="646" y="0"/>
                  <a:pt x="49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15"/>
          <p:cNvSpPr/>
          <p:nvPr/>
        </p:nvSpPr>
        <p:spPr>
          <a:xfrm rot="9646323">
            <a:off x="188296" y="370493"/>
            <a:ext cx="524870" cy="480928"/>
          </a:xfrm>
          <a:custGeom>
            <a:avLst/>
            <a:gdLst/>
            <a:ahLst/>
            <a:cxnLst/>
            <a:rect l="l" t="t" r="r" b="b"/>
            <a:pathLst>
              <a:path w="12960" h="11875" extrusionOk="0">
                <a:moveTo>
                  <a:pt x="419" y="0"/>
                </a:moveTo>
                <a:cubicBezTo>
                  <a:pt x="337" y="0"/>
                  <a:pt x="264" y="32"/>
                  <a:pt x="212" y="128"/>
                </a:cubicBezTo>
                <a:cubicBezTo>
                  <a:pt x="0" y="481"/>
                  <a:pt x="690" y="1258"/>
                  <a:pt x="866" y="1541"/>
                </a:cubicBezTo>
                <a:cubicBezTo>
                  <a:pt x="1290" y="2193"/>
                  <a:pt x="1696" y="2848"/>
                  <a:pt x="2102" y="3500"/>
                </a:cubicBezTo>
                <a:cubicBezTo>
                  <a:pt x="3939" y="6380"/>
                  <a:pt x="5952" y="9257"/>
                  <a:pt x="8866" y="11129"/>
                </a:cubicBezTo>
                <a:cubicBezTo>
                  <a:pt x="9378" y="11447"/>
                  <a:pt x="9944" y="11748"/>
                  <a:pt x="10544" y="11854"/>
                </a:cubicBezTo>
                <a:cubicBezTo>
                  <a:pt x="10643" y="11868"/>
                  <a:pt x="10742" y="11875"/>
                  <a:pt x="10839" y="11875"/>
                </a:cubicBezTo>
                <a:cubicBezTo>
                  <a:pt x="11988" y="11875"/>
                  <a:pt x="12959" y="10939"/>
                  <a:pt x="12699" y="9717"/>
                </a:cubicBezTo>
                <a:cubicBezTo>
                  <a:pt x="12610" y="9276"/>
                  <a:pt x="12398" y="8869"/>
                  <a:pt x="12169" y="8480"/>
                </a:cubicBezTo>
                <a:cubicBezTo>
                  <a:pt x="10879" y="6344"/>
                  <a:pt x="8901" y="4720"/>
                  <a:pt x="6835" y="3359"/>
                </a:cubicBezTo>
                <a:cubicBezTo>
                  <a:pt x="5846" y="2706"/>
                  <a:pt x="4804" y="2106"/>
                  <a:pt x="3763" y="1541"/>
                </a:cubicBezTo>
                <a:cubicBezTo>
                  <a:pt x="2809" y="1011"/>
                  <a:pt x="1837" y="410"/>
                  <a:pt x="777" y="93"/>
                </a:cubicBezTo>
                <a:cubicBezTo>
                  <a:pt x="665" y="61"/>
                  <a:pt x="534" y="0"/>
                  <a:pt x="41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6" name="Google Shape;676;p15"/>
          <p:cNvGrpSpPr/>
          <p:nvPr/>
        </p:nvGrpSpPr>
        <p:grpSpPr>
          <a:xfrm>
            <a:off x="8625188" y="4596450"/>
            <a:ext cx="377387" cy="387778"/>
            <a:chOff x="1518850" y="2596900"/>
            <a:chExt cx="82675" cy="100850"/>
          </a:xfrm>
        </p:grpSpPr>
        <p:sp>
          <p:nvSpPr>
            <p:cNvPr id="677" name="Google Shape;677;p15"/>
            <p:cNvSpPr/>
            <p:nvPr/>
          </p:nvSpPr>
          <p:spPr>
            <a:xfrm>
              <a:off x="1518850" y="2610025"/>
              <a:ext cx="25225" cy="30750"/>
            </a:xfrm>
            <a:custGeom>
              <a:avLst/>
              <a:gdLst/>
              <a:ahLst/>
              <a:cxnLst/>
              <a:rect l="l" t="t" r="r" b="b"/>
              <a:pathLst>
                <a:path w="1009" h="1230" extrusionOk="0">
                  <a:moveTo>
                    <a:pt x="504" y="0"/>
                  </a:moveTo>
                  <a:cubicBezTo>
                    <a:pt x="221" y="0"/>
                    <a:pt x="0" y="282"/>
                    <a:pt x="0" y="624"/>
                  </a:cubicBezTo>
                  <a:cubicBezTo>
                    <a:pt x="0" y="968"/>
                    <a:pt x="221" y="1229"/>
                    <a:pt x="504" y="1229"/>
                  </a:cubicBezTo>
                  <a:cubicBezTo>
                    <a:pt x="786" y="1229"/>
                    <a:pt x="1009" y="968"/>
                    <a:pt x="1009" y="624"/>
                  </a:cubicBezTo>
                  <a:cubicBezTo>
                    <a:pt x="1009" y="282"/>
                    <a:pt x="786" y="0"/>
                    <a:pt x="5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5"/>
            <p:cNvSpPr/>
            <p:nvPr/>
          </p:nvSpPr>
          <p:spPr>
            <a:xfrm>
              <a:off x="1565700" y="2666950"/>
              <a:ext cx="25225" cy="30800"/>
            </a:xfrm>
            <a:custGeom>
              <a:avLst/>
              <a:gdLst/>
              <a:ahLst/>
              <a:cxnLst/>
              <a:rect l="l" t="t" r="r" b="b"/>
              <a:pathLst>
                <a:path w="1009" h="1232" extrusionOk="0">
                  <a:moveTo>
                    <a:pt x="505" y="0"/>
                  </a:moveTo>
                  <a:cubicBezTo>
                    <a:pt x="223" y="0"/>
                    <a:pt x="1" y="283"/>
                    <a:pt x="1" y="605"/>
                  </a:cubicBezTo>
                  <a:cubicBezTo>
                    <a:pt x="1" y="949"/>
                    <a:pt x="223" y="1231"/>
                    <a:pt x="505" y="1231"/>
                  </a:cubicBezTo>
                  <a:cubicBezTo>
                    <a:pt x="788" y="1231"/>
                    <a:pt x="1009" y="949"/>
                    <a:pt x="1009" y="605"/>
                  </a:cubicBezTo>
                  <a:cubicBezTo>
                    <a:pt x="1009" y="283"/>
                    <a:pt x="788" y="0"/>
                    <a:pt x="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5"/>
            <p:cNvSpPr/>
            <p:nvPr/>
          </p:nvSpPr>
          <p:spPr>
            <a:xfrm>
              <a:off x="1576300" y="2596900"/>
              <a:ext cx="25225" cy="30275"/>
            </a:xfrm>
            <a:custGeom>
              <a:avLst/>
              <a:gdLst/>
              <a:ahLst/>
              <a:cxnLst/>
              <a:rect l="l" t="t" r="r" b="b"/>
              <a:pathLst>
                <a:path w="1009" h="1211" extrusionOk="0">
                  <a:moveTo>
                    <a:pt x="504" y="1"/>
                  </a:moveTo>
                  <a:cubicBezTo>
                    <a:pt x="222" y="1"/>
                    <a:pt x="1" y="262"/>
                    <a:pt x="1" y="606"/>
                  </a:cubicBezTo>
                  <a:cubicBezTo>
                    <a:pt x="1" y="948"/>
                    <a:pt x="222" y="1211"/>
                    <a:pt x="504" y="1211"/>
                  </a:cubicBezTo>
                  <a:cubicBezTo>
                    <a:pt x="786" y="1211"/>
                    <a:pt x="1009" y="948"/>
                    <a:pt x="1009" y="606"/>
                  </a:cubicBezTo>
                  <a:cubicBezTo>
                    <a:pt x="1009" y="262"/>
                    <a:pt x="786" y="1"/>
                    <a:pt x="5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6"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1" name="Google Shape;681;p16"/>
          <p:cNvGrpSpPr/>
          <p:nvPr/>
        </p:nvGrpSpPr>
        <p:grpSpPr>
          <a:xfrm rot="900131">
            <a:off x="223484" y="4471238"/>
            <a:ext cx="407970" cy="398456"/>
            <a:chOff x="4568836" y="2058810"/>
            <a:chExt cx="186681" cy="182338"/>
          </a:xfrm>
        </p:grpSpPr>
        <p:sp>
          <p:nvSpPr>
            <p:cNvPr id="682" name="Google Shape;682;p16"/>
            <p:cNvSpPr/>
            <p:nvPr/>
          </p:nvSpPr>
          <p:spPr>
            <a:xfrm rot="1133165">
              <a:off x="4587774" y="2079078"/>
              <a:ext cx="148806" cy="141801"/>
            </a:xfrm>
            <a:custGeom>
              <a:avLst/>
              <a:gdLst/>
              <a:ahLst/>
              <a:cxnLst/>
              <a:rect l="l" t="t" r="r" b="b"/>
              <a:pathLst>
                <a:path w="5952" h="5672" extrusionOk="0">
                  <a:moveTo>
                    <a:pt x="2941" y="0"/>
                  </a:moveTo>
                  <a:cubicBezTo>
                    <a:pt x="2853" y="0"/>
                    <a:pt x="2766" y="16"/>
                    <a:pt x="2685" y="48"/>
                  </a:cubicBezTo>
                  <a:cubicBezTo>
                    <a:pt x="2579" y="101"/>
                    <a:pt x="2490" y="154"/>
                    <a:pt x="2419" y="225"/>
                  </a:cubicBezTo>
                  <a:cubicBezTo>
                    <a:pt x="2384" y="260"/>
                    <a:pt x="2367" y="277"/>
                    <a:pt x="2349" y="313"/>
                  </a:cubicBezTo>
                  <a:lnTo>
                    <a:pt x="2332" y="313"/>
                  </a:lnTo>
                  <a:cubicBezTo>
                    <a:pt x="2243" y="419"/>
                    <a:pt x="2155" y="543"/>
                    <a:pt x="2085" y="649"/>
                  </a:cubicBezTo>
                  <a:cubicBezTo>
                    <a:pt x="2031" y="737"/>
                    <a:pt x="1979" y="807"/>
                    <a:pt x="1890" y="842"/>
                  </a:cubicBezTo>
                  <a:cubicBezTo>
                    <a:pt x="1853" y="857"/>
                    <a:pt x="1818" y="863"/>
                    <a:pt x="1783" y="863"/>
                  </a:cubicBezTo>
                  <a:cubicBezTo>
                    <a:pt x="1649" y="863"/>
                    <a:pt x="1526" y="768"/>
                    <a:pt x="1414" y="684"/>
                  </a:cubicBezTo>
                  <a:cubicBezTo>
                    <a:pt x="1395" y="666"/>
                    <a:pt x="1378" y="649"/>
                    <a:pt x="1360" y="649"/>
                  </a:cubicBezTo>
                  <a:cubicBezTo>
                    <a:pt x="1360" y="631"/>
                    <a:pt x="1343" y="631"/>
                    <a:pt x="1343" y="631"/>
                  </a:cubicBezTo>
                  <a:cubicBezTo>
                    <a:pt x="1181" y="515"/>
                    <a:pt x="965" y="429"/>
                    <a:pt x="766" y="429"/>
                  </a:cubicBezTo>
                  <a:cubicBezTo>
                    <a:pt x="662" y="429"/>
                    <a:pt x="562" y="453"/>
                    <a:pt x="477" y="508"/>
                  </a:cubicBezTo>
                  <a:cubicBezTo>
                    <a:pt x="460" y="525"/>
                    <a:pt x="442" y="543"/>
                    <a:pt x="425" y="543"/>
                  </a:cubicBezTo>
                  <a:lnTo>
                    <a:pt x="389" y="578"/>
                  </a:lnTo>
                  <a:cubicBezTo>
                    <a:pt x="300" y="666"/>
                    <a:pt x="248" y="790"/>
                    <a:pt x="213" y="913"/>
                  </a:cubicBezTo>
                  <a:cubicBezTo>
                    <a:pt x="1" y="1620"/>
                    <a:pt x="336" y="2326"/>
                    <a:pt x="460" y="3051"/>
                  </a:cubicBezTo>
                  <a:cubicBezTo>
                    <a:pt x="566" y="3597"/>
                    <a:pt x="547" y="4198"/>
                    <a:pt x="830" y="4675"/>
                  </a:cubicBezTo>
                  <a:cubicBezTo>
                    <a:pt x="1060" y="5064"/>
                    <a:pt x="1484" y="5311"/>
                    <a:pt x="1908" y="5452"/>
                  </a:cubicBezTo>
                  <a:cubicBezTo>
                    <a:pt x="2066" y="5523"/>
                    <a:pt x="2243" y="5558"/>
                    <a:pt x="2402" y="5611"/>
                  </a:cubicBezTo>
                  <a:cubicBezTo>
                    <a:pt x="2473" y="5611"/>
                    <a:pt x="2544" y="5629"/>
                    <a:pt x="2614" y="5646"/>
                  </a:cubicBezTo>
                  <a:cubicBezTo>
                    <a:pt x="2740" y="5659"/>
                    <a:pt x="2865" y="5671"/>
                    <a:pt x="2990" y="5671"/>
                  </a:cubicBezTo>
                  <a:cubicBezTo>
                    <a:pt x="3042" y="5671"/>
                    <a:pt x="3093" y="5669"/>
                    <a:pt x="3144" y="5664"/>
                  </a:cubicBezTo>
                  <a:lnTo>
                    <a:pt x="3196" y="5664"/>
                  </a:lnTo>
                  <a:cubicBezTo>
                    <a:pt x="3479" y="5629"/>
                    <a:pt x="3762" y="5523"/>
                    <a:pt x="4027" y="5347"/>
                  </a:cubicBezTo>
                  <a:cubicBezTo>
                    <a:pt x="4416" y="5064"/>
                    <a:pt x="4715" y="4711"/>
                    <a:pt x="4963" y="4304"/>
                  </a:cubicBezTo>
                  <a:cubicBezTo>
                    <a:pt x="5422" y="3562"/>
                    <a:pt x="5740" y="2733"/>
                    <a:pt x="5881" y="1867"/>
                  </a:cubicBezTo>
                  <a:cubicBezTo>
                    <a:pt x="5916" y="1584"/>
                    <a:pt x="5951" y="1285"/>
                    <a:pt x="5846" y="1002"/>
                  </a:cubicBezTo>
                  <a:cubicBezTo>
                    <a:pt x="5775" y="790"/>
                    <a:pt x="5598" y="614"/>
                    <a:pt x="5386" y="543"/>
                  </a:cubicBezTo>
                  <a:cubicBezTo>
                    <a:pt x="5369" y="525"/>
                    <a:pt x="5351" y="525"/>
                    <a:pt x="5334" y="525"/>
                  </a:cubicBezTo>
                  <a:cubicBezTo>
                    <a:pt x="5280" y="508"/>
                    <a:pt x="5245" y="508"/>
                    <a:pt x="5193" y="508"/>
                  </a:cubicBezTo>
                  <a:cubicBezTo>
                    <a:pt x="4822" y="522"/>
                    <a:pt x="4505" y="903"/>
                    <a:pt x="4159" y="903"/>
                  </a:cubicBezTo>
                  <a:cubicBezTo>
                    <a:pt x="4110" y="903"/>
                    <a:pt x="4060" y="895"/>
                    <a:pt x="4009" y="878"/>
                  </a:cubicBezTo>
                  <a:cubicBezTo>
                    <a:pt x="3921" y="826"/>
                    <a:pt x="3851" y="772"/>
                    <a:pt x="3797" y="701"/>
                  </a:cubicBezTo>
                  <a:cubicBezTo>
                    <a:pt x="3780" y="666"/>
                    <a:pt x="3745" y="631"/>
                    <a:pt x="3726" y="595"/>
                  </a:cubicBezTo>
                  <a:cubicBezTo>
                    <a:pt x="3656" y="472"/>
                    <a:pt x="3585" y="348"/>
                    <a:pt x="3479" y="242"/>
                  </a:cubicBezTo>
                  <a:cubicBezTo>
                    <a:pt x="3345" y="83"/>
                    <a:pt x="3141" y="0"/>
                    <a:pt x="294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6"/>
            <p:cNvSpPr/>
            <p:nvPr/>
          </p:nvSpPr>
          <p:spPr>
            <a:xfrm rot="1133165">
              <a:off x="4597990" y="2079793"/>
              <a:ext cx="56077" cy="130726"/>
            </a:xfrm>
            <a:custGeom>
              <a:avLst/>
              <a:gdLst/>
              <a:ahLst/>
              <a:cxnLst/>
              <a:rect l="l" t="t" r="r" b="b"/>
              <a:pathLst>
                <a:path w="2243" h="5229" extrusionOk="0">
                  <a:moveTo>
                    <a:pt x="53" y="1"/>
                  </a:moveTo>
                  <a:cubicBezTo>
                    <a:pt x="36" y="18"/>
                    <a:pt x="18" y="36"/>
                    <a:pt x="1" y="36"/>
                  </a:cubicBezTo>
                  <a:cubicBezTo>
                    <a:pt x="107" y="512"/>
                    <a:pt x="177" y="990"/>
                    <a:pt x="229" y="1466"/>
                  </a:cubicBezTo>
                  <a:cubicBezTo>
                    <a:pt x="318" y="2278"/>
                    <a:pt x="424" y="3090"/>
                    <a:pt x="795" y="3815"/>
                  </a:cubicBezTo>
                  <a:cubicBezTo>
                    <a:pt x="1060" y="4345"/>
                    <a:pt x="1484" y="4786"/>
                    <a:pt x="1978" y="5104"/>
                  </a:cubicBezTo>
                  <a:cubicBezTo>
                    <a:pt x="2049" y="5139"/>
                    <a:pt x="2137" y="5193"/>
                    <a:pt x="2207" y="5228"/>
                  </a:cubicBezTo>
                  <a:lnTo>
                    <a:pt x="2243" y="5174"/>
                  </a:lnTo>
                  <a:cubicBezTo>
                    <a:pt x="2226" y="5157"/>
                    <a:pt x="2207" y="5157"/>
                    <a:pt x="2190" y="5139"/>
                  </a:cubicBezTo>
                  <a:cubicBezTo>
                    <a:pt x="1625" y="4840"/>
                    <a:pt x="1148" y="4362"/>
                    <a:pt x="848" y="3797"/>
                  </a:cubicBezTo>
                  <a:cubicBezTo>
                    <a:pt x="477" y="3074"/>
                    <a:pt x="389" y="2261"/>
                    <a:pt x="300" y="1466"/>
                  </a:cubicBezTo>
                  <a:cubicBezTo>
                    <a:pt x="229" y="971"/>
                    <a:pt x="177" y="477"/>
                    <a:pt x="53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6"/>
            <p:cNvSpPr/>
            <p:nvPr/>
          </p:nvSpPr>
          <p:spPr>
            <a:xfrm rot="1133165">
              <a:off x="4619381" y="2087452"/>
              <a:ext cx="40177" cy="124101"/>
            </a:xfrm>
            <a:custGeom>
              <a:avLst/>
              <a:gdLst/>
              <a:ahLst/>
              <a:cxnLst/>
              <a:rect l="l" t="t" r="r" b="b"/>
              <a:pathLst>
                <a:path w="1607" h="4964" extrusionOk="0">
                  <a:moveTo>
                    <a:pt x="36" y="1"/>
                  </a:moveTo>
                  <a:lnTo>
                    <a:pt x="36" y="1"/>
                  </a:lnTo>
                  <a:cubicBezTo>
                    <a:pt x="1" y="919"/>
                    <a:pt x="71" y="1714"/>
                    <a:pt x="248" y="2438"/>
                  </a:cubicBezTo>
                  <a:cubicBezTo>
                    <a:pt x="495" y="3445"/>
                    <a:pt x="954" y="4310"/>
                    <a:pt x="1572" y="4964"/>
                  </a:cubicBezTo>
                  <a:lnTo>
                    <a:pt x="1607" y="4928"/>
                  </a:lnTo>
                  <a:cubicBezTo>
                    <a:pt x="1006" y="4274"/>
                    <a:pt x="547" y="3410"/>
                    <a:pt x="318" y="2421"/>
                  </a:cubicBezTo>
                  <a:cubicBezTo>
                    <a:pt x="142" y="1714"/>
                    <a:pt x="71" y="937"/>
                    <a:pt x="107" y="54"/>
                  </a:cubicBezTo>
                  <a:cubicBezTo>
                    <a:pt x="88" y="36"/>
                    <a:pt x="71" y="19"/>
                    <a:pt x="53" y="19"/>
                  </a:cubicBezTo>
                  <a:cubicBezTo>
                    <a:pt x="53" y="1"/>
                    <a:pt x="36" y="1"/>
                    <a:pt x="36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6"/>
            <p:cNvSpPr/>
            <p:nvPr/>
          </p:nvSpPr>
          <p:spPr>
            <a:xfrm rot="1133165">
              <a:off x="4641438" y="2081876"/>
              <a:ext cx="24276" cy="134651"/>
            </a:xfrm>
            <a:custGeom>
              <a:avLst/>
              <a:gdLst/>
              <a:ahLst/>
              <a:cxnLst/>
              <a:rect l="l" t="t" r="r" b="b"/>
              <a:pathLst>
                <a:path w="971" h="5386" extrusionOk="0">
                  <a:moveTo>
                    <a:pt x="264" y="0"/>
                  </a:moveTo>
                  <a:cubicBezTo>
                    <a:pt x="229" y="35"/>
                    <a:pt x="212" y="52"/>
                    <a:pt x="194" y="88"/>
                  </a:cubicBezTo>
                  <a:lnTo>
                    <a:pt x="177" y="88"/>
                  </a:lnTo>
                  <a:cubicBezTo>
                    <a:pt x="0" y="1889"/>
                    <a:pt x="476" y="3744"/>
                    <a:pt x="919" y="5386"/>
                  </a:cubicBezTo>
                  <a:lnTo>
                    <a:pt x="971" y="5369"/>
                  </a:lnTo>
                  <a:cubicBezTo>
                    <a:pt x="547" y="3709"/>
                    <a:pt x="53" y="1837"/>
                    <a:pt x="264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6"/>
            <p:cNvSpPr/>
            <p:nvPr/>
          </p:nvSpPr>
          <p:spPr>
            <a:xfrm rot="1133165">
              <a:off x="4664188" y="2102536"/>
              <a:ext cx="55202" cy="123651"/>
            </a:xfrm>
            <a:custGeom>
              <a:avLst/>
              <a:gdLst/>
              <a:ahLst/>
              <a:cxnLst/>
              <a:rect l="l" t="t" r="r" b="b"/>
              <a:pathLst>
                <a:path w="2208" h="4946" extrusionOk="0">
                  <a:moveTo>
                    <a:pt x="2155" y="1"/>
                  </a:moveTo>
                  <a:cubicBezTo>
                    <a:pt x="1908" y="1220"/>
                    <a:pt x="1519" y="2385"/>
                    <a:pt x="990" y="3516"/>
                  </a:cubicBezTo>
                  <a:cubicBezTo>
                    <a:pt x="759" y="3992"/>
                    <a:pt x="495" y="4469"/>
                    <a:pt x="88" y="4823"/>
                  </a:cubicBezTo>
                  <a:cubicBezTo>
                    <a:pt x="53" y="4858"/>
                    <a:pt x="36" y="4875"/>
                    <a:pt x="1" y="4893"/>
                  </a:cubicBezTo>
                  <a:lnTo>
                    <a:pt x="36" y="4945"/>
                  </a:lnTo>
                  <a:cubicBezTo>
                    <a:pt x="53" y="4945"/>
                    <a:pt x="53" y="4945"/>
                    <a:pt x="53" y="4928"/>
                  </a:cubicBezTo>
                  <a:cubicBezTo>
                    <a:pt x="512" y="4557"/>
                    <a:pt x="795" y="4045"/>
                    <a:pt x="1042" y="3533"/>
                  </a:cubicBezTo>
                  <a:cubicBezTo>
                    <a:pt x="1590" y="2421"/>
                    <a:pt x="1978" y="1237"/>
                    <a:pt x="2207" y="19"/>
                  </a:cubicBezTo>
                  <a:cubicBezTo>
                    <a:pt x="2190" y="1"/>
                    <a:pt x="2172" y="1"/>
                    <a:pt x="2155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6"/>
            <p:cNvSpPr/>
            <p:nvPr/>
          </p:nvSpPr>
          <p:spPr>
            <a:xfrm rot="1133165">
              <a:off x="4662800" y="2097468"/>
              <a:ext cx="16801" cy="127176"/>
            </a:xfrm>
            <a:custGeom>
              <a:avLst/>
              <a:gdLst/>
              <a:ahLst/>
              <a:cxnLst/>
              <a:rect l="l" t="t" r="r" b="b"/>
              <a:pathLst>
                <a:path w="672" h="5087" extrusionOk="0">
                  <a:moveTo>
                    <a:pt x="601" y="0"/>
                  </a:moveTo>
                  <a:cubicBezTo>
                    <a:pt x="566" y="1625"/>
                    <a:pt x="372" y="3250"/>
                    <a:pt x="55" y="4822"/>
                  </a:cubicBezTo>
                  <a:cubicBezTo>
                    <a:pt x="36" y="4910"/>
                    <a:pt x="19" y="4980"/>
                    <a:pt x="1" y="5069"/>
                  </a:cubicBezTo>
                  <a:lnTo>
                    <a:pt x="19" y="5069"/>
                  </a:lnTo>
                  <a:lnTo>
                    <a:pt x="71" y="5086"/>
                  </a:lnTo>
                  <a:lnTo>
                    <a:pt x="71" y="5069"/>
                  </a:lnTo>
                  <a:cubicBezTo>
                    <a:pt x="90" y="4999"/>
                    <a:pt x="107" y="4928"/>
                    <a:pt x="107" y="4857"/>
                  </a:cubicBezTo>
                  <a:cubicBezTo>
                    <a:pt x="125" y="4822"/>
                    <a:pt x="125" y="4787"/>
                    <a:pt x="142" y="4752"/>
                  </a:cubicBezTo>
                  <a:cubicBezTo>
                    <a:pt x="443" y="3214"/>
                    <a:pt x="620" y="1660"/>
                    <a:pt x="672" y="106"/>
                  </a:cubicBezTo>
                  <a:cubicBezTo>
                    <a:pt x="655" y="71"/>
                    <a:pt x="620" y="36"/>
                    <a:pt x="601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6"/>
            <p:cNvSpPr/>
            <p:nvPr/>
          </p:nvSpPr>
          <p:spPr>
            <a:xfrm rot="1133165">
              <a:off x="4596848" y="2170653"/>
              <a:ext cx="51752" cy="44875"/>
            </a:xfrm>
            <a:custGeom>
              <a:avLst/>
              <a:gdLst/>
              <a:ahLst/>
              <a:cxnLst/>
              <a:rect l="l" t="t" r="r" b="b"/>
              <a:pathLst>
                <a:path w="2070" h="1795" extrusionOk="0">
                  <a:moveTo>
                    <a:pt x="225" y="1"/>
                  </a:moveTo>
                  <a:cubicBezTo>
                    <a:pt x="182" y="1"/>
                    <a:pt x="141" y="13"/>
                    <a:pt x="107" y="46"/>
                  </a:cubicBezTo>
                  <a:cubicBezTo>
                    <a:pt x="1" y="117"/>
                    <a:pt x="36" y="277"/>
                    <a:pt x="71" y="383"/>
                  </a:cubicBezTo>
                  <a:cubicBezTo>
                    <a:pt x="266" y="859"/>
                    <a:pt x="601" y="1247"/>
                    <a:pt x="1025" y="1513"/>
                  </a:cubicBezTo>
                  <a:cubicBezTo>
                    <a:pt x="1183" y="1607"/>
                    <a:pt x="1596" y="1795"/>
                    <a:pt x="1831" y="1795"/>
                  </a:cubicBezTo>
                  <a:cubicBezTo>
                    <a:pt x="1992" y="1795"/>
                    <a:pt x="2070" y="1707"/>
                    <a:pt x="1926" y="1442"/>
                  </a:cubicBezTo>
                  <a:cubicBezTo>
                    <a:pt x="1750" y="1106"/>
                    <a:pt x="1538" y="788"/>
                    <a:pt x="1291" y="524"/>
                  </a:cubicBezTo>
                  <a:cubicBezTo>
                    <a:pt x="1025" y="258"/>
                    <a:pt x="672" y="65"/>
                    <a:pt x="302" y="11"/>
                  </a:cubicBezTo>
                  <a:cubicBezTo>
                    <a:pt x="276" y="5"/>
                    <a:pt x="250" y="1"/>
                    <a:pt x="225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6"/>
            <p:cNvSpPr/>
            <p:nvPr/>
          </p:nvSpPr>
          <p:spPr>
            <a:xfrm rot="1133165">
              <a:off x="4638630" y="2183666"/>
              <a:ext cx="49627" cy="46100"/>
            </a:xfrm>
            <a:custGeom>
              <a:avLst/>
              <a:gdLst/>
              <a:ahLst/>
              <a:cxnLst/>
              <a:rect l="l" t="t" r="r" b="b"/>
              <a:pathLst>
                <a:path w="1985" h="1844" extrusionOk="0">
                  <a:moveTo>
                    <a:pt x="1771" y="1"/>
                  </a:moveTo>
                  <a:cubicBezTo>
                    <a:pt x="1743" y="1"/>
                    <a:pt x="1714" y="5"/>
                    <a:pt x="1685" y="12"/>
                  </a:cubicBezTo>
                  <a:cubicBezTo>
                    <a:pt x="1314" y="65"/>
                    <a:pt x="979" y="277"/>
                    <a:pt x="731" y="560"/>
                  </a:cubicBezTo>
                  <a:cubicBezTo>
                    <a:pt x="466" y="824"/>
                    <a:pt x="289" y="1160"/>
                    <a:pt x="131" y="1495"/>
                  </a:cubicBezTo>
                  <a:cubicBezTo>
                    <a:pt x="0" y="1756"/>
                    <a:pt x="67" y="1844"/>
                    <a:pt x="213" y="1844"/>
                  </a:cubicBezTo>
                  <a:cubicBezTo>
                    <a:pt x="441" y="1844"/>
                    <a:pt x="863" y="1628"/>
                    <a:pt x="1014" y="1530"/>
                  </a:cubicBezTo>
                  <a:cubicBezTo>
                    <a:pt x="1438" y="1248"/>
                    <a:pt x="1756" y="842"/>
                    <a:pt x="1932" y="383"/>
                  </a:cubicBezTo>
                  <a:cubicBezTo>
                    <a:pt x="1968" y="259"/>
                    <a:pt x="1985" y="101"/>
                    <a:pt x="1879" y="30"/>
                  </a:cubicBezTo>
                  <a:cubicBezTo>
                    <a:pt x="1848" y="9"/>
                    <a:pt x="1810" y="1"/>
                    <a:pt x="177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" name="Google Shape;690;p16"/>
          <p:cNvGrpSpPr/>
          <p:nvPr/>
        </p:nvGrpSpPr>
        <p:grpSpPr>
          <a:xfrm rot="-2700000">
            <a:off x="139247" y="61612"/>
            <a:ext cx="754905" cy="706568"/>
            <a:chOff x="8130432" y="4170244"/>
            <a:chExt cx="754912" cy="706574"/>
          </a:xfrm>
        </p:grpSpPr>
        <p:sp>
          <p:nvSpPr>
            <p:cNvPr id="691" name="Google Shape;691;p16"/>
            <p:cNvSpPr/>
            <p:nvPr/>
          </p:nvSpPr>
          <p:spPr>
            <a:xfrm rot="-1267219">
              <a:off x="8243980" y="4597690"/>
              <a:ext cx="631764" cy="171053"/>
            </a:xfrm>
            <a:custGeom>
              <a:avLst/>
              <a:gdLst/>
              <a:ahLst/>
              <a:cxnLst/>
              <a:rect l="l" t="t" r="r" b="b"/>
              <a:pathLst>
                <a:path w="13458" h="3644" extrusionOk="0">
                  <a:moveTo>
                    <a:pt x="7167" y="1"/>
                  </a:moveTo>
                  <a:cubicBezTo>
                    <a:pt x="6887" y="1"/>
                    <a:pt x="6610" y="7"/>
                    <a:pt x="6340" y="21"/>
                  </a:cubicBezTo>
                  <a:cubicBezTo>
                    <a:pt x="3196" y="179"/>
                    <a:pt x="1" y="2722"/>
                    <a:pt x="1" y="2722"/>
                  </a:cubicBezTo>
                  <a:cubicBezTo>
                    <a:pt x="1" y="2722"/>
                    <a:pt x="1449" y="3306"/>
                    <a:pt x="6358" y="3624"/>
                  </a:cubicBezTo>
                  <a:cubicBezTo>
                    <a:pt x="6577" y="3637"/>
                    <a:pt x="6790" y="3643"/>
                    <a:pt x="6998" y="3643"/>
                  </a:cubicBezTo>
                  <a:cubicBezTo>
                    <a:pt x="11458" y="3643"/>
                    <a:pt x="13458" y="709"/>
                    <a:pt x="13458" y="709"/>
                  </a:cubicBezTo>
                  <a:cubicBezTo>
                    <a:pt x="13458" y="709"/>
                    <a:pt x="10138" y="1"/>
                    <a:pt x="7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6"/>
            <p:cNvSpPr/>
            <p:nvPr/>
          </p:nvSpPr>
          <p:spPr>
            <a:xfrm rot="-4085592">
              <a:off x="8011752" y="4409706"/>
              <a:ext cx="631783" cy="171055"/>
            </a:xfrm>
            <a:custGeom>
              <a:avLst/>
              <a:gdLst/>
              <a:ahLst/>
              <a:cxnLst/>
              <a:rect l="l" t="t" r="r" b="b"/>
              <a:pathLst>
                <a:path w="13458" h="3644" extrusionOk="0">
                  <a:moveTo>
                    <a:pt x="7167" y="1"/>
                  </a:moveTo>
                  <a:cubicBezTo>
                    <a:pt x="6887" y="1"/>
                    <a:pt x="6610" y="7"/>
                    <a:pt x="6340" y="21"/>
                  </a:cubicBezTo>
                  <a:cubicBezTo>
                    <a:pt x="3196" y="179"/>
                    <a:pt x="1" y="2722"/>
                    <a:pt x="1" y="2722"/>
                  </a:cubicBezTo>
                  <a:cubicBezTo>
                    <a:pt x="1" y="2722"/>
                    <a:pt x="1449" y="3306"/>
                    <a:pt x="6358" y="3624"/>
                  </a:cubicBezTo>
                  <a:cubicBezTo>
                    <a:pt x="6577" y="3637"/>
                    <a:pt x="6790" y="3643"/>
                    <a:pt x="6998" y="3643"/>
                  </a:cubicBezTo>
                  <a:cubicBezTo>
                    <a:pt x="11458" y="3643"/>
                    <a:pt x="13458" y="709"/>
                    <a:pt x="13458" y="709"/>
                  </a:cubicBezTo>
                  <a:cubicBezTo>
                    <a:pt x="13458" y="709"/>
                    <a:pt x="10138" y="1"/>
                    <a:pt x="71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3" name="Google Shape;693;p16"/>
          <p:cNvGrpSpPr/>
          <p:nvPr/>
        </p:nvGrpSpPr>
        <p:grpSpPr>
          <a:xfrm rot="-4106019">
            <a:off x="8351621" y="4300571"/>
            <a:ext cx="537706" cy="739776"/>
            <a:chOff x="1521350" y="1648150"/>
            <a:chExt cx="241950" cy="332875"/>
          </a:xfrm>
        </p:grpSpPr>
        <p:sp>
          <p:nvSpPr>
            <p:cNvPr id="694" name="Google Shape;694;p16"/>
            <p:cNvSpPr/>
            <p:nvPr/>
          </p:nvSpPr>
          <p:spPr>
            <a:xfrm>
              <a:off x="1521350" y="1648150"/>
              <a:ext cx="128050" cy="332350"/>
            </a:xfrm>
            <a:custGeom>
              <a:avLst/>
              <a:gdLst/>
              <a:ahLst/>
              <a:cxnLst/>
              <a:rect l="l" t="t" r="r" b="b"/>
              <a:pathLst>
                <a:path w="5122" h="13294" extrusionOk="0">
                  <a:moveTo>
                    <a:pt x="4987" y="1"/>
                  </a:moveTo>
                  <a:cubicBezTo>
                    <a:pt x="4933" y="1"/>
                    <a:pt x="4891" y="28"/>
                    <a:pt x="4860" y="89"/>
                  </a:cubicBezTo>
                  <a:cubicBezTo>
                    <a:pt x="4839" y="149"/>
                    <a:pt x="1855" y="7065"/>
                    <a:pt x="21" y="13132"/>
                  </a:cubicBezTo>
                  <a:cubicBezTo>
                    <a:pt x="0" y="13213"/>
                    <a:pt x="41" y="13274"/>
                    <a:pt x="121" y="13294"/>
                  </a:cubicBezTo>
                  <a:lnTo>
                    <a:pt x="142" y="13294"/>
                  </a:lnTo>
                  <a:cubicBezTo>
                    <a:pt x="202" y="13294"/>
                    <a:pt x="263" y="13274"/>
                    <a:pt x="283" y="13213"/>
                  </a:cubicBezTo>
                  <a:cubicBezTo>
                    <a:pt x="2078" y="7145"/>
                    <a:pt x="5062" y="250"/>
                    <a:pt x="5102" y="189"/>
                  </a:cubicBezTo>
                  <a:cubicBezTo>
                    <a:pt x="5121" y="129"/>
                    <a:pt x="5102" y="49"/>
                    <a:pt x="5041" y="8"/>
                  </a:cubicBezTo>
                  <a:cubicBezTo>
                    <a:pt x="5022" y="3"/>
                    <a:pt x="5003" y="1"/>
                    <a:pt x="49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6"/>
            <p:cNvSpPr/>
            <p:nvPr/>
          </p:nvSpPr>
          <p:spPr>
            <a:xfrm>
              <a:off x="1522350" y="1714125"/>
              <a:ext cx="237450" cy="266900"/>
            </a:xfrm>
            <a:custGeom>
              <a:avLst/>
              <a:gdLst/>
              <a:ahLst/>
              <a:cxnLst/>
              <a:rect l="l" t="t" r="r" b="b"/>
              <a:pathLst>
                <a:path w="9498" h="10676" extrusionOk="0">
                  <a:moveTo>
                    <a:pt x="9358" y="0"/>
                  </a:moveTo>
                  <a:cubicBezTo>
                    <a:pt x="9325" y="0"/>
                    <a:pt x="9295" y="11"/>
                    <a:pt x="9275" y="31"/>
                  </a:cubicBezTo>
                  <a:cubicBezTo>
                    <a:pt x="9215" y="90"/>
                    <a:pt x="3933" y="5453"/>
                    <a:pt x="41" y="10474"/>
                  </a:cubicBezTo>
                  <a:cubicBezTo>
                    <a:pt x="1" y="10534"/>
                    <a:pt x="22" y="10614"/>
                    <a:pt x="62" y="10655"/>
                  </a:cubicBezTo>
                  <a:cubicBezTo>
                    <a:pt x="81" y="10676"/>
                    <a:pt x="122" y="10676"/>
                    <a:pt x="143" y="10676"/>
                  </a:cubicBezTo>
                  <a:cubicBezTo>
                    <a:pt x="183" y="10676"/>
                    <a:pt x="223" y="10655"/>
                    <a:pt x="243" y="10635"/>
                  </a:cubicBezTo>
                  <a:cubicBezTo>
                    <a:pt x="4135" y="5635"/>
                    <a:pt x="9396" y="273"/>
                    <a:pt x="9457" y="211"/>
                  </a:cubicBezTo>
                  <a:cubicBezTo>
                    <a:pt x="9497" y="171"/>
                    <a:pt x="9497" y="90"/>
                    <a:pt x="9457" y="31"/>
                  </a:cubicBezTo>
                  <a:cubicBezTo>
                    <a:pt x="9426" y="11"/>
                    <a:pt x="9391" y="0"/>
                    <a:pt x="9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6"/>
            <p:cNvSpPr/>
            <p:nvPr/>
          </p:nvSpPr>
          <p:spPr>
            <a:xfrm>
              <a:off x="1572750" y="1662500"/>
              <a:ext cx="97325" cy="91650"/>
            </a:xfrm>
            <a:custGeom>
              <a:avLst/>
              <a:gdLst/>
              <a:ahLst/>
              <a:cxnLst/>
              <a:rect l="l" t="t" r="r" b="b"/>
              <a:pathLst>
                <a:path w="3893" h="3666" extrusionOk="0">
                  <a:moveTo>
                    <a:pt x="1948" y="1"/>
                  </a:moveTo>
                  <a:cubicBezTo>
                    <a:pt x="1058" y="1"/>
                    <a:pt x="271" y="667"/>
                    <a:pt x="143" y="1572"/>
                  </a:cubicBezTo>
                  <a:cubicBezTo>
                    <a:pt x="1" y="2580"/>
                    <a:pt x="686" y="3507"/>
                    <a:pt x="1694" y="3647"/>
                  </a:cubicBezTo>
                  <a:cubicBezTo>
                    <a:pt x="1780" y="3659"/>
                    <a:pt x="1864" y="3665"/>
                    <a:pt x="1948" y="3665"/>
                  </a:cubicBezTo>
                  <a:cubicBezTo>
                    <a:pt x="2837" y="3665"/>
                    <a:pt x="3623" y="2998"/>
                    <a:pt x="3751" y="2096"/>
                  </a:cubicBezTo>
                  <a:cubicBezTo>
                    <a:pt x="3893" y="1088"/>
                    <a:pt x="3207" y="160"/>
                    <a:pt x="2199" y="18"/>
                  </a:cubicBezTo>
                  <a:cubicBezTo>
                    <a:pt x="2115" y="6"/>
                    <a:pt x="2031" y="1"/>
                    <a:pt x="19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6"/>
            <p:cNvSpPr/>
            <p:nvPr/>
          </p:nvSpPr>
          <p:spPr>
            <a:xfrm>
              <a:off x="1662475" y="1716325"/>
              <a:ext cx="100825" cy="94275"/>
            </a:xfrm>
            <a:custGeom>
              <a:avLst/>
              <a:gdLst/>
              <a:ahLst/>
              <a:cxnLst/>
              <a:rect l="l" t="t" r="r" b="b"/>
              <a:pathLst>
                <a:path w="4033" h="3771" extrusionOk="0">
                  <a:moveTo>
                    <a:pt x="1992" y="1"/>
                  </a:moveTo>
                  <a:cubicBezTo>
                    <a:pt x="1076" y="1"/>
                    <a:pt x="270" y="684"/>
                    <a:pt x="142" y="1615"/>
                  </a:cubicBezTo>
                  <a:cubicBezTo>
                    <a:pt x="1" y="2664"/>
                    <a:pt x="707" y="3612"/>
                    <a:pt x="1755" y="3752"/>
                  </a:cubicBezTo>
                  <a:cubicBezTo>
                    <a:pt x="1844" y="3764"/>
                    <a:pt x="1931" y="3770"/>
                    <a:pt x="2018" y="3770"/>
                  </a:cubicBezTo>
                  <a:cubicBezTo>
                    <a:pt x="2940" y="3770"/>
                    <a:pt x="3745" y="3099"/>
                    <a:pt x="3892" y="2160"/>
                  </a:cubicBezTo>
                  <a:cubicBezTo>
                    <a:pt x="4033" y="1112"/>
                    <a:pt x="3307" y="164"/>
                    <a:pt x="2280" y="23"/>
                  </a:cubicBezTo>
                  <a:cubicBezTo>
                    <a:pt x="2183" y="8"/>
                    <a:pt x="2087" y="1"/>
                    <a:pt x="19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8" name="Google Shape;698;p16"/>
          <p:cNvGrpSpPr/>
          <p:nvPr/>
        </p:nvGrpSpPr>
        <p:grpSpPr>
          <a:xfrm>
            <a:off x="8736166" y="104463"/>
            <a:ext cx="327124" cy="322325"/>
            <a:chOff x="3828575" y="1069325"/>
            <a:chExt cx="185750" cy="183025"/>
          </a:xfrm>
        </p:grpSpPr>
        <p:sp>
          <p:nvSpPr>
            <p:cNvPr id="699" name="Google Shape;699;p16"/>
            <p:cNvSpPr/>
            <p:nvPr/>
          </p:nvSpPr>
          <p:spPr>
            <a:xfrm>
              <a:off x="3828575" y="1069325"/>
              <a:ext cx="75950" cy="65800"/>
            </a:xfrm>
            <a:custGeom>
              <a:avLst/>
              <a:gdLst/>
              <a:ahLst/>
              <a:cxnLst/>
              <a:rect l="l" t="t" r="r" b="b"/>
              <a:pathLst>
                <a:path w="3038" h="2632" extrusionOk="0">
                  <a:moveTo>
                    <a:pt x="2222" y="0"/>
                  </a:moveTo>
                  <a:cubicBezTo>
                    <a:pt x="2106" y="0"/>
                    <a:pt x="1980" y="23"/>
                    <a:pt x="1852" y="74"/>
                  </a:cubicBezTo>
                  <a:cubicBezTo>
                    <a:pt x="1288" y="275"/>
                    <a:pt x="704" y="879"/>
                    <a:pt x="362" y="1343"/>
                  </a:cubicBezTo>
                  <a:cubicBezTo>
                    <a:pt x="161" y="1644"/>
                    <a:pt x="0" y="2047"/>
                    <a:pt x="201" y="2349"/>
                  </a:cubicBezTo>
                  <a:cubicBezTo>
                    <a:pt x="322" y="2551"/>
                    <a:pt x="564" y="2631"/>
                    <a:pt x="805" y="2631"/>
                  </a:cubicBezTo>
                  <a:cubicBezTo>
                    <a:pt x="1026" y="2631"/>
                    <a:pt x="1248" y="2530"/>
                    <a:pt x="1449" y="2409"/>
                  </a:cubicBezTo>
                  <a:cubicBezTo>
                    <a:pt x="2032" y="2087"/>
                    <a:pt x="2496" y="1563"/>
                    <a:pt x="2778" y="960"/>
                  </a:cubicBezTo>
                  <a:cubicBezTo>
                    <a:pt x="3038" y="408"/>
                    <a:pt x="2708" y="0"/>
                    <a:pt x="22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6"/>
            <p:cNvSpPr/>
            <p:nvPr/>
          </p:nvSpPr>
          <p:spPr>
            <a:xfrm>
              <a:off x="3938750" y="1089675"/>
              <a:ext cx="75575" cy="66050"/>
            </a:xfrm>
            <a:custGeom>
              <a:avLst/>
              <a:gdLst/>
              <a:ahLst/>
              <a:cxnLst/>
              <a:rect l="l" t="t" r="r" b="b"/>
              <a:pathLst>
                <a:path w="3023" h="2642" extrusionOk="0">
                  <a:moveTo>
                    <a:pt x="2184" y="0"/>
                  </a:moveTo>
                  <a:cubicBezTo>
                    <a:pt x="2073" y="0"/>
                    <a:pt x="1954" y="21"/>
                    <a:pt x="1833" y="65"/>
                  </a:cubicBezTo>
                  <a:cubicBezTo>
                    <a:pt x="1289" y="287"/>
                    <a:pt x="685" y="891"/>
                    <a:pt x="363" y="1353"/>
                  </a:cubicBezTo>
                  <a:cubicBezTo>
                    <a:pt x="162" y="1656"/>
                    <a:pt x="1" y="2059"/>
                    <a:pt x="182" y="2360"/>
                  </a:cubicBezTo>
                  <a:cubicBezTo>
                    <a:pt x="303" y="2561"/>
                    <a:pt x="545" y="2642"/>
                    <a:pt x="786" y="2642"/>
                  </a:cubicBezTo>
                  <a:cubicBezTo>
                    <a:pt x="1028" y="2642"/>
                    <a:pt x="1248" y="2542"/>
                    <a:pt x="1450" y="2421"/>
                  </a:cubicBezTo>
                  <a:cubicBezTo>
                    <a:pt x="2013" y="2099"/>
                    <a:pt x="2496" y="1575"/>
                    <a:pt x="2759" y="972"/>
                  </a:cubicBezTo>
                  <a:cubicBezTo>
                    <a:pt x="3022" y="412"/>
                    <a:pt x="2680" y="0"/>
                    <a:pt x="21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6"/>
            <p:cNvSpPr/>
            <p:nvPr/>
          </p:nvSpPr>
          <p:spPr>
            <a:xfrm>
              <a:off x="3832075" y="1186300"/>
              <a:ext cx="76050" cy="66050"/>
            </a:xfrm>
            <a:custGeom>
              <a:avLst/>
              <a:gdLst/>
              <a:ahLst/>
              <a:cxnLst/>
              <a:rect l="l" t="t" r="r" b="b"/>
              <a:pathLst>
                <a:path w="3042" h="2642" extrusionOk="0">
                  <a:moveTo>
                    <a:pt x="2203" y="0"/>
                  </a:moveTo>
                  <a:cubicBezTo>
                    <a:pt x="2092" y="0"/>
                    <a:pt x="1974" y="21"/>
                    <a:pt x="1852" y="65"/>
                  </a:cubicBezTo>
                  <a:cubicBezTo>
                    <a:pt x="1288" y="287"/>
                    <a:pt x="706" y="870"/>
                    <a:pt x="363" y="1353"/>
                  </a:cubicBezTo>
                  <a:cubicBezTo>
                    <a:pt x="161" y="1656"/>
                    <a:pt x="0" y="2037"/>
                    <a:pt x="202" y="2340"/>
                  </a:cubicBezTo>
                  <a:cubicBezTo>
                    <a:pt x="322" y="2541"/>
                    <a:pt x="564" y="2641"/>
                    <a:pt x="805" y="2641"/>
                  </a:cubicBezTo>
                  <a:cubicBezTo>
                    <a:pt x="1028" y="2622"/>
                    <a:pt x="1248" y="2541"/>
                    <a:pt x="1450" y="2421"/>
                  </a:cubicBezTo>
                  <a:cubicBezTo>
                    <a:pt x="2034" y="2078"/>
                    <a:pt x="2496" y="1575"/>
                    <a:pt x="2778" y="971"/>
                  </a:cubicBezTo>
                  <a:cubicBezTo>
                    <a:pt x="3041" y="412"/>
                    <a:pt x="2700" y="0"/>
                    <a:pt x="22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5041900" y="2608826"/>
            <a:ext cx="3307800" cy="62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5121100" y="1505326"/>
            <a:ext cx="1196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5041900" y="3265874"/>
            <a:ext cx="2324700" cy="5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5" name="Google Shape;15;p3"/>
          <p:cNvGrpSpPr/>
          <p:nvPr/>
        </p:nvGrpSpPr>
        <p:grpSpPr>
          <a:xfrm rot="1916876">
            <a:off x="2929990" y="4045306"/>
            <a:ext cx="1219834" cy="1110497"/>
            <a:chOff x="5429222" y="1072895"/>
            <a:chExt cx="1442398" cy="1313030"/>
          </a:xfrm>
        </p:grpSpPr>
        <p:sp>
          <p:nvSpPr>
            <p:cNvPr id="16" name="Google Shape;16;p3"/>
            <p:cNvSpPr/>
            <p:nvPr/>
          </p:nvSpPr>
          <p:spPr>
            <a:xfrm rot="-7570806">
              <a:off x="5806649" y="1087334"/>
              <a:ext cx="687545" cy="1284152"/>
            </a:xfrm>
            <a:custGeom>
              <a:avLst/>
              <a:gdLst/>
              <a:ahLst/>
              <a:cxnLst/>
              <a:rect l="l" t="t" r="r" b="b"/>
              <a:pathLst>
                <a:path w="11409" h="21309" extrusionOk="0">
                  <a:moveTo>
                    <a:pt x="4642" y="0"/>
                  </a:moveTo>
                  <a:cubicBezTo>
                    <a:pt x="4590" y="0"/>
                    <a:pt x="4538" y="4"/>
                    <a:pt x="4486" y="11"/>
                  </a:cubicBezTo>
                  <a:cubicBezTo>
                    <a:pt x="3744" y="135"/>
                    <a:pt x="3320" y="912"/>
                    <a:pt x="3144" y="1635"/>
                  </a:cubicBezTo>
                  <a:cubicBezTo>
                    <a:pt x="3002" y="2289"/>
                    <a:pt x="2967" y="2961"/>
                    <a:pt x="3073" y="3613"/>
                  </a:cubicBezTo>
                  <a:cubicBezTo>
                    <a:pt x="3161" y="4126"/>
                    <a:pt x="3320" y="4638"/>
                    <a:pt x="3462" y="5132"/>
                  </a:cubicBezTo>
                  <a:cubicBezTo>
                    <a:pt x="3690" y="5857"/>
                    <a:pt x="4008" y="6457"/>
                    <a:pt x="4220" y="7181"/>
                  </a:cubicBezTo>
                  <a:cubicBezTo>
                    <a:pt x="3761" y="6528"/>
                    <a:pt x="3179" y="5980"/>
                    <a:pt x="2525" y="5521"/>
                  </a:cubicBezTo>
                  <a:cubicBezTo>
                    <a:pt x="2138" y="5251"/>
                    <a:pt x="1649" y="5020"/>
                    <a:pt x="1199" y="5020"/>
                  </a:cubicBezTo>
                  <a:cubicBezTo>
                    <a:pt x="972" y="5020"/>
                    <a:pt x="755" y="5079"/>
                    <a:pt x="565" y="5221"/>
                  </a:cubicBezTo>
                  <a:cubicBezTo>
                    <a:pt x="0" y="5645"/>
                    <a:pt x="53" y="6493"/>
                    <a:pt x="229" y="7181"/>
                  </a:cubicBezTo>
                  <a:cubicBezTo>
                    <a:pt x="848" y="9707"/>
                    <a:pt x="2225" y="12019"/>
                    <a:pt x="4133" y="13785"/>
                  </a:cubicBezTo>
                  <a:cubicBezTo>
                    <a:pt x="3956" y="13697"/>
                    <a:pt x="3748" y="13644"/>
                    <a:pt x="3545" y="13644"/>
                  </a:cubicBezTo>
                  <a:cubicBezTo>
                    <a:pt x="3342" y="13644"/>
                    <a:pt x="3143" y="13697"/>
                    <a:pt x="2984" y="13821"/>
                  </a:cubicBezTo>
                  <a:cubicBezTo>
                    <a:pt x="2685" y="14051"/>
                    <a:pt x="2596" y="14492"/>
                    <a:pt x="2685" y="14880"/>
                  </a:cubicBezTo>
                  <a:cubicBezTo>
                    <a:pt x="2791" y="15252"/>
                    <a:pt x="3019" y="15587"/>
                    <a:pt x="3250" y="15888"/>
                  </a:cubicBezTo>
                  <a:cubicBezTo>
                    <a:pt x="4733" y="17901"/>
                    <a:pt x="6464" y="19719"/>
                    <a:pt x="8406" y="21309"/>
                  </a:cubicBezTo>
                  <a:cubicBezTo>
                    <a:pt x="10119" y="18872"/>
                    <a:pt x="11197" y="16011"/>
                    <a:pt x="11355" y="13027"/>
                  </a:cubicBezTo>
                  <a:cubicBezTo>
                    <a:pt x="11409" y="12267"/>
                    <a:pt x="11373" y="11437"/>
                    <a:pt x="10896" y="10837"/>
                  </a:cubicBezTo>
                  <a:cubicBezTo>
                    <a:pt x="10773" y="10696"/>
                    <a:pt x="10613" y="10554"/>
                    <a:pt x="10420" y="10519"/>
                  </a:cubicBezTo>
                  <a:cubicBezTo>
                    <a:pt x="10377" y="10509"/>
                    <a:pt x="10334" y="10504"/>
                    <a:pt x="10291" y="10504"/>
                  </a:cubicBezTo>
                  <a:cubicBezTo>
                    <a:pt x="10035" y="10504"/>
                    <a:pt x="9789" y="10675"/>
                    <a:pt x="9607" y="10872"/>
                  </a:cubicBezTo>
                  <a:cubicBezTo>
                    <a:pt x="9395" y="11119"/>
                    <a:pt x="9219" y="11348"/>
                    <a:pt x="8972" y="11543"/>
                  </a:cubicBezTo>
                  <a:cubicBezTo>
                    <a:pt x="9589" y="9370"/>
                    <a:pt x="10225" y="7164"/>
                    <a:pt x="10137" y="4920"/>
                  </a:cubicBezTo>
                  <a:cubicBezTo>
                    <a:pt x="10119" y="4284"/>
                    <a:pt x="9925" y="3526"/>
                    <a:pt x="9325" y="3349"/>
                  </a:cubicBezTo>
                  <a:cubicBezTo>
                    <a:pt x="9242" y="3323"/>
                    <a:pt x="9158" y="3311"/>
                    <a:pt x="9074" y="3311"/>
                  </a:cubicBezTo>
                  <a:cubicBezTo>
                    <a:pt x="8762" y="3311"/>
                    <a:pt x="8449" y="3476"/>
                    <a:pt x="8211" y="3684"/>
                  </a:cubicBezTo>
                  <a:cubicBezTo>
                    <a:pt x="7540" y="4267"/>
                    <a:pt x="7170" y="5115"/>
                    <a:pt x="7064" y="5998"/>
                  </a:cubicBezTo>
                  <a:cubicBezTo>
                    <a:pt x="7081" y="4691"/>
                    <a:pt x="6852" y="3384"/>
                    <a:pt x="6499" y="2113"/>
                  </a:cubicBezTo>
                  <a:cubicBezTo>
                    <a:pt x="6375" y="1600"/>
                    <a:pt x="6198" y="1089"/>
                    <a:pt x="5880" y="665"/>
                  </a:cubicBezTo>
                  <a:cubicBezTo>
                    <a:pt x="5578" y="283"/>
                    <a:pt x="5118" y="0"/>
                    <a:pt x="46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3"/>
            <p:cNvSpPr/>
            <p:nvPr/>
          </p:nvSpPr>
          <p:spPr>
            <a:xfrm rot="-7570806">
              <a:off x="6005102" y="1053087"/>
              <a:ext cx="246959" cy="1281802"/>
            </a:xfrm>
            <a:custGeom>
              <a:avLst/>
              <a:gdLst/>
              <a:ahLst/>
              <a:cxnLst/>
              <a:rect l="l" t="t" r="r" b="b"/>
              <a:pathLst>
                <a:path w="4098" h="21270" extrusionOk="0">
                  <a:moveTo>
                    <a:pt x="51" y="0"/>
                  </a:moveTo>
                  <a:cubicBezTo>
                    <a:pt x="46" y="0"/>
                    <a:pt x="41" y="2"/>
                    <a:pt x="36" y="7"/>
                  </a:cubicBezTo>
                  <a:cubicBezTo>
                    <a:pt x="18" y="7"/>
                    <a:pt x="1" y="26"/>
                    <a:pt x="18" y="43"/>
                  </a:cubicBezTo>
                  <a:cubicBezTo>
                    <a:pt x="53" y="219"/>
                    <a:pt x="3726" y="18126"/>
                    <a:pt x="4027" y="21235"/>
                  </a:cubicBezTo>
                  <a:cubicBezTo>
                    <a:pt x="4027" y="21253"/>
                    <a:pt x="4044" y="21270"/>
                    <a:pt x="4062" y="21270"/>
                  </a:cubicBezTo>
                  <a:cubicBezTo>
                    <a:pt x="4079" y="21253"/>
                    <a:pt x="4098" y="21235"/>
                    <a:pt x="4098" y="21218"/>
                  </a:cubicBezTo>
                  <a:cubicBezTo>
                    <a:pt x="3797" y="18110"/>
                    <a:pt x="124" y="202"/>
                    <a:pt x="88" y="26"/>
                  </a:cubicBezTo>
                  <a:cubicBezTo>
                    <a:pt x="76" y="13"/>
                    <a:pt x="63" y="0"/>
                    <a:pt x="5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 rot="-7570806">
              <a:off x="5747968" y="1915066"/>
              <a:ext cx="218214" cy="190975"/>
            </a:xfrm>
            <a:custGeom>
              <a:avLst/>
              <a:gdLst/>
              <a:ahLst/>
              <a:cxnLst/>
              <a:rect l="l" t="t" r="r" b="b"/>
              <a:pathLst>
                <a:path w="3621" h="3169" extrusionOk="0">
                  <a:moveTo>
                    <a:pt x="3569" y="1"/>
                  </a:moveTo>
                  <a:cubicBezTo>
                    <a:pt x="3557" y="1"/>
                    <a:pt x="3544" y="13"/>
                    <a:pt x="3532" y="25"/>
                  </a:cubicBezTo>
                  <a:lnTo>
                    <a:pt x="2490" y="3063"/>
                  </a:lnTo>
                  <a:lnTo>
                    <a:pt x="53" y="661"/>
                  </a:lnTo>
                  <a:cubicBezTo>
                    <a:pt x="44" y="653"/>
                    <a:pt x="35" y="648"/>
                    <a:pt x="27" y="648"/>
                  </a:cubicBezTo>
                  <a:cubicBezTo>
                    <a:pt x="18" y="648"/>
                    <a:pt x="9" y="653"/>
                    <a:pt x="0" y="661"/>
                  </a:cubicBezTo>
                  <a:lnTo>
                    <a:pt x="0" y="715"/>
                  </a:lnTo>
                  <a:lnTo>
                    <a:pt x="2490" y="3152"/>
                  </a:lnTo>
                  <a:cubicBezTo>
                    <a:pt x="2490" y="3169"/>
                    <a:pt x="2508" y="3169"/>
                    <a:pt x="2508" y="3169"/>
                  </a:cubicBezTo>
                  <a:lnTo>
                    <a:pt x="2525" y="3169"/>
                  </a:lnTo>
                  <a:lnTo>
                    <a:pt x="2544" y="3152"/>
                  </a:lnTo>
                  <a:lnTo>
                    <a:pt x="3603" y="44"/>
                  </a:lnTo>
                  <a:cubicBezTo>
                    <a:pt x="3620" y="25"/>
                    <a:pt x="3603" y="8"/>
                    <a:pt x="3585" y="8"/>
                  </a:cubicBezTo>
                  <a:cubicBezTo>
                    <a:pt x="3580" y="3"/>
                    <a:pt x="3575" y="1"/>
                    <a:pt x="3569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 rot="-7570806">
              <a:off x="5797428" y="1521932"/>
              <a:ext cx="191638" cy="437934"/>
            </a:xfrm>
            <a:custGeom>
              <a:avLst/>
              <a:gdLst/>
              <a:ahLst/>
              <a:cxnLst/>
              <a:rect l="l" t="t" r="r" b="b"/>
              <a:pathLst>
                <a:path w="3180" h="7267" extrusionOk="0">
                  <a:moveTo>
                    <a:pt x="3147" y="1"/>
                  </a:moveTo>
                  <a:cubicBezTo>
                    <a:pt x="3134" y="1"/>
                    <a:pt x="3122" y="13"/>
                    <a:pt x="3109" y="26"/>
                  </a:cubicBezTo>
                  <a:lnTo>
                    <a:pt x="1" y="7213"/>
                  </a:lnTo>
                  <a:cubicBezTo>
                    <a:pt x="1" y="7232"/>
                    <a:pt x="1" y="7249"/>
                    <a:pt x="19" y="7267"/>
                  </a:cubicBezTo>
                  <a:lnTo>
                    <a:pt x="36" y="7267"/>
                  </a:lnTo>
                  <a:cubicBezTo>
                    <a:pt x="54" y="7267"/>
                    <a:pt x="54" y="7249"/>
                    <a:pt x="71" y="7232"/>
                  </a:cubicBezTo>
                  <a:lnTo>
                    <a:pt x="3180" y="62"/>
                  </a:lnTo>
                  <a:cubicBezTo>
                    <a:pt x="3180" y="43"/>
                    <a:pt x="3180" y="8"/>
                    <a:pt x="3163" y="8"/>
                  </a:cubicBezTo>
                  <a:cubicBezTo>
                    <a:pt x="3157" y="3"/>
                    <a:pt x="3152" y="1"/>
                    <a:pt x="3147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7570806">
              <a:off x="5836249" y="1460101"/>
              <a:ext cx="206523" cy="435764"/>
            </a:xfrm>
            <a:custGeom>
              <a:avLst/>
              <a:gdLst/>
              <a:ahLst/>
              <a:cxnLst/>
              <a:rect l="l" t="t" r="r" b="b"/>
              <a:pathLst>
                <a:path w="3427" h="7231" extrusionOk="0">
                  <a:moveTo>
                    <a:pt x="3390" y="1"/>
                  </a:moveTo>
                  <a:cubicBezTo>
                    <a:pt x="3373" y="1"/>
                    <a:pt x="3356" y="14"/>
                    <a:pt x="3356" y="25"/>
                  </a:cubicBezTo>
                  <a:lnTo>
                    <a:pt x="0" y="7179"/>
                  </a:lnTo>
                  <a:cubicBezTo>
                    <a:pt x="0" y="7195"/>
                    <a:pt x="0" y="7231"/>
                    <a:pt x="17" y="7231"/>
                  </a:cubicBezTo>
                  <a:lnTo>
                    <a:pt x="36" y="7231"/>
                  </a:lnTo>
                  <a:cubicBezTo>
                    <a:pt x="53" y="7231"/>
                    <a:pt x="71" y="7231"/>
                    <a:pt x="71" y="7214"/>
                  </a:cubicBezTo>
                  <a:lnTo>
                    <a:pt x="3426" y="61"/>
                  </a:lnTo>
                  <a:cubicBezTo>
                    <a:pt x="3426" y="44"/>
                    <a:pt x="3426" y="9"/>
                    <a:pt x="3408" y="9"/>
                  </a:cubicBezTo>
                  <a:cubicBezTo>
                    <a:pt x="3403" y="3"/>
                    <a:pt x="3397" y="1"/>
                    <a:pt x="339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 rot="-7570806">
              <a:off x="6027676" y="1604331"/>
              <a:ext cx="419373" cy="410574"/>
            </a:xfrm>
            <a:custGeom>
              <a:avLst/>
              <a:gdLst/>
              <a:ahLst/>
              <a:cxnLst/>
              <a:rect l="l" t="t" r="r" b="b"/>
              <a:pathLst>
                <a:path w="6959" h="6813" extrusionOk="0">
                  <a:moveTo>
                    <a:pt x="34" y="0"/>
                  </a:moveTo>
                  <a:cubicBezTo>
                    <a:pt x="23" y="0"/>
                    <a:pt x="10" y="4"/>
                    <a:pt x="1" y="13"/>
                  </a:cubicBezTo>
                  <a:lnTo>
                    <a:pt x="1" y="48"/>
                  </a:lnTo>
                  <a:lnTo>
                    <a:pt x="6907" y="6794"/>
                  </a:lnTo>
                  <a:cubicBezTo>
                    <a:pt x="6907" y="6813"/>
                    <a:pt x="6924" y="6813"/>
                    <a:pt x="6924" y="6813"/>
                  </a:cubicBezTo>
                  <a:cubicBezTo>
                    <a:pt x="6942" y="6813"/>
                    <a:pt x="6942" y="6813"/>
                    <a:pt x="6959" y="6794"/>
                  </a:cubicBezTo>
                  <a:lnTo>
                    <a:pt x="6959" y="6759"/>
                  </a:lnTo>
                  <a:lnTo>
                    <a:pt x="54" y="13"/>
                  </a:lnTo>
                  <a:cubicBezTo>
                    <a:pt x="54" y="4"/>
                    <a:pt x="46" y="0"/>
                    <a:pt x="34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-7570806">
              <a:off x="6096409" y="1223970"/>
              <a:ext cx="191638" cy="406597"/>
            </a:xfrm>
            <a:custGeom>
              <a:avLst/>
              <a:gdLst/>
              <a:ahLst/>
              <a:cxnLst/>
              <a:rect l="l" t="t" r="r" b="b"/>
              <a:pathLst>
                <a:path w="3180" h="6747" extrusionOk="0">
                  <a:moveTo>
                    <a:pt x="3162" y="1"/>
                  </a:moveTo>
                  <a:cubicBezTo>
                    <a:pt x="3144" y="1"/>
                    <a:pt x="3109" y="1"/>
                    <a:pt x="3109" y="18"/>
                  </a:cubicBezTo>
                  <a:lnTo>
                    <a:pt x="19" y="6693"/>
                  </a:lnTo>
                  <a:cubicBezTo>
                    <a:pt x="0" y="6711"/>
                    <a:pt x="19" y="6728"/>
                    <a:pt x="36" y="6728"/>
                  </a:cubicBezTo>
                  <a:cubicBezTo>
                    <a:pt x="36" y="6747"/>
                    <a:pt x="54" y="6747"/>
                    <a:pt x="54" y="6747"/>
                  </a:cubicBezTo>
                  <a:cubicBezTo>
                    <a:pt x="71" y="6747"/>
                    <a:pt x="71" y="6728"/>
                    <a:pt x="89" y="6711"/>
                  </a:cubicBezTo>
                  <a:lnTo>
                    <a:pt x="3179" y="53"/>
                  </a:lnTo>
                  <a:cubicBezTo>
                    <a:pt x="3179" y="36"/>
                    <a:pt x="3179" y="18"/>
                    <a:pt x="3162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7570806">
              <a:off x="6160463" y="1136588"/>
              <a:ext cx="202244" cy="416601"/>
            </a:xfrm>
            <a:custGeom>
              <a:avLst/>
              <a:gdLst/>
              <a:ahLst/>
              <a:cxnLst/>
              <a:rect l="l" t="t" r="r" b="b"/>
              <a:pathLst>
                <a:path w="3356" h="6913" extrusionOk="0">
                  <a:moveTo>
                    <a:pt x="3305" y="0"/>
                  </a:moveTo>
                  <a:cubicBezTo>
                    <a:pt x="3292" y="0"/>
                    <a:pt x="3280" y="13"/>
                    <a:pt x="3267" y="25"/>
                  </a:cubicBezTo>
                  <a:lnTo>
                    <a:pt x="18" y="6860"/>
                  </a:lnTo>
                  <a:cubicBezTo>
                    <a:pt x="1" y="6877"/>
                    <a:pt x="18" y="6895"/>
                    <a:pt x="36" y="6912"/>
                  </a:cubicBezTo>
                  <a:cubicBezTo>
                    <a:pt x="53" y="6912"/>
                    <a:pt x="71" y="6912"/>
                    <a:pt x="71" y="6895"/>
                  </a:cubicBezTo>
                  <a:lnTo>
                    <a:pt x="3338" y="43"/>
                  </a:lnTo>
                  <a:cubicBezTo>
                    <a:pt x="3356" y="25"/>
                    <a:pt x="3338" y="8"/>
                    <a:pt x="3321" y="8"/>
                  </a:cubicBezTo>
                  <a:cubicBezTo>
                    <a:pt x="3315" y="2"/>
                    <a:pt x="3310" y="0"/>
                    <a:pt x="3305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-7570806">
              <a:off x="6280613" y="1414401"/>
              <a:ext cx="312948" cy="260880"/>
            </a:xfrm>
            <a:custGeom>
              <a:avLst/>
              <a:gdLst/>
              <a:ahLst/>
              <a:cxnLst/>
              <a:rect l="l" t="t" r="r" b="b"/>
              <a:pathLst>
                <a:path w="5193" h="4329" extrusionOk="0">
                  <a:moveTo>
                    <a:pt x="54" y="1"/>
                  </a:moveTo>
                  <a:cubicBezTo>
                    <a:pt x="35" y="1"/>
                    <a:pt x="19" y="1"/>
                    <a:pt x="0" y="19"/>
                  </a:cubicBezTo>
                  <a:cubicBezTo>
                    <a:pt x="0" y="19"/>
                    <a:pt x="0" y="54"/>
                    <a:pt x="19" y="54"/>
                  </a:cubicBezTo>
                  <a:lnTo>
                    <a:pt x="5140" y="4310"/>
                  </a:lnTo>
                  <a:cubicBezTo>
                    <a:pt x="5140" y="4328"/>
                    <a:pt x="5157" y="4328"/>
                    <a:pt x="5157" y="4328"/>
                  </a:cubicBezTo>
                  <a:cubicBezTo>
                    <a:pt x="5175" y="4328"/>
                    <a:pt x="5175" y="4328"/>
                    <a:pt x="5192" y="4310"/>
                  </a:cubicBezTo>
                  <a:cubicBezTo>
                    <a:pt x="5192" y="4293"/>
                    <a:pt x="5192" y="4274"/>
                    <a:pt x="5175" y="4257"/>
                  </a:cubicBezTo>
                  <a:lnTo>
                    <a:pt x="54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7570806">
              <a:off x="5989335" y="1768267"/>
              <a:ext cx="125649" cy="137400"/>
            </a:xfrm>
            <a:custGeom>
              <a:avLst/>
              <a:gdLst/>
              <a:ahLst/>
              <a:cxnLst/>
              <a:rect l="l" t="t" r="r" b="b"/>
              <a:pathLst>
                <a:path w="2085" h="2280" extrusionOk="0">
                  <a:moveTo>
                    <a:pt x="19" y="0"/>
                  </a:moveTo>
                  <a:cubicBezTo>
                    <a:pt x="1" y="19"/>
                    <a:pt x="1" y="36"/>
                    <a:pt x="19" y="54"/>
                  </a:cubicBezTo>
                  <a:lnTo>
                    <a:pt x="2014" y="2261"/>
                  </a:lnTo>
                  <a:cubicBezTo>
                    <a:pt x="2014" y="2279"/>
                    <a:pt x="2033" y="2279"/>
                    <a:pt x="2033" y="2279"/>
                  </a:cubicBezTo>
                  <a:cubicBezTo>
                    <a:pt x="2050" y="2279"/>
                    <a:pt x="2050" y="2279"/>
                    <a:pt x="2068" y="2261"/>
                  </a:cubicBezTo>
                  <a:cubicBezTo>
                    <a:pt x="2085" y="2261"/>
                    <a:pt x="2085" y="2225"/>
                    <a:pt x="2068" y="2208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3"/>
          <p:cNvGrpSpPr/>
          <p:nvPr/>
        </p:nvGrpSpPr>
        <p:grpSpPr>
          <a:xfrm>
            <a:off x="6393614" y="382332"/>
            <a:ext cx="3548347" cy="1512802"/>
            <a:chOff x="237650" y="676925"/>
            <a:chExt cx="1613325" cy="687825"/>
          </a:xfrm>
        </p:grpSpPr>
        <p:sp>
          <p:nvSpPr>
            <p:cNvPr id="27" name="Google Shape;27;p3"/>
            <p:cNvSpPr/>
            <p:nvPr/>
          </p:nvSpPr>
          <p:spPr>
            <a:xfrm>
              <a:off x="398400" y="704525"/>
              <a:ext cx="1452575" cy="381600"/>
            </a:xfrm>
            <a:custGeom>
              <a:avLst/>
              <a:gdLst/>
              <a:ahLst/>
              <a:cxnLst/>
              <a:rect l="l" t="t" r="r" b="b"/>
              <a:pathLst>
                <a:path w="58103" h="15264" extrusionOk="0">
                  <a:moveTo>
                    <a:pt x="57342" y="0"/>
                  </a:moveTo>
                  <a:cubicBezTo>
                    <a:pt x="57272" y="0"/>
                    <a:pt x="57201" y="0"/>
                    <a:pt x="57149" y="17"/>
                  </a:cubicBezTo>
                  <a:cubicBezTo>
                    <a:pt x="48176" y="2042"/>
                    <a:pt x="24483" y="7207"/>
                    <a:pt x="21312" y="7207"/>
                  </a:cubicBezTo>
                  <a:cubicBezTo>
                    <a:pt x="21275" y="7207"/>
                    <a:pt x="21241" y="7207"/>
                    <a:pt x="21210" y="7205"/>
                  </a:cubicBezTo>
                  <a:cubicBezTo>
                    <a:pt x="20627" y="7170"/>
                    <a:pt x="20062" y="7116"/>
                    <a:pt x="19532" y="7081"/>
                  </a:cubicBezTo>
                  <a:cubicBezTo>
                    <a:pt x="18783" y="7013"/>
                    <a:pt x="18062" y="6948"/>
                    <a:pt x="17305" y="6948"/>
                  </a:cubicBezTo>
                  <a:cubicBezTo>
                    <a:pt x="15509" y="6948"/>
                    <a:pt x="13501" y="7313"/>
                    <a:pt x="10385" y="8865"/>
                  </a:cubicBezTo>
                  <a:cubicBezTo>
                    <a:pt x="5280" y="11408"/>
                    <a:pt x="547" y="13862"/>
                    <a:pt x="495" y="13898"/>
                  </a:cubicBezTo>
                  <a:cubicBezTo>
                    <a:pt x="142" y="14074"/>
                    <a:pt x="0" y="14517"/>
                    <a:pt x="177" y="14870"/>
                  </a:cubicBezTo>
                  <a:cubicBezTo>
                    <a:pt x="314" y="15120"/>
                    <a:pt x="576" y="15264"/>
                    <a:pt x="842" y="15264"/>
                  </a:cubicBezTo>
                  <a:cubicBezTo>
                    <a:pt x="952" y="15264"/>
                    <a:pt x="1063" y="15239"/>
                    <a:pt x="1166" y="15188"/>
                  </a:cubicBezTo>
                  <a:cubicBezTo>
                    <a:pt x="1201" y="15152"/>
                    <a:pt x="5934" y="12697"/>
                    <a:pt x="11037" y="10154"/>
                  </a:cubicBezTo>
                  <a:cubicBezTo>
                    <a:pt x="13886" y="8742"/>
                    <a:pt x="15675" y="8399"/>
                    <a:pt x="17319" y="8399"/>
                  </a:cubicBezTo>
                  <a:cubicBezTo>
                    <a:pt x="18018" y="8399"/>
                    <a:pt x="18691" y="8461"/>
                    <a:pt x="19408" y="8529"/>
                  </a:cubicBezTo>
                  <a:cubicBezTo>
                    <a:pt x="19956" y="8564"/>
                    <a:pt x="20521" y="8618"/>
                    <a:pt x="21139" y="8653"/>
                  </a:cubicBezTo>
                  <a:cubicBezTo>
                    <a:pt x="21177" y="8655"/>
                    <a:pt x="21219" y="8656"/>
                    <a:pt x="21264" y="8656"/>
                  </a:cubicBezTo>
                  <a:cubicBezTo>
                    <a:pt x="25311" y="8656"/>
                    <a:pt x="56139" y="1727"/>
                    <a:pt x="57467" y="1430"/>
                  </a:cubicBezTo>
                  <a:cubicBezTo>
                    <a:pt x="57855" y="1342"/>
                    <a:pt x="58102" y="954"/>
                    <a:pt x="58013" y="565"/>
                  </a:cubicBezTo>
                  <a:cubicBezTo>
                    <a:pt x="57943" y="247"/>
                    <a:pt x="57660" y="17"/>
                    <a:pt x="57342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818250" y="892825"/>
              <a:ext cx="172675" cy="223550"/>
            </a:xfrm>
            <a:custGeom>
              <a:avLst/>
              <a:gdLst/>
              <a:ahLst/>
              <a:cxnLst/>
              <a:rect l="l" t="t" r="r" b="b"/>
              <a:pathLst>
                <a:path w="6907" h="8942" extrusionOk="0">
                  <a:moveTo>
                    <a:pt x="6587" y="0"/>
                  </a:moveTo>
                  <a:cubicBezTo>
                    <a:pt x="6564" y="0"/>
                    <a:pt x="6541" y="3"/>
                    <a:pt x="6518" y="8"/>
                  </a:cubicBezTo>
                  <a:cubicBezTo>
                    <a:pt x="6040" y="133"/>
                    <a:pt x="5616" y="361"/>
                    <a:pt x="5228" y="644"/>
                  </a:cubicBezTo>
                  <a:cubicBezTo>
                    <a:pt x="4839" y="927"/>
                    <a:pt x="4486" y="1263"/>
                    <a:pt x="4168" y="1616"/>
                  </a:cubicBezTo>
                  <a:cubicBezTo>
                    <a:pt x="3532" y="2322"/>
                    <a:pt x="3021" y="3081"/>
                    <a:pt x="2544" y="3858"/>
                  </a:cubicBezTo>
                  <a:cubicBezTo>
                    <a:pt x="1573" y="5431"/>
                    <a:pt x="742" y="7055"/>
                    <a:pt x="19" y="8732"/>
                  </a:cubicBezTo>
                  <a:cubicBezTo>
                    <a:pt x="0" y="8803"/>
                    <a:pt x="19" y="8892"/>
                    <a:pt x="89" y="8927"/>
                  </a:cubicBezTo>
                  <a:cubicBezTo>
                    <a:pt x="108" y="8937"/>
                    <a:pt x="129" y="8941"/>
                    <a:pt x="149" y="8941"/>
                  </a:cubicBezTo>
                  <a:cubicBezTo>
                    <a:pt x="205" y="8941"/>
                    <a:pt x="262" y="8908"/>
                    <a:pt x="301" y="8857"/>
                  </a:cubicBezTo>
                  <a:cubicBezTo>
                    <a:pt x="1114" y="7249"/>
                    <a:pt x="2032" y="5678"/>
                    <a:pt x="3038" y="4176"/>
                  </a:cubicBezTo>
                  <a:cubicBezTo>
                    <a:pt x="3532" y="3434"/>
                    <a:pt x="4062" y="2711"/>
                    <a:pt x="4681" y="2075"/>
                  </a:cubicBezTo>
                  <a:cubicBezTo>
                    <a:pt x="5282" y="1439"/>
                    <a:pt x="5988" y="962"/>
                    <a:pt x="6730" y="538"/>
                  </a:cubicBezTo>
                  <a:cubicBezTo>
                    <a:pt x="6853" y="486"/>
                    <a:pt x="6906" y="344"/>
                    <a:pt x="6871" y="220"/>
                  </a:cubicBezTo>
                  <a:cubicBezTo>
                    <a:pt x="6841" y="85"/>
                    <a:pt x="6720" y="0"/>
                    <a:pt x="6587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831500" y="1007800"/>
              <a:ext cx="78175" cy="189300"/>
            </a:xfrm>
            <a:custGeom>
              <a:avLst/>
              <a:gdLst/>
              <a:ahLst/>
              <a:cxnLst/>
              <a:rect l="l" t="t" r="r" b="b"/>
              <a:pathLst>
                <a:path w="3127" h="7572" extrusionOk="0">
                  <a:moveTo>
                    <a:pt x="2244" y="1"/>
                  </a:moveTo>
                  <a:cubicBezTo>
                    <a:pt x="2244" y="1"/>
                    <a:pt x="813" y="2527"/>
                    <a:pt x="353" y="4133"/>
                  </a:cubicBezTo>
                  <a:cubicBezTo>
                    <a:pt x="0" y="5353"/>
                    <a:pt x="337" y="6801"/>
                    <a:pt x="530" y="7453"/>
                  </a:cubicBezTo>
                  <a:cubicBezTo>
                    <a:pt x="550" y="7531"/>
                    <a:pt x="617" y="7572"/>
                    <a:pt x="686" y="7572"/>
                  </a:cubicBezTo>
                  <a:cubicBezTo>
                    <a:pt x="742" y="7572"/>
                    <a:pt x="799" y="7545"/>
                    <a:pt x="831" y="7489"/>
                  </a:cubicBezTo>
                  <a:cubicBezTo>
                    <a:pt x="1114" y="7048"/>
                    <a:pt x="1660" y="6094"/>
                    <a:pt x="2261" y="4557"/>
                  </a:cubicBezTo>
                  <a:cubicBezTo>
                    <a:pt x="3127" y="2315"/>
                    <a:pt x="2244" y="1"/>
                    <a:pt x="2244" y="1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846975" y="1006925"/>
              <a:ext cx="41950" cy="190750"/>
            </a:xfrm>
            <a:custGeom>
              <a:avLst/>
              <a:gdLst/>
              <a:ahLst/>
              <a:cxnLst/>
              <a:rect l="l" t="t" r="r" b="b"/>
              <a:pathLst>
                <a:path w="1678" h="7630" extrusionOk="0">
                  <a:moveTo>
                    <a:pt x="1625" y="0"/>
                  </a:moveTo>
                  <a:cubicBezTo>
                    <a:pt x="1606" y="0"/>
                    <a:pt x="1589" y="19"/>
                    <a:pt x="1589" y="36"/>
                  </a:cubicBezTo>
                  <a:lnTo>
                    <a:pt x="17" y="7594"/>
                  </a:lnTo>
                  <a:cubicBezTo>
                    <a:pt x="0" y="7613"/>
                    <a:pt x="17" y="7630"/>
                    <a:pt x="35" y="7630"/>
                  </a:cubicBezTo>
                  <a:cubicBezTo>
                    <a:pt x="52" y="7630"/>
                    <a:pt x="71" y="7630"/>
                    <a:pt x="88" y="7594"/>
                  </a:cubicBezTo>
                  <a:lnTo>
                    <a:pt x="1660" y="54"/>
                  </a:lnTo>
                  <a:cubicBezTo>
                    <a:pt x="1677" y="36"/>
                    <a:pt x="1660" y="19"/>
                    <a:pt x="1642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>
              <a:off x="836375" y="1146450"/>
              <a:ext cx="35750" cy="16250"/>
            </a:xfrm>
            <a:custGeom>
              <a:avLst/>
              <a:gdLst/>
              <a:ahLst/>
              <a:cxnLst/>
              <a:rect l="l" t="t" r="r" b="b"/>
              <a:pathLst>
                <a:path w="1430" h="650" extrusionOk="0">
                  <a:moveTo>
                    <a:pt x="865" y="0"/>
                  </a:moveTo>
                  <a:lnTo>
                    <a:pt x="17" y="530"/>
                  </a:lnTo>
                  <a:cubicBezTo>
                    <a:pt x="0" y="548"/>
                    <a:pt x="0" y="565"/>
                    <a:pt x="0" y="584"/>
                  </a:cubicBezTo>
                  <a:cubicBezTo>
                    <a:pt x="17" y="601"/>
                    <a:pt x="36" y="601"/>
                    <a:pt x="53" y="601"/>
                  </a:cubicBezTo>
                  <a:lnTo>
                    <a:pt x="865" y="71"/>
                  </a:lnTo>
                  <a:lnTo>
                    <a:pt x="1359" y="636"/>
                  </a:lnTo>
                  <a:cubicBezTo>
                    <a:pt x="1369" y="645"/>
                    <a:pt x="1377" y="650"/>
                    <a:pt x="1386" y="650"/>
                  </a:cubicBezTo>
                  <a:cubicBezTo>
                    <a:pt x="1395" y="650"/>
                    <a:pt x="1404" y="645"/>
                    <a:pt x="1413" y="636"/>
                  </a:cubicBezTo>
                  <a:cubicBezTo>
                    <a:pt x="1430" y="619"/>
                    <a:pt x="1430" y="601"/>
                    <a:pt x="1413" y="584"/>
                  </a:cubicBezTo>
                  <a:lnTo>
                    <a:pt x="900" y="0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836375" y="1105825"/>
              <a:ext cx="51650" cy="19350"/>
            </a:xfrm>
            <a:custGeom>
              <a:avLst/>
              <a:gdLst/>
              <a:ahLst/>
              <a:cxnLst/>
              <a:rect l="l" t="t" r="r" b="b"/>
              <a:pathLst>
                <a:path w="2066" h="774" extrusionOk="0">
                  <a:moveTo>
                    <a:pt x="1201" y="0"/>
                  </a:moveTo>
                  <a:lnTo>
                    <a:pt x="17" y="707"/>
                  </a:lnTo>
                  <a:cubicBezTo>
                    <a:pt x="0" y="707"/>
                    <a:pt x="0" y="742"/>
                    <a:pt x="0" y="760"/>
                  </a:cubicBezTo>
                  <a:cubicBezTo>
                    <a:pt x="9" y="769"/>
                    <a:pt x="18" y="773"/>
                    <a:pt x="26" y="773"/>
                  </a:cubicBezTo>
                  <a:cubicBezTo>
                    <a:pt x="35" y="773"/>
                    <a:pt x="44" y="769"/>
                    <a:pt x="53" y="760"/>
                  </a:cubicBezTo>
                  <a:lnTo>
                    <a:pt x="1201" y="89"/>
                  </a:lnTo>
                  <a:lnTo>
                    <a:pt x="2013" y="742"/>
                  </a:lnTo>
                  <a:cubicBezTo>
                    <a:pt x="2030" y="742"/>
                    <a:pt x="2049" y="742"/>
                    <a:pt x="2066" y="725"/>
                  </a:cubicBezTo>
                  <a:cubicBezTo>
                    <a:pt x="2066" y="707"/>
                    <a:pt x="2066" y="690"/>
                    <a:pt x="2049" y="671"/>
                  </a:cubicBezTo>
                  <a:lnTo>
                    <a:pt x="1236" y="0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48275" y="1069625"/>
              <a:ext cx="49050" cy="21550"/>
            </a:xfrm>
            <a:custGeom>
              <a:avLst/>
              <a:gdLst/>
              <a:ahLst/>
              <a:cxnLst/>
              <a:rect l="l" t="t" r="r" b="b"/>
              <a:pathLst>
                <a:path w="1962" h="862" extrusionOk="0">
                  <a:moveTo>
                    <a:pt x="1060" y="0"/>
                  </a:moveTo>
                  <a:lnTo>
                    <a:pt x="19" y="601"/>
                  </a:lnTo>
                  <a:cubicBezTo>
                    <a:pt x="0" y="619"/>
                    <a:pt x="0" y="636"/>
                    <a:pt x="19" y="654"/>
                  </a:cubicBezTo>
                  <a:cubicBezTo>
                    <a:pt x="19" y="671"/>
                    <a:pt x="54" y="671"/>
                    <a:pt x="71" y="671"/>
                  </a:cubicBezTo>
                  <a:lnTo>
                    <a:pt x="1078" y="89"/>
                  </a:lnTo>
                  <a:lnTo>
                    <a:pt x="1891" y="848"/>
                  </a:lnTo>
                  <a:cubicBezTo>
                    <a:pt x="1899" y="857"/>
                    <a:pt x="1908" y="862"/>
                    <a:pt x="1917" y="862"/>
                  </a:cubicBezTo>
                  <a:cubicBezTo>
                    <a:pt x="1926" y="862"/>
                    <a:pt x="1934" y="857"/>
                    <a:pt x="1943" y="848"/>
                  </a:cubicBezTo>
                  <a:cubicBezTo>
                    <a:pt x="1961" y="831"/>
                    <a:pt x="1961" y="813"/>
                    <a:pt x="1943" y="796"/>
                  </a:cubicBezTo>
                  <a:lnTo>
                    <a:pt x="1095" y="19"/>
                  </a:lnTo>
                  <a:cubicBezTo>
                    <a:pt x="1095" y="0"/>
                    <a:pt x="1078" y="0"/>
                    <a:pt x="1078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864175" y="1040475"/>
              <a:ext cx="34025" cy="18475"/>
            </a:xfrm>
            <a:custGeom>
              <a:avLst/>
              <a:gdLst/>
              <a:ahLst/>
              <a:cxnLst/>
              <a:rect l="l" t="t" r="r" b="b"/>
              <a:pathLst>
                <a:path w="1361" h="739" extrusionOk="0">
                  <a:moveTo>
                    <a:pt x="636" y="1"/>
                  </a:moveTo>
                  <a:lnTo>
                    <a:pt x="18" y="372"/>
                  </a:lnTo>
                  <a:cubicBezTo>
                    <a:pt x="0" y="389"/>
                    <a:pt x="0" y="408"/>
                    <a:pt x="18" y="424"/>
                  </a:cubicBezTo>
                  <a:cubicBezTo>
                    <a:pt x="18" y="443"/>
                    <a:pt x="54" y="443"/>
                    <a:pt x="71" y="443"/>
                  </a:cubicBezTo>
                  <a:lnTo>
                    <a:pt x="654" y="71"/>
                  </a:lnTo>
                  <a:lnTo>
                    <a:pt x="1307" y="725"/>
                  </a:lnTo>
                  <a:cubicBezTo>
                    <a:pt x="1316" y="734"/>
                    <a:pt x="1325" y="738"/>
                    <a:pt x="1334" y="738"/>
                  </a:cubicBezTo>
                  <a:cubicBezTo>
                    <a:pt x="1343" y="738"/>
                    <a:pt x="1351" y="734"/>
                    <a:pt x="1361" y="725"/>
                  </a:cubicBezTo>
                  <a:lnTo>
                    <a:pt x="1361" y="672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721775" y="991500"/>
              <a:ext cx="160525" cy="111825"/>
            </a:xfrm>
            <a:custGeom>
              <a:avLst/>
              <a:gdLst/>
              <a:ahLst/>
              <a:cxnLst/>
              <a:rect l="l" t="t" r="r" b="b"/>
              <a:pathLst>
                <a:path w="6421" h="4473" extrusionOk="0">
                  <a:moveTo>
                    <a:pt x="6421" y="0"/>
                  </a:moveTo>
                  <a:cubicBezTo>
                    <a:pt x="6421" y="0"/>
                    <a:pt x="3648" y="848"/>
                    <a:pt x="2199" y="1695"/>
                  </a:cubicBezTo>
                  <a:cubicBezTo>
                    <a:pt x="1104" y="2331"/>
                    <a:pt x="363" y="3638"/>
                    <a:pt x="63" y="4220"/>
                  </a:cubicBezTo>
                  <a:cubicBezTo>
                    <a:pt x="0" y="4347"/>
                    <a:pt x="92" y="4473"/>
                    <a:pt x="213" y="4473"/>
                  </a:cubicBezTo>
                  <a:cubicBezTo>
                    <a:pt x="227" y="4473"/>
                    <a:pt x="242" y="4471"/>
                    <a:pt x="257" y="4467"/>
                  </a:cubicBezTo>
                  <a:cubicBezTo>
                    <a:pt x="751" y="4344"/>
                    <a:pt x="1794" y="4027"/>
                    <a:pt x="3294" y="3320"/>
                  </a:cubicBezTo>
                  <a:cubicBezTo>
                    <a:pt x="5467" y="2278"/>
                    <a:pt x="6421" y="0"/>
                    <a:pt x="6421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722875" y="990600"/>
              <a:ext cx="160325" cy="111900"/>
            </a:xfrm>
            <a:custGeom>
              <a:avLst/>
              <a:gdLst/>
              <a:ahLst/>
              <a:cxnLst/>
              <a:rect l="l" t="t" r="r" b="b"/>
              <a:pathLst>
                <a:path w="6413" h="4476" extrusionOk="0">
                  <a:moveTo>
                    <a:pt x="6359" y="1"/>
                  </a:moveTo>
                  <a:lnTo>
                    <a:pt x="19" y="4416"/>
                  </a:lnTo>
                  <a:cubicBezTo>
                    <a:pt x="1" y="4416"/>
                    <a:pt x="1" y="4451"/>
                    <a:pt x="1" y="4451"/>
                  </a:cubicBezTo>
                  <a:cubicBezTo>
                    <a:pt x="14" y="4463"/>
                    <a:pt x="26" y="4476"/>
                    <a:pt x="39" y="4476"/>
                  </a:cubicBezTo>
                  <a:cubicBezTo>
                    <a:pt x="44" y="4476"/>
                    <a:pt x="49" y="4473"/>
                    <a:pt x="55" y="4468"/>
                  </a:cubicBezTo>
                  <a:lnTo>
                    <a:pt x="6394" y="71"/>
                  </a:lnTo>
                  <a:cubicBezTo>
                    <a:pt x="6412" y="53"/>
                    <a:pt x="6412" y="36"/>
                    <a:pt x="6394" y="18"/>
                  </a:cubicBezTo>
                  <a:cubicBezTo>
                    <a:pt x="6394" y="1"/>
                    <a:pt x="6394" y="1"/>
                    <a:pt x="6377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739650" y="1066975"/>
              <a:ext cx="26525" cy="25625"/>
            </a:xfrm>
            <a:custGeom>
              <a:avLst/>
              <a:gdLst/>
              <a:ahLst/>
              <a:cxnLst/>
              <a:rect l="l" t="t" r="r" b="b"/>
              <a:pathLst>
                <a:path w="1061" h="1025" extrusionOk="0">
                  <a:moveTo>
                    <a:pt x="55" y="0"/>
                  </a:moveTo>
                  <a:cubicBezTo>
                    <a:pt x="36" y="0"/>
                    <a:pt x="19" y="0"/>
                    <a:pt x="1" y="19"/>
                  </a:cubicBezTo>
                  <a:cubicBezTo>
                    <a:pt x="1" y="54"/>
                    <a:pt x="19" y="71"/>
                    <a:pt x="36" y="71"/>
                  </a:cubicBezTo>
                  <a:lnTo>
                    <a:pt x="990" y="248"/>
                  </a:lnTo>
                  <a:lnTo>
                    <a:pt x="955" y="989"/>
                  </a:lnTo>
                  <a:cubicBezTo>
                    <a:pt x="955" y="1008"/>
                    <a:pt x="973" y="1025"/>
                    <a:pt x="990" y="1025"/>
                  </a:cubicBezTo>
                  <a:cubicBezTo>
                    <a:pt x="1008" y="1025"/>
                    <a:pt x="1025" y="1025"/>
                    <a:pt x="1025" y="989"/>
                  </a:cubicBezTo>
                  <a:lnTo>
                    <a:pt x="1061" y="231"/>
                  </a:lnTo>
                  <a:cubicBezTo>
                    <a:pt x="1061" y="212"/>
                    <a:pt x="1044" y="195"/>
                    <a:pt x="1025" y="195"/>
                  </a:cubicBezTo>
                  <a:lnTo>
                    <a:pt x="55" y="0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764850" y="1040475"/>
              <a:ext cx="38425" cy="35550"/>
            </a:xfrm>
            <a:custGeom>
              <a:avLst/>
              <a:gdLst/>
              <a:ahLst/>
              <a:cxnLst/>
              <a:rect l="l" t="t" r="r" b="b"/>
              <a:pathLst>
                <a:path w="1537" h="1422" extrusionOk="0">
                  <a:moveTo>
                    <a:pt x="36" y="1"/>
                  </a:moveTo>
                  <a:cubicBezTo>
                    <a:pt x="17" y="1"/>
                    <a:pt x="0" y="19"/>
                    <a:pt x="0" y="36"/>
                  </a:cubicBezTo>
                  <a:cubicBezTo>
                    <a:pt x="0" y="54"/>
                    <a:pt x="17" y="71"/>
                    <a:pt x="36" y="71"/>
                  </a:cubicBezTo>
                  <a:lnTo>
                    <a:pt x="1342" y="372"/>
                  </a:lnTo>
                  <a:lnTo>
                    <a:pt x="1465" y="1397"/>
                  </a:lnTo>
                  <a:cubicBezTo>
                    <a:pt x="1465" y="1408"/>
                    <a:pt x="1474" y="1421"/>
                    <a:pt x="1486" y="1421"/>
                  </a:cubicBezTo>
                  <a:cubicBezTo>
                    <a:pt x="1491" y="1421"/>
                    <a:pt x="1496" y="1419"/>
                    <a:pt x="1501" y="1413"/>
                  </a:cubicBezTo>
                  <a:cubicBezTo>
                    <a:pt x="1536" y="1413"/>
                    <a:pt x="1536" y="1397"/>
                    <a:pt x="1536" y="1378"/>
                  </a:cubicBezTo>
                  <a:lnTo>
                    <a:pt x="1395" y="337"/>
                  </a:lnTo>
                  <a:cubicBezTo>
                    <a:pt x="1395" y="319"/>
                    <a:pt x="1395" y="302"/>
                    <a:pt x="1378" y="302"/>
                  </a:cubicBezTo>
                  <a:lnTo>
                    <a:pt x="53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800175" y="1020625"/>
              <a:ext cx="32675" cy="37550"/>
            </a:xfrm>
            <a:custGeom>
              <a:avLst/>
              <a:gdLst/>
              <a:ahLst/>
              <a:cxnLst/>
              <a:rect l="l" t="t" r="r" b="b"/>
              <a:pathLst>
                <a:path w="1307" h="1502" extrusionOk="0">
                  <a:moveTo>
                    <a:pt x="35" y="1"/>
                  </a:moveTo>
                  <a:cubicBezTo>
                    <a:pt x="17" y="1"/>
                    <a:pt x="0" y="18"/>
                    <a:pt x="0" y="36"/>
                  </a:cubicBezTo>
                  <a:cubicBezTo>
                    <a:pt x="0" y="53"/>
                    <a:pt x="17" y="71"/>
                    <a:pt x="35" y="71"/>
                  </a:cubicBezTo>
                  <a:lnTo>
                    <a:pt x="1166" y="335"/>
                  </a:lnTo>
                  <a:lnTo>
                    <a:pt x="1236" y="1466"/>
                  </a:lnTo>
                  <a:cubicBezTo>
                    <a:pt x="1236" y="1484"/>
                    <a:pt x="1253" y="1501"/>
                    <a:pt x="1272" y="1501"/>
                  </a:cubicBezTo>
                  <a:cubicBezTo>
                    <a:pt x="1289" y="1501"/>
                    <a:pt x="1307" y="1484"/>
                    <a:pt x="1307" y="1466"/>
                  </a:cubicBezTo>
                  <a:lnTo>
                    <a:pt x="1236" y="319"/>
                  </a:lnTo>
                  <a:cubicBezTo>
                    <a:pt x="1236" y="300"/>
                    <a:pt x="1218" y="283"/>
                    <a:pt x="1201" y="283"/>
                  </a:cubicBezTo>
                  <a:lnTo>
                    <a:pt x="52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835475" y="1006050"/>
              <a:ext cx="20350" cy="29625"/>
            </a:xfrm>
            <a:custGeom>
              <a:avLst/>
              <a:gdLst/>
              <a:ahLst/>
              <a:cxnLst/>
              <a:rect l="l" t="t" r="r" b="b"/>
              <a:pathLst>
                <a:path w="814" h="1185" extrusionOk="0">
                  <a:moveTo>
                    <a:pt x="53" y="0"/>
                  </a:moveTo>
                  <a:cubicBezTo>
                    <a:pt x="36" y="0"/>
                    <a:pt x="18" y="19"/>
                    <a:pt x="1" y="35"/>
                  </a:cubicBezTo>
                  <a:cubicBezTo>
                    <a:pt x="1" y="54"/>
                    <a:pt x="18" y="71"/>
                    <a:pt x="36" y="89"/>
                  </a:cubicBezTo>
                  <a:lnTo>
                    <a:pt x="707" y="212"/>
                  </a:lnTo>
                  <a:lnTo>
                    <a:pt x="743" y="1149"/>
                  </a:lnTo>
                  <a:cubicBezTo>
                    <a:pt x="743" y="1166"/>
                    <a:pt x="760" y="1184"/>
                    <a:pt x="778" y="1184"/>
                  </a:cubicBezTo>
                  <a:cubicBezTo>
                    <a:pt x="795" y="1184"/>
                    <a:pt x="813" y="1166"/>
                    <a:pt x="813" y="1149"/>
                  </a:cubicBezTo>
                  <a:lnTo>
                    <a:pt x="778" y="195"/>
                  </a:lnTo>
                  <a:cubicBezTo>
                    <a:pt x="778" y="177"/>
                    <a:pt x="778" y="160"/>
                    <a:pt x="760" y="160"/>
                  </a:cubicBezTo>
                  <a:lnTo>
                    <a:pt x="53" y="19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558650" y="954050"/>
              <a:ext cx="104225" cy="112525"/>
            </a:xfrm>
            <a:custGeom>
              <a:avLst/>
              <a:gdLst/>
              <a:ahLst/>
              <a:cxnLst/>
              <a:rect l="l" t="t" r="r" b="b"/>
              <a:pathLst>
                <a:path w="4169" h="4501" extrusionOk="0">
                  <a:moveTo>
                    <a:pt x="3877" y="0"/>
                  </a:moveTo>
                  <a:cubicBezTo>
                    <a:pt x="3826" y="0"/>
                    <a:pt x="3774" y="16"/>
                    <a:pt x="3727" y="50"/>
                  </a:cubicBezTo>
                  <a:cubicBezTo>
                    <a:pt x="3303" y="333"/>
                    <a:pt x="2915" y="615"/>
                    <a:pt x="2543" y="950"/>
                  </a:cubicBezTo>
                  <a:cubicBezTo>
                    <a:pt x="2190" y="1268"/>
                    <a:pt x="1837" y="1604"/>
                    <a:pt x="1519" y="1974"/>
                  </a:cubicBezTo>
                  <a:cubicBezTo>
                    <a:pt x="1201" y="2327"/>
                    <a:pt x="919" y="2734"/>
                    <a:pt x="654" y="3140"/>
                  </a:cubicBezTo>
                  <a:cubicBezTo>
                    <a:pt x="389" y="3547"/>
                    <a:pt x="195" y="3987"/>
                    <a:pt x="19" y="4430"/>
                  </a:cubicBezTo>
                  <a:cubicBezTo>
                    <a:pt x="0" y="4447"/>
                    <a:pt x="19" y="4482"/>
                    <a:pt x="36" y="4500"/>
                  </a:cubicBezTo>
                  <a:cubicBezTo>
                    <a:pt x="54" y="4500"/>
                    <a:pt x="89" y="4500"/>
                    <a:pt x="106" y="4465"/>
                  </a:cubicBezTo>
                  <a:cubicBezTo>
                    <a:pt x="318" y="4041"/>
                    <a:pt x="548" y="3634"/>
                    <a:pt x="831" y="3246"/>
                  </a:cubicBezTo>
                  <a:cubicBezTo>
                    <a:pt x="1114" y="2876"/>
                    <a:pt x="1413" y="2522"/>
                    <a:pt x="1749" y="2186"/>
                  </a:cubicBezTo>
                  <a:cubicBezTo>
                    <a:pt x="2084" y="1868"/>
                    <a:pt x="2456" y="1550"/>
                    <a:pt x="2826" y="1268"/>
                  </a:cubicBezTo>
                  <a:cubicBezTo>
                    <a:pt x="3197" y="1004"/>
                    <a:pt x="3603" y="738"/>
                    <a:pt x="3991" y="526"/>
                  </a:cubicBezTo>
                  <a:lnTo>
                    <a:pt x="3991" y="509"/>
                  </a:lnTo>
                  <a:lnTo>
                    <a:pt x="4010" y="509"/>
                  </a:lnTo>
                  <a:cubicBezTo>
                    <a:pt x="4133" y="420"/>
                    <a:pt x="4168" y="262"/>
                    <a:pt x="4097" y="121"/>
                  </a:cubicBezTo>
                  <a:cubicBezTo>
                    <a:pt x="4043" y="43"/>
                    <a:pt x="3961" y="0"/>
                    <a:pt x="3877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397050" y="1039175"/>
              <a:ext cx="186800" cy="325150"/>
            </a:xfrm>
            <a:custGeom>
              <a:avLst/>
              <a:gdLst/>
              <a:ahLst/>
              <a:cxnLst/>
              <a:rect l="l" t="t" r="r" b="b"/>
              <a:pathLst>
                <a:path w="7472" h="13006" extrusionOk="0">
                  <a:moveTo>
                    <a:pt x="7083" y="0"/>
                  </a:moveTo>
                  <a:cubicBezTo>
                    <a:pt x="7083" y="0"/>
                    <a:pt x="3144" y="3832"/>
                    <a:pt x="1432" y="6516"/>
                  </a:cubicBezTo>
                  <a:cubicBezTo>
                    <a:pt x="142" y="8548"/>
                    <a:pt x="1" y="11409"/>
                    <a:pt x="19" y="12680"/>
                  </a:cubicBezTo>
                  <a:cubicBezTo>
                    <a:pt x="19" y="12877"/>
                    <a:pt x="173" y="13005"/>
                    <a:pt x="339" y="13005"/>
                  </a:cubicBezTo>
                  <a:cubicBezTo>
                    <a:pt x="411" y="13005"/>
                    <a:pt x="485" y="12981"/>
                    <a:pt x="549" y="12928"/>
                  </a:cubicBezTo>
                  <a:cubicBezTo>
                    <a:pt x="1291" y="12257"/>
                    <a:pt x="2791" y="10825"/>
                    <a:pt x="4698" y="8301"/>
                  </a:cubicBezTo>
                  <a:cubicBezTo>
                    <a:pt x="7472" y="4680"/>
                    <a:pt x="7083" y="0"/>
                    <a:pt x="7083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00150" y="1037400"/>
              <a:ext cx="176175" cy="327350"/>
            </a:xfrm>
            <a:custGeom>
              <a:avLst/>
              <a:gdLst/>
              <a:ahLst/>
              <a:cxnLst/>
              <a:rect l="l" t="t" r="r" b="b"/>
              <a:pathLst>
                <a:path w="7047" h="13094" extrusionOk="0">
                  <a:moveTo>
                    <a:pt x="6976" y="1"/>
                  </a:moveTo>
                  <a:cubicBezTo>
                    <a:pt x="6941" y="1"/>
                    <a:pt x="6924" y="18"/>
                    <a:pt x="6905" y="36"/>
                  </a:cubicBezTo>
                  <a:lnTo>
                    <a:pt x="18" y="12999"/>
                  </a:lnTo>
                  <a:cubicBezTo>
                    <a:pt x="1" y="13034"/>
                    <a:pt x="18" y="13069"/>
                    <a:pt x="36" y="13086"/>
                  </a:cubicBezTo>
                  <a:cubicBezTo>
                    <a:pt x="47" y="13092"/>
                    <a:pt x="59" y="13094"/>
                    <a:pt x="71" y="13094"/>
                  </a:cubicBezTo>
                  <a:cubicBezTo>
                    <a:pt x="100" y="13094"/>
                    <a:pt x="129" y="13081"/>
                    <a:pt x="142" y="13069"/>
                  </a:cubicBezTo>
                  <a:lnTo>
                    <a:pt x="7030" y="107"/>
                  </a:lnTo>
                  <a:cubicBezTo>
                    <a:pt x="7047" y="71"/>
                    <a:pt x="7030" y="18"/>
                    <a:pt x="6994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399700" y="1276250"/>
              <a:ext cx="64950" cy="36850"/>
            </a:xfrm>
            <a:custGeom>
              <a:avLst/>
              <a:gdLst/>
              <a:ahLst/>
              <a:cxnLst/>
              <a:rect l="l" t="t" r="r" b="b"/>
              <a:pathLst>
                <a:path w="2598" h="1474" extrusionOk="0">
                  <a:moveTo>
                    <a:pt x="1873" y="0"/>
                  </a:moveTo>
                  <a:lnTo>
                    <a:pt x="54" y="530"/>
                  </a:lnTo>
                  <a:cubicBezTo>
                    <a:pt x="19" y="548"/>
                    <a:pt x="1" y="584"/>
                    <a:pt x="1" y="619"/>
                  </a:cubicBezTo>
                  <a:cubicBezTo>
                    <a:pt x="19" y="654"/>
                    <a:pt x="54" y="671"/>
                    <a:pt x="90" y="671"/>
                  </a:cubicBezTo>
                  <a:lnTo>
                    <a:pt x="1856" y="141"/>
                  </a:lnTo>
                  <a:lnTo>
                    <a:pt x="2456" y="1431"/>
                  </a:lnTo>
                  <a:cubicBezTo>
                    <a:pt x="2469" y="1457"/>
                    <a:pt x="2491" y="1473"/>
                    <a:pt x="2516" y="1473"/>
                  </a:cubicBezTo>
                  <a:cubicBezTo>
                    <a:pt x="2525" y="1473"/>
                    <a:pt x="2534" y="1471"/>
                    <a:pt x="2544" y="1467"/>
                  </a:cubicBezTo>
                  <a:cubicBezTo>
                    <a:pt x="2579" y="1448"/>
                    <a:pt x="2597" y="1396"/>
                    <a:pt x="2579" y="1361"/>
                  </a:cubicBezTo>
                  <a:lnTo>
                    <a:pt x="1962" y="35"/>
                  </a:lnTo>
                  <a:cubicBezTo>
                    <a:pt x="1943" y="19"/>
                    <a:pt x="1926" y="0"/>
                    <a:pt x="189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418700" y="1206475"/>
              <a:ext cx="95400" cy="45125"/>
            </a:xfrm>
            <a:custGeom>
              <a:avLst/>
              <a:gdLst/>
              <a:ahLst/>
              <a:cxnLst/>
              <a:rect l="l" t="t" r="r" b="b"/>
              <a:pathLst>
                <a:path w="3816" h="1805" extrusionOk="0">
                  <a:moveTo>
                    <a:pt x="2579" y="1"/>
                  </a:moveTo>
                  <a:lnTo>
                    <a:pt x="71" y="672"/>
                  </a:lnTo>
                  <a:cubicBezTo>
                    <a:pt x="36" y="672"/>
                    <a:pt x="1" y="707"/>
                    <a:pt x="18" y="743"/>
                  </a:cubicBezTo>
                  <a:cubicBezTo>
                    <a:pt x="18" y="772"/>
                    <a:pt x="54" y="801"/>
                    <a:pt x="86" y="801"/>
                  </a:cubicBezTo>
                  <a:cubicBezTo>
                    <a:pt x="94" y="801"/>
                    <a:pt x="100" y="799"/>
                    <a:pt x="107" y="796"/>
                  </a:cubicBezTo>
                  <a:lnTo>
                    <a:pt x="2561" y="161"/>
                  </a:lnTo>
                  <a:lnTo>
                    <a:pt x="3691" y="1767"/>
                  </a:lnTo>
                  <a:cubicBezTo>
                    <a:pt x="3702" y="1789"/>
                    <a:pt x="3720" y="1804"/>
                    <a:pt x="3741" y="1804"/>
                  </a:cubicBezTo>
                  <a:cubicBezTo>
                    <a:pt x="3753" y="1804"/>
                    <a:pt x="3767" y="1799"/>
                    <a:pt x="3780" y="1785"/>
                  </a:cubicBezTo>
                  <a:cubicBezTo>
                    <a:pt x="3815" y="1767"/>
                    <a:pt x="3815" y="1732"/>
                    <a:pt x="3797" y="1696"/>
                  </a:cubicBezTo>
                  <a:lnTo>
                    <a:pt x="2650" y="36"/>
                  </a:lnTo>
                  <a:cubicBezTo>
                    <a:pt x="2631" y="19"/>
                    <a:pt x="2614" y="1"/>
                    <a:pt x="2596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461525" y="1145125"/>
              <a:ext cx="86550" cy="50525"/>
            </a:xfrm>
            <a:custGeom>
              <a:avLst/>
              <a:gdLst/>
              <a:ahLst/>
              <a:cxnLst/>
              <a:rect l="l" t="t" r="r" b="b"/>
              <a:pathLst>
                <a:path w="3462" h="2021" extrusionOk="0">
                  <a:moveTo>
                    <a:pt x="2244" y="1"/>
                  </a:moveTo>
                  <a:lnTo>
                    <a:pt x="54" y="548"/>
                  </a:lnTo>
                  <a:cubicBezTo>
                    <a:pt x="18" y="548"/>
                    <a:pt x="0" y="583"/>
                    <a:pt x="0" y="637"/>
                  </a:cubicBezTo>
                  <a:cubicBezTo>
                    <a:pt x="14" y="662"/>
                    <a:pt x="36" y="679"/>
                    <a:pt x="61" y="679"/>
                  </a:cubicBezTo>
                  <a:cubicBezTo>
                    <a:pt x="70" y="679"/>
                    <a:pt x="80" y="676"/>
                    <a:pt x="89" y="672"/>
                  </a:cubicBezTo>
                  <a:lnTo>
                    <a:pt x="2225" y="159"/>
                  </a:lnTo>
                  <a:lnTo>
                    <a:pt x="3339" y="1979"/>
                  </a:lnTo>
                  <a:cubicBezTo>
                    <a:pt x="3351" y="2005"/>
                    <a:pt x="3373" y="2021"/>
                    <a:pt x="3398" y="2021"/>
                  </a:cubicBezTo>
                  <a:cubicBezTo>
                    <a:pt x="3407" y="2021"/>
                    <a:pt x="3417" y="2019"/>
                    <a:pt x="3426" y="2014"/>
                  </a:cubicBezTo>
                  <a:cubicBezTo>
                    <a:pt x="3461" y="1979"/>
                    <a:pt x="3461" y="1943"/>
                    <a:pt x="3444" y="1908"/>
                  </a:cubicBezTo>
                  <a:lnTo>
                    <a:pt x="2331" y="36"/>
                  </a:lnTo>
                  <a:cubicBezTo>
                    <a:pt x="2314" y="18"/>
                    <a:pt x="2296" y="1"/>
                    <a:pt x="2279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508775" y="1094350"/>
              <a:ext cx="58725" cy="43125"/>
            </a:xfrm>
            <a:custGeom>
              <a:avLst/>
              <a:gdLst/>
              <a:ahLst/>
              <a:cxnLst/>
              <a:rect l="l" t="t" r="r" b="b"/>
              <a:pathLst>
                <a:path w="2349" h="1725" extrusionOk="0">
                  <a:moveTo>
                    <a:pt x="1378" y="0"/>
                  </a:moveTo>
                  <a:lnTo>
                    <a:pt x="53" y="372"/>
                  </a:lnTo>
                  <a:cubicBezTo>
                    <a:pt x="17" y="372"/>
                    <a:pt x="0" y="424"/>
                    <a:pt x="17" y="459"/>
                  </a:cubicBezTo>
                  <a:cubicBezTo>
                    <a:pt x="17" y="485"/>
                    <a:pt x="36" y="502"/>
                    <a:pt x="60" y="502"/>
                  </a:cubicBezTo>
                  <a:cubicBezTo>
                    <a:pt x="69" y="502"/>
                    <a:pt x="78" y="500"/>
                    <a:pt x="88" y="495"/>
                  </a:cubicBezTo>
                  <a:lnTo>
                    <a:pt x="1360" y="141"/>
                  </a:lnTo>
                  <a:lnTo>
                    <a:pt x="2207" y="1696"/>
                  </a:lnTo>
                  <a:cubicBezTo>
                    <a:pt x="2218" y="1716"/>
                    <a:pt x="2235" y="1725"/>
                    <a:pt x="2254" y="1725"/>
                  </a:cubicBezTo>
                  <a:cubicBezTo>
                    <a:pt x="2267" y="1725"/>
                    <a:pt x="2282" y="1721"/>
                    <a:pt x="2296" y="1714"/>
                  </a:cubicBezTo>
                  <a:cubicBezTo>
                    <a:pt x="2332" y="1696"/>
                    <a:pt x="2348" y="1660"/>
                    <a:pt x="2332" y="1625"/>
                  </a:cubicBezTo>
                  <a:lnTo>
                    <a:pt x="1449" y="36"/>
                  </a:lnTo>
                  <a:cubicBezTo>
                    <a:pt x="1449" y="19"/>
                    <a:pt x="1430" y="0"/>
                    <a:pt x="1395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439900" y="887300"/>
              <a:ext cx="329375" cy="33600"/>
            </a:xfrm>
            <a:custGeom>
              <a:avLst/>
              <a:gdLst/>
              <a:ahLst/>
              <a:cxnLst/>
              <a:rect l="l" t="t" r="r" b="b"/>
              <a:pathLst>
                <a:path w="13175" h="1344" extrusionOk="0">
                  <a:moveTo>
                    <a:pt x="12998" y="0"/>
                  </a:moveTo>
                  <a:cubicBezTo>
                    <a:pt x="11920" y="142"/>
                    <a:pt x="10896" y="424"/>
                    <a:pt x="9836" y="565"/>
                  </a:cubicBezTo>
                  <a:cubicBezTo>
                    <a:pt x="8777" y="724"/>
                    <a:pt x="7700" y="813"/>
                    <a:pt x="6622" y="830"/>
                  </a:cubicBezTo>
                  <a:cubicBezTo>
                    <a:pt x="6164" y="849"/>
                    <a:pt x="5705" y="857"/>
                    <a:pt x="5244" y="857"/>
                  </a:cubicBezTo>
                  <a:cubicBezTo>
                    <a:pt x="3555" y="857"/>
                    <a:pt x="1851" y="743"/>
                    <a:pt x="159" y="618"/>
                  </a:cubicBezTo>
                  <a:cubicBezTo>
                    <a:pt x="150" y="616"/>
                    <a:pt x="141" y="615"/>
                    <a:pt x="132" y="615"/>
                  </a:cubicBezTo>
                  <a:cubicBezTo>
                    <a:pt x="71" y="615"/>
                    <a:pt x="17" y="664"/>
                    <a:pt x="17" y="742"/>
                  </a:cubicBezTo>
                  <a:cubicBezTo>
                    <a:pt x="0" y="813"/>
                    <a:pt x="53" y="883"/>
                    <a:pt x="142" y="900"/>
                  </a:cubicBezTo>
                  <a:cubicBezTo>
                    <a:pt x="2183" y="1170"/>
                    <a:pt x="4259" y="1344"/>
                    <a:pt x="6350" y="1344"/>
                  </a:cubicBezTo>
                  <a:cubicBezTo>
                    <a:pt x="6447" y="1344"/>
                    <a:pt x="6544" y="1343"/>
                    <a:pt x="6641" y="1342"/>
                  </a:cubicBezTo>
                  <a:cubicBezTo>
                    <a:pt x="7736" y="1307"/>
                    <a:pt x="8830" y="1237"/>
                    <a:pt x="9907" y="1095"/>
                  </a:cubicBezTo>
                  <a:cubicBezTo>
                    <a:pt x="10985" y="936"/>
                    <a:pt x="12080" y="777"/>
                    <a:pt x="13086" y="283"/>
                  </a:cubicBezTo>
                  <a:cubicBezTo>
                    <a:pt x="13140" y="248"/>
                    <a:pt x="13175" y="194"/>
                    <a:pt x="13175" y="123"/>
                  </a:cubicBezTo>
                  <a:cubicBezTo>
                    <a:pt x="13157" y="53"/>
                    <a:pt x="13086" y="0"/>
                    <a:pt x="12998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237650" y="853575"/>
              <a:ext cx="358575" cy="97675"/>
            </a:xfrm>
            <a:custGeom>
              <a:avLst/>
              <a:gdLst/>
              <a:ahLst/>
              <a:cxnLst/>
              <a:rect l="l" t="t" r="r" b="b"/>
              <a:pathLst>
                <a:path w="14343" h="3907" extrusionOk="0">
                  <a:moveTo>
                    <a:pt x="5367" y="0"/>
                  </a:moveTo>
                  <a:cubicBezTo>
                    <a:pt x="3307" y="0"/>
                    <a:pt x="1235" y="852"/>
                    <a:pt x="249" y="1314"/>
                  </a:cubicBezTo>
                  <a:cubicBezTo>
                    <a:pt x="1" y="1420"/>
                    <a:pt x="19" y="1773"/>
                    <a:pt x="249" y="1879"/>
                  </a:cubicBezTo>
                  <a:cubicBezTo>
                    <a:pt x="1132" y="2268"/>
                    <a:pt x="3021" y="2991"/>
                    <a:pt x="6023" y="3662"/>
                  </a:cubicBezTo>
                  <a:cubicBezTo>
                    <a:pt x="6797" y="3835"/>
                    <a:pt x="7559" y="3906"/>
                    <a:pt x="8289" y="3906"/>
                  </a:cubicBezTo>
                  <a:cubicBezTo>
                    <a:pt x="11657" y="3906"/>
                    <a:pt x="14342" y="2391"/>
                    <a:pt x="14342" y="2391"/>
                  </a:cubicBezTo>
                  <a:cubicBezTo>
                    <a:pt x="14342" y="2391"/>
                    <a:pt x="9344" y="466"/>
                    <a:pt x="6271" y="59"/>
                  </a:cubicBezTo>
                  <a:cubicBezTo>
                    <a:pt x="5972" y="19"/>
                    <a:pt x="5670" y="0"/>
                    <a:pt x="5367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38125" y="891700"/>
              <a:ext cx="359850" cy="23425"/>
            </a:xfrm>
            <a:custGeom>
              <a:avLst/>
              <a:gdLst/>
              <a:ahLst/>
              <a:cxnLst/>
              <a:rect l="l" t="t" r="r" b="b"/>
              <a:pathLst>
                <a:path w="14394" h="937" extrusionOk="0">
                  <a:moveTo>
                    <a:pt x="71" y="1"/>
                  </a:moveTo>
                  <a:cubicBezTo>
                    <a:pt x="35" y="1"/>
                    <a:pt x="0" y="18"/>
                    <a:pt x="0" y="53"/>
                  </a:cubicBezTo>
                  <a:cubicBezTo>
                    <a:pt x="0" y="107"/>
                    <a:pt x="18" y="124"/>
                    <a:pt x="54" y="124"/>
                  </a:cubicBezTo>
                  <a:lnTo>
                    <a:pt x="14305" y="936"/>
                  </a:lnTo>
                  <a:cubicBezTo>
                    <a:pt x="14358" y="936"/>
                    <a:pt x="14375" y="901"/>
                    <a:pt x="14375" y="866"/>
                  </a:cubicBezTo>
                  <a:cubicBezTo>
                    <a:pt x="14394" y="830"/>
                    <a:pt x="14358" y="795"/>
                    <a:pt x="14323" y="795"/>
                  </a:cubicBezTo>
                  <a:lnTo>
                    <a:pt x="71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301275" y="861700"/>
              <a:ext cx="34000" cy="65625"/>
            </a:xfrm>
            <a:custGeom>
              <a:avLst/>
              <a:gdLst/>
              <a:ahLst/>
              <a:cxnLst/>
              <a:rect l="l" t="t" r="r" b="b"/>
              <a:pathLst>
                <a:path w="1360" h="2625" extrusionOk="0">
                  <a:moveTo>
                    <a:pt x="71" y="0"/>
                  </a:moveTo>
                  <a:cubicBezTo>
                    <a:pt x="52" y="0"/>
                    <a:pt x="35" y="17"/>
                    <a:pt x="17" y="17"/>
                  </a:cubicBezTo>
                  <a:cubicBezTo>
                    <a:pt x="0" y="52"/>
                    <a:pt x="0" y="88"/>
                    <a:pt x="17" y="123"/>
                  </a:cubicBezTo>
                  <a:lnTo>
                    <a:pt x="1201" y="1465"/>
                  </a:lnTo>
                  <a:lnTo>
                    <a:pt x="318" y="2508"/>
                  </a:lnTo>
                  <a:cubicBezTo>
                    <a:pt x="283" y="2543"/>
                    <a:pt x="283" y="2578"/>
                    <a:pt x="318" y="2614"/>
                  </a:cubicBezTo>
                  <a:cubicBezTo>
                    <a:pt x="332" y="2621"/>
                    <a:pt x="347" y="2625"/>
                    <a:pt x="360" y="2625"/>
                  </a:cubicBezTo>
                  <a:cubicBezTo>
                    <a:pt x="379" y="2625"/>
                    <a:pt x="396" y="2616"/>
                    <a:pt x="406" y="2595"/>
                  </a:cubicBezTo>
                  <a:lnTo>
                    <a:pt x="1342" y="1500"/>
                  </a:lnTo>
                  <a:cubicBezTo>
                    <a:pt x="1359" y="1483"/>
                    <a:pt x="1359" y="1448"/>
                    <a:pt x="1324" y="1413"/>
                  </a:cubicBezTo>
                  <a:lnTo>
                    <a:pt x="123" y="35"/>
                  </a:lnTo>
                  <a:cubicBezTo>
                    <a:pt x="106" y="17"/>
                    <a:pt x="88" y="0"/>
                    <a:pt x="7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367500" y="851975"/>
              <a:ext cx="43700" cy="94225"/>
            </a:xfrm>
            <a:custGeom>
              <a:avLst/>
              <a:gdLst/>
              <a:ahLst/>
              <a:cxnLst/>
              <a:rect l="l" t="t" r="r" b="b"/>
              <a:pathLst>
                <a:path w="1748" h="3769" extrusionOk="0">
                  <a:moveTo>
                    <a:pt x="35" y="0"/>
                  </a:moveTo>
                  <a:cubicBezTo>
                    <a:pt x="0" y="36"/>
                    <a:pt x="0" y="71"/>
                    <a:pt x="35" y="106"/>
                  </a:cubicBezTo>
                  <a:lnTo>
                    <a:pt x="1607" y="2014"/>
                  </a:lnTo>
                  <a:lnTo>
                    <a:pt x="636" y="3655"/>
                  </a:lnTo>
                  <a:cubicBezTo>
                    <a:pt x="601" y="3691"/>
                    <a:pt x="618" y="3744"/>
                    <a:pt x="653" y="3761"/>
                  </a:cubicBezTo>
                  <a:cubicBezTo>
                    <a:pt x="662" y="3766"/>
                    <a:pt x="672" y="3769"/>
                    <a:pt x="681" y="3769"/>
                  </a:cubicBezTo>
                  <a:cubicBezTo>
                    <a:pt x="706" y="3769"/>
                    <a:pt x="728" y="3752"/>
                    <a:pt x="742" y="3726"/>
                  </a:cubicBezTo>
                  <a:lnTo>
                    <a:pt x="1748" y="2049"/>
                  </a:lnTo>
                  <a:cubicBezTo>
                    <a:pt x="1748" y="2014"/>
                    <a:pt x="1748" y="1995"/>
                    <a:pt x="1731" y="1960"/>
                  </a:cubicBezTo>
                  <a:lnTo>
                    <a:pt x="123" y="17"/>
                  </a:lnTo>
                  <a:cubicBezTo>
                    <a:pt x="123" y="0"/>
                    <a:pt x="106" y="0"/>
                    <a:pt x="88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441675" y="863000"/>
              <a:ext cx="37975" cy="90400"/>
            </a:xfrm>
            <a:custGeom>
              <a:avLst/>
              <a:gdLst/>
              <a:ahLst/>
              <a:cxnLst/>
              <a:rect l="l" t="t" r="r" b="b"/>
              <a:pathLst>
                <a:path w="1519" h="3616" extrusionOk="0">
                  <a:moveTo>
                    <a:pt x="88" y="0"/>
                  </a:moveTo>
                  <a:cubicBezTo>
                    <a:pt x="71" y="0"/>
                    <a:pt x="52" y="0"/>
                    <a:pt x="35" y="19"/>
                  </a:cubicBezTo>
                  <a:cubicBezTo>
                    <a:pt x="0" y="36"/>
                    <a:pt x="0" y="89"/>
                    <a:pt x="17" y="106"/>
                  </a:cubicBezTo>
                  <a:lnTo>
                    <a:pt x="1359" y="1802"/>
                  </a:lnTo>
                  <a:lnTo>
                    <a:pt x="194" y="3515"/>
                  </a:lnTo>
                  <a:cubicBezTo>
                    <a:pt x="177" y="3532"/>
                    <a:pt x="177" y="3586"/>
                    <a:pt x="212" y="3603"/>
                  </a:cubicBezTo>
                  <a:cubicBezTo>
                    <a:pt x="227" y="3611"/>
                    <a:pt x="242" y="3615"/>
                    <a:pt x="255" y="3615"/>
                  </a:cubicBezTo>
                  <a:cubicBezTo>
                    <a:pt x="274" y="3615"/>
                    <a:pt x="290" y="3607"/>
                    <a:pt x="300" y="3586"/>
                  </a:cubicBezTo>
                  <a:lnTo>
                    <a:pt x="1500" y="1837"/>
                  </a:lnTo>
                  <a:cubicBezTo>
                    <a:pt x="1519" y="1802"/>
                    <a:pt x="1519" y="1766"/>
                    <a:pt x="1500" y="1749"/>
                  </a:cubicBezTo>
                  <a:lnTo>
                    <a:pt x="123" y="36"/>
                  </a:lnTo>
                  <a:cubicBezTo>
                    <a:pt x="123" y="19"/>
                    <a:pt x="106" y="0"/>
                    <a:pt x="88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505250" y="882425"/>
              <a:ext cx="30025" cy="64325"/>
            </a:xfrm>
            <a:custGeom>
              <a:avLst/>
              <a:gdLst/>
              <a:ahLst/>
              <a:cxnLst/>
              <a:rect l="l" t="t" r="r" b="b"/>
              <a:pathLst>
                <a:path w="1201" h="2573" extrusionOk="0">
                  <a:moveTo>
                    <a:pt x="264" y="0"/>
                  </a:moveTo>
                  <a:cubicBezTo>
                    <a:pt x="247" y="0"/>
                    <a:pt x="229" y="0"/>
                    <a:pt x="212" y="19"/>
                  </a:cubicBezTo>
                  <a:cubicBezTo>
                    <a:pt x="194" y="36"/>
                    <a:pt x="177" y="89"/>
                    <a:pt x="212" y="106"/>
                  </a:cubicBezTo>
                  <a:lnTo>
                    <a:pt x="1041" y="1095"/>
                  </a:lnTo>
                  <a:lnTo>
                    <a:pt x="17" y="2456"/>
                  </a:lnTo>
                  <a:cubicBezTo>
                    <a:pt x="0" y="2491"/>
                    <a:pt x="0" y="2526"/>
                    <a:pt x="35" y="2562"/>
                  </a:cubicBezTo>
                  <a:cubicBezTo>
                    <a:pt x="50" y="2569"/>
                    <a:pt x="64" y="2573"/>
                    <a:pt x="78" y="2573"/>
                  </a:cubicBezTo>
                  <a:cubicBezTo>
                    <a:pt x="97" y="2573"/>
                    <a:pt x="113" y="2564"/>
                    <a:pt x="123" y="2543"/>
                  </a:cubicBezTo>
                  <a:lnTo>
                    <a:pt x="1183" y="1131"/>
                  </a:lnTo>
                  <a:cubicBezTo>
                    <a:pt x="1201" y="1095"/>
                    <a:pt x="1201" y="1060"/>
                    <a:pt x="1166" y="1043"/>
                  </a:cubicBezTo>
                  <a:lnTo>
                    <a:pt x="318" y="19"/>
                  </a:lnTo>
                  <a:cubicBezTo>
                    <a:pt x="300" y="19"/>
                    <a:pt x="283" y="0"/>
                    <a:pt x="264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1110975" y="730450"/>
              <a:ext cx="483475" cy="62625"/>
            </a:xfrm>
            <a:custGeom>
              <a:avLst/>
              <a:gdLst/>
              <a:ahLst/>
              <a:cxnLst/>
              <a:rect l="l" t="t" r="r" b="b"/>
              <a:pathLst>
                <a:path w="19339" h="2505" extrusionOk="0">
                  <a:moveTo>
                    <a:pt x="176" y="0"/>
                  </a:moveTo>
                  <a:cubicBezTo>
                    <a:pt x="114" y="0"/>
                    <a:pt x="50" y="34"/>
                    <a:pt x="36" y="93"/>
                  </a:cubicBezTo>
                  <a:cubicBezTo>
                    <a:pt x="1" y="181"/>
                    <a:pt x="36" y="251"/>
                    <a:pt x="124" y="287"/>
                  </a:cubicBezTo>
                  <a:cubicBezTo>
                    <a:pt x="1626" y="870"/>
                    <a:pt x="3180" y="1329"/>
                    <a:pt x="4769" y="1683"/>
                  </a:cubicBezTo>
                  <a:cubicBezTo>
                    <a:pt x="6359" y="2018"/>
                    <a:pt x="7965" y="2265"/>
                    <a:pt x="9590" y="2406"/>
                  </a:cubicBezTo>
                  <a:cubicBezTo>
                    <a:pt x="10461" y="2473"/>
                    <a:pt x="11336" y="2504"/>
                    <a:pt x="12215" y="2504"/>
                  </a:cubicBezTo>
                  <a:cubicBezTo>
                    <a:pt x="12958" y="2504"/>
                    <a:pt x="13702" y="2482"/>
                    <a:pt x="14447" y="2441"/>
                  </a:cubicBezTo>
                  <a:lnTo>
                    <a:pt x="15665" y="2335"/>
                  </a:lnTo>
                  <a:lnTo>
                    <a:pt x="16884" y="2212"/>
                  </a:lnTo>
                  <a:cubicBezTo>
                    <a:pt x="17273" y="2159"/>
                    <a:pt x="17678" y="2088"/>
                    <a:pt x="18085" y="2001"/>
                  </a:cubicBezTo>
                  <a:cubicBezTo>
                    <a:pt x="18473" y="1895"/>
                    <a:pt x="18862" y="1789"/>
                    <a:pt x="19250" y="1647"/>
                  </a:cubicBezTo>
                  <a:cubicBezTo>
                    <a:pt x="19303" y="1629"/>
                    <a:pt x="19338" y="1577"/>
                    <a:pt x="19338" y="1506"/>
                  </a:cubicBezTo>
                  <a:cubicBezTo>
                    <a:pt x="19338" y="1435"/>
                    <a:pt x="19286" y="1365"/>
                    <a:pt x="19197" y="1365"/>
                  </a:cubicBezTo>
                  <a:cubicBezTo>
                    <a:pt x="19138" y="1362"/>
                    <a:pt x="19079" y="1361"/>
                    <a:pt x="19021" y="1361"/>
                  </a:cubicBezTo>
                  <a:cubicBezTo>
                    <a:pt x="18664" y="1361"/>
                    <a:pt x="18328" y="1405"/>
                    <a:pt x="17979" y="1435"/>
                  </a:cubicBezTo>
                  <a:cubicBezTo>
                    <a:pt x="17590" y="1471"/>
                    <a:pt x="17183" y="1523"/>
                    <a:pt x="16795" y="1594"/>
                  </a:cubicBezTo>
                  <a:lnTo>
                    <a:pt x="15612" y="1735"/>
                  </a:lnTo>
                  <a:lnTo>
                    <a:pt x="14412" y="1841"/>
                  </a:lnTo>
                  <a:cubicBezTo>
                    <a:pt x="13617" y="1894"/>
                    <a:pt x="12818" y="1920"/>
                    <a:pt x="12018" y="1920"/>
                  </a:cubicBezTo>
                  <a:cubicBezTo>
                    <a:pt x="11219" y="1920"/>
                    <a:pt x="10420" y="1894"/>
                    <a:pt x="9625" y="1841"/>
                  </a:cubicBezTo>
                  <a:cubicBezTo>
                    <a:pt x="6429" y="1647"/>
                    <a:pt x="3267" y="1012"/>
                    <a:pt x="213" y="4"/>
                  </a:cubicBezTo>
                  <a:cubicBezTo>
                    <a:pt x="201" y="1"/>
                    <a:pt x="189" y="0"/>
                    <a:pt x="176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894200" y="676925"/>
              <a:ext cx="294050" cy="95050"/>
            </a:xfrm>
            <a:custGeom>
              <a:avLst/>
              <a:gdLst/>
              <a:ahLst/>
              <a:cxnLst/>
              <a:rect l="l" t="t" r="r" b="b"/>
              <a:pathLst>
                <a:path w="11762" h="3802" extrusionOk="0">
                  <a:moveTo>
                    <a:pt x="3562" y="1"/>
                  </a:moveTo>
                  <a:cubicBezTo>
                    <a:pt x="2220" y="1"/>
                    <a:pt x="939" y="315"/>
                    <a:pt x="247" y="521"/>
                  </a:cubicBezTo>
                  <a:cubicBezTo>
                    <a:pt x="35" y="574"/>
                    <a:pt x="0" y="857"/>
                    <a:pt x="177" y="980"/>
                  </a:cubicBezTo>
                  <a:cubicBezTo>
                    <a:pt x="866" y="1422"/>
                    <a:pt x="2331" y="2270"/>
                    <a:pt x="4716" y="3205"/>
                  </a:cubicBezTo>
                  <a:cubicBezTo>
                    <a:pt x="5875" y="3652"/>
                    <a:pt x="7045" y="3801"/>
                    <a:pt x="8089" y="3801"/>
                  </a:cubicBezTo>
                  <a:cubicBezTo>
                    <a:pt x="10176" y="3801"/>
                    <a:pt x="11762" y="3205"/>
                    <a:pt x="11762" y="3205"/>
                  </a:cubicBezTo>
                  <a:cubicBezTo>
                    <a:pt x="11762" y="3205"/>
                    <a:pt x="7876" y="980"/>
                    <a:pt x="5387" y="238"/>
                  </a:cubicBezTo>
                  <a:cubicBezTo>
                    <a:pt x="4800" y="66"/>
                    <a:pt x="4175" y="1"/>
                    <a:pt x="3562" y="1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894650" y="693450"/>
              <a:ext cx="294950" cy="65125"/>
            </a:xfrm>
            <a:custGeom>
              <a:avLst/>
              <a:gdLst/>
              <a:ahLst/>
              <a:cxnLst/>
              <a:rect l="l" t="t" r="r" b="b"/>
              <a:pathLst>
                <a:path w="11798" h="2605" extrusionOk="0">
                  <a:moveTo>
                    <a:pt x="53" y="1"/>
                  </a:moveTo>
                  <a:cubicBezTo>
                    <a:pt x="36" y="1"/>
                    <a:pt x="17" y="19"/>
                    <a:pt x="0" y="54"/>
                  </a:cubicBezTo>
                  <a:cubicBezTo>
                    <a:pt x="0" y="90"/>
                    <a:pt x="17" y="107"/>
                    <a:pt x="53" y="125"/>
                  </a:cubicBezTo>
                  <a:lnTo>
                    <a:pt x="11727" y="2598"/>
                  </a:lnTo>
                  <a:cubicBezTo>
                    <a:pt x="11736" y="2602"/>
                    <a:pt x="11746" y="2604"/>
                    <a:pt x="11754" y="2604"/>
                  </a:cubicBezTo>
                  <a:cubicBezTo>
                    <a:pt x="11778" y="2604"/>
                    <a:pt x="11797" y="2588"/>
                    <a:pt x="11797" y="2562"/>
                  </a:cubicBezTo>
                  <a:cubicBezTo>
                    <a:pt x="11797" y="2527"/>
                    <a:pt x="11779" y="2492"/>
                    <a:pt x="11762" y="2492"/>
                  </a:cubicBezTo>
                  <a:lnTo>
                    <a:pt x="71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948925" y="677150"/>
              <a:ext cx="25650" cy="55075"/>
            </a:xfrm>
            <a:custGeom>
              <a:avLst/>
              <a:gdLst/>
              <a:ahLst/>
              <a:cxnLst/>
              <a:rect l="l" t="t" r="r" b="b"/>
              <a:pathLst>
                <a:path w="1026" h="2203" extrusionOk="0">
                  <a:moveTo>
                    <a:pt x="107" y="0"/>
                  </a:moveTo>
                  <a:cubicBezTo>
                    <a:pt x="72" y="17"/>
                    <a:pt x="72" y="52"/>
                    <a:pt x="90" y="88"/>
                  </a:cubicBezTo>
                  <a:lnTo>
                    <a:pt x="884" y="1342"/>
                  </a:lnTo>
                  <a:lnTo>
                    <a:pt x="19" y="2101"/>
                  </a:lnTo>
                  <a:cubicBezTo>
                    <a:pt x="1" y="2119"/>
                    <a:pt x="1" y="2155"/>
                    <a:pt x="19" y="2190"/>
                  </a:cubicBezTo>
                  <a:cubicBezTo>
                    <a:pt x="28" y="2198"/>
                    <a:pt x="41" y="2203"/>
                    <a:pt x="54" y="2203"/>
                  </a:cubicBezTo>
                  <a:cubicBezTo>
                    <a:pt x="67" y="2203"/>
                    <a:pt x="81" y="2198"/>
                    <a:pt x="90" y="2190"/>
                  </a:cubicBezTo>
                  <a:lnTo>
                    <a:pt x="990" y="1395"/>
                  </a:lnTo>
                  <a:cubicBezTo>
                    <a:pt x="1025" y="1378"/>
                    <a:pt x="1025" y="1359"/>
                    <a:pt x="1008" y="1324"/>
                  </a:cubicBezTo>
                  <a:lnTo>
                    <a:pt x="177" y="17"/>
                  </a:lnTo>
                  <a:cubicBezTo>
                    <a:pt x="177" y="0"/>
                    <a:pt x="161" y="0"/>
                    <a:pt x="142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1006800" y="677150"/>
              <a:ext cx="30025" cy="80225"/>
            </a:xfrm>
            <a:custGeom>
              <a:avLst/>
              <a:gdLst/>
              <a:ahLst/>
              <a:cxnLst/>
              <a:rect l="l" t="t" r="r" b="b"/>
              <a:pathLst>
                <a:path w="1201" h="3209" extrusionOk="0">
                  <a:moveTo>
                    <a:pt x="71" y="0"/>
                  </a:moveTo>
                  <a:cubicBezTo>
                    <a:pt x="52" y="0"/>
                    <a:pt x="52" y="0"/>
                    <a:pt x="35" y="17"/>
                  </a:cubicBezTo>
                  <a:cubicBezTo>
                    <a:pt x="17" y="35"/>
                    <a:pt x="0" y="71"/>
                    <a:pt x="17" y="88"/>
                  </a:cubicBezTo>
                  <a:lnTo>
                    <a:pt x="1077" y="1872"/>
                  </a:lnTo>
                  <a:lnTo>
                    <a:pt x="71" y="3108"/>
                  </a:lnTo>
                  <a:cubicBezTo>
                    <a:pt x="35" y="3144"/>
                    <a:pt x="52" y="3179"/>
                    <a:pt x="71" y="3196"/>
                  </a:cubicBezTo>
                  <a:cubicBezTo>
                    <a:pt x="78" y="3204"/>
                    <a:pt x="88" y="3208"/>
                    <a:pt x="99" y="3208"/>
                  </a:cubicBezTo>
                  <a:cubicBezTo>
                    <a:pt x="114" y="3208"/>
                    <a:pt x="131" y="3199"/>
                    <a:pt x="141" y="3179"/>
                  </a:cubicBezTo>
                  <a:lnTo>
                    <a:pt x="1183" y="1907"/>
                  </a:lnTo>
                  <a:cubicBezTo>
                    <a:pt x="1201" y="1889"/>
                    <a:pt x="1201" y="1872"/>
                    <a:pt x="1201" y="1854"/>
                  </a:cubicBezTo>
                  <a:lnTo>
                    <a:pt x="123" y="35"/>
                  </a:lnTo>
                  <a:cubicBezTo>
                    <a:pt x="106" y="17"/>
                    <a:pt x="88" y="0"/>
                    <a:pt x="7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1059300" y="696100"/>
              <a:ext cx="33600" cy="75325"/>
            </a:xfrm>
            <a:custGeom>
              <a:avLst/>
              <a:gdLst/>
              <a:ahLst/>
              <a:cxnLst/>
              <a:rect l="l" t="t" r="r" b="b"/>
              <a:pathLst>
                <a:path w="1344" h="3013" extrusionOk="0">
                  <a:moveTo>
                    <a:pt x="337" y="1"/>
                  </a:moveTo>
                  <a:cubicBezTo>
                    <a:pt x="302" y="19"/>
                    <a:pt x="302" y="54"/>
                    <a:pt x="319" y="90"/>
                  </a:cubicBezTo>
                  <a:lnTo>
                    <a:pt x="1202" y="1644"/>
                  </a:lnTo>
                  <a:lnTo>
                    <a:pt x="19" y="2915"/>
                  </a:lnTo>
                  <a:cubicBezTo>
                    <a:pt x="1" y="2932"/>
                    <a:pt x="1" y="2968"/>
                    <a:pt x="19" y="2986"/>
                  </a:cubicBezTo>
                  <a:cubicBezTo>
                    <a:pt x="37" y="3004"/>
                    <a:pt x="55" y="3013"/>
                    <a:pt x="70" y="3013"/>
                  </a:cubicBezTo>
                  <a:cubicBezTo>
                    <a:pt x="85" y="3013"/>
                    <a:pt x="98" y="3004"/>
                    <a:pt x="107" y="2986"/>
                  </a:cubicBezTo>
                  <a:lnTo>
                    <a:pt x="1326" y="1696"/>
                  </a:lnTo>
                  <a:cubicBezTo>
                    <a:pt x="1343" y="1679"/>
                    <a:pt x="1343" y="1644"/>
                    <a:pt x="1326" y="1625"/>
                  </a:cubicBezTo>
                  <a:lnTo>
                    <a:pt x="408" y="19"/>
                  </a:lnTo>
                  <a:cubicBezTo>
                    <a:pt x="408" y="1"/>
                    <a:pt x="389" y="1"/>
                    <a:pt x="372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1109225" y="720825"/>
              <a:ext cx="29150" cy="52475"/>
            </a:xfrm>
            <a:custGeom>
              <a:avLst/>
              <a:gdLst/>
              <a:ahLst/>
              <a:cxnLst/>
              <a:rect l="l" t="t" r="r" b="b"/>
              <a:pathLst>
                <a:path w="1166" h="2099" extrusionOk="0">
                  <a:moveTo>
                    <a:pt x="495" y="1"/>
                  </a:moveTo>
                  <a:cubicBezTo>
                    <a:pt x="459" y="19"/>
                    <a:pt x="459" y="54"/>
                    <a:pt x="476" y="90"/>
                  </a:cubicBezTo>
                  <a:lnTo>
                    <a:pt x="1025" y="990"/>
                  </a:lnTo>
                  <a:lnTo>
                    <a:pt x="17" y="1997"/>
                  </a:lnTo>
                  <a:cubicBezTo>
                    <a:pt x="0" y="2032"/>
                    <a:pt x="0" y="2068"/>
                    <a:pt x="17" y="2085"/>
                  </a:cubicBezTo>
                  <a:cubicBezTo>
                    <a:pt x="26" y="2094"/>
                    <a:pt x="40" y="2098"/>
                    <a:pt x="53" y="2098"/>
                  </a:cubicBezTo>
                  <a:cubicBezTo>
                    <a:pt x="66" y="2098"/>
                    <a:pt x="79" y="2094"/>
                    <a:pt x="88" y="2085"/>
                  </a:cubicBezTo>
                  <a:lnTo>
                    <a:pt x="1147" y="1043"/>
                  </a:lnTo>
                  <a:cubicBezTo>
                    <a:pt x="1166" y="1025"/>
                    <a:pt x="1166" y="990"/>
                    <a:pt x="1147" y="973"/>
                  </a:cubicBezTo>
                  <a:lnTo>
                    <a:pt x="565" y="19"/>
                  </a:lnTo>
                  <a:cubicBezTo>
                    <a:pt x="565" y="1"/>
                    <a:pt x="547" y="1"/>
                    <a:pt x="53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3"/>
          <p:cNvGrpSpPr/>
          <p:nvPr/>
        </p:nvGrpSpPr>
        <p:grpSpPr>
          <a:xfrm>
            <a:off x="8122761" y="4297985"/>
            <a:ext cx="544965" cy="389653"/>
            <a:chOff x="2377650" y="912450"/>
            <a:chExt cx="328075" cy="234575"/>
          </a:xfrm>
        </p:grpSpPr>
        <p:sp>
          <p:nvSpPr>
            <p:cNvPr id="63" name="Google Shape;63;p3"/>
            <p:cNvSpPr/>
            <p:nvPr/>
          </p:nvSpPr>
          <p:spPr>
            <a:xfrm>
              <a:off x="2377650" y="1021600"/>
              <a:ext cx="327625" cy="125425"/>
            </a:xfrm>
            <a:custGeom>
              <a:avLst/>
              <a:gdLst/>
              <a:ahLst/>
              <a:cxnLst/>
              <a:rect l="l" t="t" r="r" b="b"/>
              <a:pathLst>
                <a:path w="13105" h="5017" extrusionOk="0">
                  <a:moveTo>
                    <a:pt x="139" y="0"/>
                  </a:moveTo>
                  <a:cubicBezTo>
                    <a:pt x="90" y="0"/>
                    <a:pt x="49" y="33"/>
                    <a:pt x="35" y="85"/>
                  </a:cubicBezTo>
                  <a:cubicBezTo>
                    <a:pt x="0" y="138"/>
                    <a:pt x="35" y="226"/>
                    <a:pt x="89" y="244"/>
                  </a:cubicBezTo>
                  <a:cubicBezTo>
                    <a:pt x="160" y="280"/>
                    <a:pt x="6958" y="3211"/>
                    <a:pt x="12946" y="5012"/>
                  </a:cubicBezTo>
                  <a:cubicBezTo>
                    <a:pt x="12958" y="5015"/>
                    <a:pt x="12969" y="5017"/>
                    <a:pt x="12981" y="5017"/>
                  </a:cubicBezTo>
                  <a:cubicBezTo>
                    <a:pt x="13038" y="5017"/>
                    <a:pt x="13090" y="4982"/>
                    <a:pt x="13104" y="4923"/>
                  </a:cubicBezTo>
                  <a:lnTo>
                    <a:pt x="13104" y="4888"/>
                  </a:lnTo>
                  <a:cubicBezTo>
                    <a:pt x="13104" y="4836"/>
                    <a:pt x="13069" y="4782"/>
                    <a:pt x="13016" y="4765"/>
                  </a:cubicBezTo>
                  <a:cubicBezTo>
                    <a:pt x="7047" y="2981"/>
                    <a:pt x="266" y="49"/>
                    <a:pt x="195" y="14"/>
                  </a:cubicBezTo>
                  <a:cubicBezTo>
                    <a:pt x="176" y="4"/>
                    <a:pt x="157" y="0"/>
                    <a:pt x="139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2442550" y="913175"/>
              <a:ext cx="263175" cy="232875"/>
            </a:xfrm>
            <a:custGeom>
              <a:avLst/>
              <a:gdLst/>
              <a:ahLst/>
              <a:cxnLst/>
              <a:rect l="l" t="t" r="r" b="b"/>
              <a:pathLst>
                <a:path w="10527" h="9315" extrusionOk="0">
                  <a:moveTo>
                    <a:pt x="151" y="0"/>
                  </a:moveTo>
                  <a:cubicBezTo>
                    <a:pt x="117" y="0"/>
                    <a:pt x="83" y="13"/>
                    <a:pt x="53" y="42"/>
                  </a:cubicBezTo>
                  <a:cubicBezTo>
                    <a:pt x="1" y="77"/>
                    <a:pt x="1" y="166"/>
                    <a:pt x="53" y="218"/>
                  </a:cubicBezTo>
                  <a:cubicBezTo>
                    <a:pt x="107" y="272"/>
                    <a:pt x="5387" y="5464"/>
                    <a:pt x="10314" y="9296"/>
                  </a:cubicBezTo>
                  <a:cubicBezTo>
                    <a:pt x="10340" y="9308"/>
                    <a:pt x="10365" y="9314"/>
                    <a:pt x="10388" y="9314"/>
                  </a:cubicBezTo>
                  <a:cubicBezTo>
                    <a:pt x="10431" y="9314"/>
                    <a:pt x="10468" y="9295"/>
                    <a:pt x="10491" y="9260"/>
                  </a:cubicBezTo>
                  <a:cubicBezTo>
                    <a:pt x="10508" y="9243"/>
                    <a:pt x="10526" y="9208"/>
                    <a:pt x="10526" y="9190"/>
                  </a:cubicBezTo>
                  <a:cubicBezTo>
                    <a:pt x="10526" y="9154"/>
                    <a:pt x="10508" y="9119"/>
                    <a:pt x="10473" y="9084"/>
                  </a:cubicBezTo>
                  <a:cubicBezTo>
                    <a:pt x="5546" y="5269"/>
                    <a:pt x="283" y="77"/>
                    <a:pt x="230" y="25"/>
                  </a:cubicBezTo>
                  <a:cubicBezTo>
                    <a:pt x="206" y="9"/>
                    <a:pt x="179" y="0"/>
                    <a:pt x="151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2389125" y="1004275"/>
              <a:ext cx="95850" cy="89675"/>
            </a:xfrm>
            <a:custGeom>
              <a:avLst/>
              <a:gdLst/>
              <a:ahLst/>
              <a:cxnLst/>
              <a:rect l="l" t="t" r="r" b="b"/>
              <a:pathLst>
                <a:path w="3834" h="3587" extrusionOk="0">
                  <a:moveTo>
                    <a:pt x="1914" y="0"/>
                  </a:moveTo>
                  <a:cubicBezTo>
                    <a:pt x="1043" y="0"/>
                    <a:pt x="270" y="637"/>
                    <a:pt x="142" y="1538"/>
                  </a:cubicBezTo>
                  <a:cubicBezTo>
                    <a:pt x="0" y="2527"/>
                    <a:pt x="690" y="3427"/>
                    <a:pt x="1679" y="3568"/>
                  </a:cubicBezTo>
                  <a:cubicBezTo>
                    <a:pt x="1764" y="3580"/>
                    <a:pt x="1848" y="3586"/>
                    <a:pt x="1932" y="3586"/>
                  </a:cubicBezTo>
                  <a:cubicBezTo>
                    <a:pt x="2804" y="3586"/>
                    <a:pt x="3579" y="2934"/>
                    <a:pt x="3692" y="2032"/>
                  </a:cubicBezTo>
                  <a:cubicBezTo>
                    <a:pt x="3833" y="1060"/>
                    <a:pt x="3162" y="142"/>
                    <a:pt x="2173" y="19"/>
                  </a:cubicBezTo>
                  <a:cubicBezTo>
                    <a:pt x="2086" y="6"/>
                    <a:pt x="2000" y="0"/>
                    <a:pt x="1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441675" y="912450"/>
              <a:ext cx="99350" cy="93175"/>
            </a:xfrm>
            <a:custGeom>
              <a:avLst/>
              <a:gdLst/>
              <a:ahLst/>
              <a:cxnLst/>
              <a:rect l="l" t="t" r="r" b="b"/>
              <a:pathLst>
                <a:path w="3974" h="3727" extrusionOk="0">
                  <a:moveTo>
                    <a:pt x="2000" y="1"/>
                  </a:moveTo>
                  <a:cubicBezTo>
                    <a:pt x="1082" y="1"/>
                    <a:pt x="288" y="671"/>
                    <a:pt x="159" y="1608"/>
                  </a:cubicBezTo>
                  <a:cubicBezTo>
                    <a:pt x="1" y="2614"/>
                    <a:pt x="724" y="3568"/>
                    <a:pt x="1731" y="3709"/>
                  </a:cubicBezTo>
                  <a:cubicBezTo>
                    <a:pt x="1819" y="3721"/>
                    <a:pt x="1906" y="3727"/>
                    <a:pt x="1992" y="3727"/>
                  </a:cubicBezTo>
                  <a:cubicBezTo>
                    <a:pt x="2910" y="3727"/>
                    <a:pt x="3703" y="3056"/>
                    <a:pt x="3832" y="2119"/>
                  </a:cubicBezTo>
                  <a:cubicBezTo>
                    <a:pt x="3973" y="1114"/>
                    <a:pt x="3267" y="160"/>
                    <a:pt x="2261" y="19"/>
                  </a:cubicBezTo>
                  <a:cubicBezTo>
                    <a:pt x="2173" y="6"/>
                    <a:pt x="2086" y="1"/>
                    <a:pt x="20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" name="Google Shape;67;p3"/>
          <p:cNvSpPr/>
          <p:nvPr/>
        </p:nvSpPr>
        <p:spPr>
          <a:xfrm rot="10800000">
            <a:off x="611342" y="218005"/>
            <a:ext cx="760443" cy="455464"/>
          </a:xfrm>
          <a:custGeom>
            <a:avLst/>
            <a:gdLst/>
            <a:ahLst/>
            <a:cxnLst/>
            <a:rect l="l" t="t" r="r" b="b"/>
            <a:pathLst>
              <a:path w="17272" h="10345" extrusionOk="0">
                <a:moveTo>
                  <a:pt x="2752" y="1"/>
                </a:moveTo>
                <a:cubicBezTo>
                  <a:pt x="2661" y="1"/>
                  <a:pt x="2568" y="4"/>
                  <a:pt x="2476" y="12"/>
                </a:cubicBezTo>
                <a:cubicBezTo>
                  <a:pt x="1027" y="154"/>
                  <a:pt x="1" y="1563"/>
                  <a:pt x="685" y="2951"/>
                </a:cubicBezTo>
                <a:cubicBezTo>
                  <a:pt x="906" y="3415"/>
                  <a:pt x="1249" y="3817"/>
                  <a:pt x="1611" y="4180"/>
                </a:cubicBezTo>
                <a:cubicBezTo>
                  <a:pt x="3624" y="6192"/>
                  <a:pt x="6260" y="7460"/>
                  <a:pt x="8917" y="8386"/>
                </a:cubicBezTo>
                <a:cubicBezTo>
                  <a:pt x="10186" y="8829"/>
                  <a:pt x="11493" y="9212"/>
                  <a:pt x="12822" y="9553"/>
                </a:cubicBezTo>
                <a:cubicBezTo>
                  <a:pt x="14030" y="9856"/>
                  <a:pt x="15258" y="10258"/>
                  <a:pt x="16526" y="10318"/>
                </a:cubicBezTo>
                <a:cubicBezTo>
                  <a:pt x="16615" y="10327"/>
                  <a:pt x="16718" y="10345"/>
                  <a:pt x="16814" y="10345"/>
                </a:cubicBezTo>
                <a:cubicBezTo>
                  <a:pt x="16955" y="10345"/>
                  <a:pt x="17081" y="10305"/>
                  <a:pt x="17129" y="10138"/>
                </a:cubicBezTo>
                <a:cubicBezTo>
                  <a:pt x="17271" y="9674"/>
                  <a:pt x="16284" y="9010"/>
                  <a:pt x="16023" y="8748"/>
                </a:cubicBezTo>
                <a:cubicBezTo>
                  <a:pt x="15379" y="8144"/>
                  <a:pt x="14754" y="7521"/>
                  <a:pt x="14110" y="6917"/>
                </a:cubicBezTo>
                <a:cubicBezTo>
                  <a:pt x="11292" y="4260"/>
                  <a:pt x="8273" y="1603"/>
                  <a:pt x="4529" y="355"/>
                </a:cubicBezTo>
                <a:cubicBezTo>
                  <a:pt x="3953" y="162"/>
                  <a:pt x="3360" y="1"/>
                  <a:pt x="2752" y="1"/>
                </a:cubicBezTo>
                <a:close/>
              </a:path>
            </a:pathLst>
          </a:custGeom>
          <a:solidFill>
            <a:srgbClr val="ABB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3"/>
          <p:cNvSpPr/>
          <p:nvPr/>
        </p:nvSpPr>
        <p:spPr>
          <a:xfrm rot="10800000">
            <a:off x="329488" y="317438"/>
            <a:ext cx="281864" cy="766695"/>
          </a:xfrm>
          <a:custGeom>
            <a:avLst/>
            <a:gdLst/>
            <a:ahLst/>
            <a:cxnLst/>
            <a:rect l="l" t="t" r="r" b="b"/>
            <a:pathLst>
              <a:path w="6402" h="17414" extrusionOk="0">
                <a:moveTo>
                  <a:pt x="5268" y="1"/>
                </a:moveTo>
                <a:cubicBezTo>
                  <a:pt x="4814" y="1"/>
                  <a:pt x="4346" y="332"/>
                  <a:pt x="4007" y="686"/>
                </a:cubicBezTo>
                <a:cubicBezTo>
                  <a:pt x="2759" y="2035"/>
                  <a:pt x="2075" y="3785"/>
                  <a:pt x="1571" y="5537"/>
                </a:cubicBezTo>
                <a:cubicBezTo>
                  <a:pt x="988" y="7590"/>
                  <a:pt x="604" y="9703"/>
                  <a:pt x="464" y="11837"/>
                </a:cubicBezTo>
                <a:cubicBezTo>
                  <a:pt x="403" y="12703"/>
                  <a:pt x="1" y="17252"/>
                  <a:pt x="907" y="17413"/>
                </a:cubicBezTo>
                <a:cubicBezTo>
                  <a:pt x="1732" y="14998"/>
                  <a:pt x="2416" y="12561"/>
                  <a:pt x="3382" y="10186"/>
                </a:cubicBezTo>
                <a:cubicBezTo>
                  <a:pt x="4348" y="7851"/>
                  <a:pt x="5335" y="5516"/>
                  <a:pt x="6020" y="3061"/>
                </a:cubicBezTo>
                <a:cubicBezTo>
                  <a:pt x="6221" y="2357"/>
                  <a:pt x="6401" y="1592"/>
                  <a:pt x="6200" y="887"/>
                </a:cubicBezTo>
                <a:cubicBezTo>
                  <a:pt x="6120" y="565"/>
                  <a:pt x="5959" y="243"/>
                  <a:pt x="5677" y="103"/>
                </a:cubicBezTo>
                <a:cubicBezTo>
                  <a:pt x="5545" y="32"/>
                  <a:pt x="5407" y="1"/>
                  <a:pt x="5268" y="1"/>
                </a:cubicBezTo>
                <a:close/>
              </a:path>
            </a:pathLst>
          </a:custGeom>
          <a:solidFill>
            <a:srgbClr val="ABBC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" name="Google Shape;69;p3"/>
          <p:cNvGrpSpPr/>
          <p:nvPr/>
        </p:nvGrpSpPr>
        <p:grpSpPr>
          <a:xfrm rot="6388792">
            <a:off x="595628" y="4389284"/>
            <a:ext cx="358922" cy="673067"/>
            <a:chOff x="5167125" y="1772450"/>
            <a:chExt cx="203800" cy="382175"/>
          </a:xfrm>
        </p:grpSpPr>
        <p:sp>
          <p:nvSpPr>
            <p:cNvPr id="70" name="Google Shape;70;p3"/>
            <p:cNvSpPr/>
            <p:nvPr/>
          </p:nvSpPr>
          <p:spPr>
            <a:xfrm>
              <a:off x="5167125" y="1773500"/>
              <a:ext cx="203800" cy="379100"/>
            </a:xfrm>
            <a:custGeom>
              <a:avLst/>
              <a:gdLst/>
              <a:ahLst/>
              <a:cxnLst/>
              <a:rect l="l" t="t" r="r" b="b"/>
              <a:pathLst>
                <a:path w="8152" h="15164" extrusionOk="0">
                  <a:moveTo>
                    <a:pt x="7703" y="0"/>
                  </a:moveTo>
                  <a:cubicBezTo>
                    <a:pt x="7613" y="0"/>
                    <a:pt x="7521" y="34"/>
                    <a:pt x="7448" y="108"/>
                  </a:cubicBezTo>
                  <a:cubicBezTo>
                    <a:pt x="6643" y="892"/>
                    <a:pt x="5011" y="2623"/>
                    <a:pt x="2958" y="5583"/>
                  </a:cubicBezTo>
                  <a:cubicBezTo>
                    <a:pt x="0" y="9869"/>
                    <a:pt x="685" y="15164"/>
                    <a:pt x="685" y="15164"/>
                  </a:cubicBezTo>
                  <a:cubicBezTo>
                    <a:pt x="685" y="15164"/>
                    <a:pt x="4992" y="10594"/>
                    <a:pt x="6783" y="7435"/>
                  </a:cubicBezTo>
                  <a:cubicBezTo>
                    <a:pt x="8132" y="5059"/>
                    <a:pt x="8151" y="1799"/>
                    <a:pt x="8071" y="349"/>
                  </a:cubicBezTo>
                  <a:cubicBezTo>
                    <a:pt x="8058" y="135"/>
                    <a:pt x="7883" y="0"/>
                    <a:pt x="7703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5182225" y="1772450"/>
              <a:ext cx="183175" cy="382175"/>
            </a:xfrm>
            <a:custGeom>
              <a:avLst/>
              <a:gdLst/>
              <a:ahLst/>
              <a:cxnLst/>
              <a:rect l="l" t="t" r="r" b="b"/>
              <a:pathLst>
                <a:path w="7327" h="15287" extrusionOk="0">
                  <a:moveTo>
                    <a:pt x="7234" y="1"/>
                  </a:moveTo>
                  <a:cubicBezTo>
                    <a:pt x="7205" y="1"/>
                    <a:pt x="7180" y="19"/>
                    <a:pt x="7166" y="48"/>
                  </a:cubicBezTo>
                  <a:lnTo>
                    <a:pt x="19" y="15185"/>
                  </a:lnTo>
                  <a:cubicBezTo>
                    <a:pt x="0" y="15225"/>
                    <a:pt x="19" y="15266"/>
                    <a:pt x="60" y="15286"/>
                  </a:cubicBezTo>
                  <a:lnTo>
                    <a:pt x="81" y="15286"/>
                  </a:lnTo>
                  <a:cubicBezTo>
                    <a:pt x="121" y="15286"/>
                    <a:pt x="140" y="15266"/>
                    <a:pt x="161" y="15246"/>
                  </a:cubicBezTo>
                  <a:lnTo>
                    <a:pt x="7306" y="129"/>
                  </a:lnTo>
                  <a:cubicBezTo>
                    <a:pt x="7327" y="89"/>
                    <a:pt x="7306" y="29"/>
                    <a:pt x="7266" y="8"/>
                  </a:cubicBezTo>
                  <a:cubicBezTo>
                    <a:pt x="7255" y="3"/>
                    <a:pt x="7244" y="1"/>
                    <a:pt x="7234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5294400" y="1834850"/>
              <a:ext cx="75525" cy="41000"/>
            </a:xfrm>
            <a:custGeom>
              <a:avLst/>
              <a:gdLst/>
              <a:ahLst/>
              <a:cxnLst/>
              <a:rect l="l" t="t" r="r" b="b"/>
              <a:pathLst>
                <a:path w="3021" h="1640" extrusionOk="0">
                  <a:moveTo>
                    <a:pt x="94" y="0"/>
                  </a:moveTo>
                  <a:cubicBezTo>
                    <a:pt x="83" y="0"/>
                    <a:pt x="73" y="3"/>
                    <a:pt x="62" y="8"/>
                  </a:cubicBezTo>
                  <a:cubicBezTo>
                    <a:pt x="22" y="29"/>
                    <a:pt x="1" y="89"/>
                    <a:pt x="22" y="129"/>
                  </a:cubicBezTo>
                  <a:lnTo>
                    <a:pt x="806" y="1599"/>
                  </a:lnTo>
                  <a:cubicBezTo>
                    <a:pt x="827" y="1639"/>
                    <a:pt x="846" y="1639"/>
                    <a:pt x="887" y="1639"/>
                  </a:cubicBezTo>
                  <a:lnTo>
                    <a:pt x="907" y="1639"/>
                  </a:lnTo>
                  <a:lnTo>
                    <a:pt x="2940" y="934"/>
                  </a:lnTo>
                  <a:cubicBezTo>
                    <a:pt x="2980" y="934"/>
                    <a:pt x="3020" y="874"/>
                    <a:pt x="3001" y="834"/>
                  </a:cubicBezTo>
                  <a:cubicBezTo>
                    <a:pt x="2986" y="805"/>
                    <a:pt x="2960" y="786"/>
                    <a:pt x="2932" y="786"/>
                  </a:cubicBezTo>
                  <a:cubicBezTo>
                    <a:pt x="2921" y="786"/>
                    <a:pt x="2910" y="788"/>
                    <a:pt x="2899" y="794"/>
                  </a:cubicBezTo>
                  <a:lnTo>
                    <a:pt x="907" y="1478"/>
                  </a:lnTo>
                  <a:lnTo>
                    <a:pt x="162" y="48"/>
                  </a:lnTo>
                  <a:cubicBezTo>
                    <a:pt x="148" y="19"/>
                    <a:pt x="122" y="0"/>
                    <a:pt x="94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5241600" y="1907675"/>
              <a:ext cx="109725" cy="49700"/>
            </a:xfrm>
            <a:custGeom>
              <a:avLst/>
              <a:gdLst/>
              <a:ahLst/>
              <a:cxnLst/>
              <a:rect l="l" t="t" r="r" b="b"/>
              <a:pathLst>
                <a:path w="4389" h="1988" extrusionOk="0">
                  <a:moveTo>
                    <a:pt x="81" y="1"/>
                  </a:moveTo>
                  <a:cubicBezTo>
                    <a:pt x="64" y="1"/>
                    <a:pt x="49" y="6"/>
                    <a:pt x="40" y="14"/>
                  </a:cubicBezTo>
                  <a:cubicBezTo>
                    <a:pt x="0" y="34"/>
                    <a:pt x="0" y="95"/>
                    <a:pt x="20" y="114"/>
                  </a:cubicBezTo>
                  <a:lnTo>
                    <a:pt x="1409" y="1947"/>
                  </a:lnTo>
                  <a:cubicBezTo>
                    <a:pt x="1429" y="1966"/>
                    <a:pt x="1449" y="1987"/>
                    <a:pt x="1469" y="1987"/>
                  </a:cubicBezTo>
                  <a:cubicBezTo>
                    <a:pt x="1490" y="1987"/>
                    <a:pt x="1490" y="1987"/>
                    <a:pt x="1509" y="1966"/>
                  </a:cubicBezTo>
                  <a:lnTo>
                    <a:pt x="4327" y="1101"/>
                  </a:lnTo>
                  <a:cubicBezTo>
                    <a:pt x="4367" y="1080"/>
                    <a:pt x="4388" y="1040"/>
                    <a:pt x="4367" y="1000"/>
                  </a:cubicBezTo>
                  <a:cubicBezTo>
                    <a:pt x="4367" y="967"/>
                    <a:pt x="4341" y="935"/>
                    <a:pt x="4309" y="935"/>
                  </a:cubicBezTo>
                  <a:cubicBezTo>
                    <a:pt x="4302" y="935"/>
                    <a:pt x="4294" y="936"/>
                    <a:pt x="4287" y="940"/>
                  </a:cubicBezTo>
                  <a:lnTo>
                    <a:pt x="1509" y="1805"/>
                  </a:lnTo>
                  <a:lnTo>
                    <a:pt x="140" y="34"/>
                  </a:lnTo>
                  <a:cubicBezTo>
                    <a:pt x="129" y="10"/>
                    <a:pt x="104" y="1"/>
                    <a:pt x="8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5205850" y="1973100"/>
              <a:ext cx="100650" cy="55725"/>
            </a:xfrm>
            <a:custGeom>
              <a:avLst/>
              <a:gdLst/>
              <a:ahLst/>
              <a:cxnLst/>
              <a:rect l="l" t="t" r="r" b="b"/>
              <a:pathLst>
                <a:path w="4026" h="2229" extrusionOk="0">
                  <a:moveTo>
                    <a:pt x="90" y="0"/>
                  </a:moveTo>
                  <a:cubicBezTo>
                    <a:pt x="74" y="0"/>
                    <a:pt x="57" y="5"/>
                    <a:pt x="41" y="14"/>
                  </a:cubicBezTo>
                  <a:cubicBezTo>
                    <a:pt x="0" y="34"/>
                    <a:pt x="0" y="95"/>
                    <a:pt x="21" y="135"/>
                  </a:cubicBezTo>
                  <a:lnTo>
                    <a:pt x="1390" y="2207"/>
                  </a:lnTo>
                  <a:cubicBezTo>
                    <a:pt x="1409" y="2228"/>
                    <a:pt x="1430" y="2228"/>
                    <a:pt x="1470" y="2228"/>
                  </a:cubicBezTo>
                  <a:lnTo>
                    <a:pt x="1490" y="2228"/>
                  </a:lnTo>
                  <a:lnTo>
                    <a:pt x="3966" y="1504"/>
                  </a:lnTo>
                  <a:cubicBezTo>
                    <a:pt x="4007" y="1483"/>
                    <a:pt x="4026" y="1443"/>
                    <a:pt x="4007" y="1402"/>
                  </a:cubicBezTo>
                  <a:cubicBezTo>
                    <a:pt x="4007" y="1362"/>
                    <a:pt x="3945" y="1343"/>
                    <a:pt x="3905" y="1343"/>
                  </a:cubicBezTo>
                  <a:lnTo>
                    <a:pt x="1490" y="2067"/>
                  </a:lnTo>
                  <a:lnTo>
                    <a:pt x="142" y="34"/>
                  </a:lnTo>
                  <a:cubicBezTo>
                    <a:pt x="130" y="10"/>
                    <a:pt x="111" y="0"/>
                    <a:pt x="9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5186725" y="2040150"/>
              <a:ext cx="68450" cy="48050"/>
            </a:xfrm>
            <a:custGeom>
              <a:avLst/>
              <a:gdLst/>
              <a:ahLst/>
              <a:cxnLst/>
              <a:rect l="l" t="t" r="r" b="b"/>
              <a:pathLst>
                <a:path w="2738" h="1922" extrusionOk="0">
                  <a:moveTo>
                    <a:pt x="93" y="1"/>
                  </a:moveTo>
                  <a:cubicBezTo>
                    <a:pt x="83" y="1"/>
                    <a:pt x="72" y="3"/>
                    <a:pt x="62" y="8"/>
                  </a:cubicBezTo>
                  <a:cubicBezTo>
                    <a:pt x="21" y="49"/>
                    <a:pt x="0" y="89"/>
                    <a:pt x="21" y="129"/>
                  </a:cubicBezTo>
                  <a:lnTo>
                    <a:pt x="1108" y="1881"/>
                  </a:lnTo>
                  <a:cubicBezTo>
                    <a:pt x="1128" y="1921"/>
                    <a:pt x="1148" y="1921"/>
                    <a:pt x="1168" y="1921"/>
                  </a:cubicBezTo>
                  <a:lnTo>
                    <a:pt x="1208" y="1921"/>
                  </a:lnTo>
                  <a:lnTo>
                    <a:pt x="2678" y="1438"/>
                  </a:lnTo>
                  <a:cubicBezTo>
                    <a:pt x="2719" y="1417"/>
                    <a:pt x="2738" y="1377"/>
                    <a:pt x="2738" y="1337"/>
                  </a:cubicBezTo>
                  <a:cubicBezTo>
                    <a:pt x="2719" y="1297"/>
                    <a:pt x="2678" y="1277"/>
                    <a:pt x="2638" y="1277"/>
                  </a:cubicBezTo>
                  <a:lnTo>
                    <a:pt x="1208" y="1760"/>
                  </a:lnTo>
                  <a:lnTo>
                    <a:pt x="161" y="49"/>
                  </a:lnTo>
                  <a:cubicBezTo>
                    <a:pt x="147" y="19"/>
                    <a:pt x="122" y="1"/>
                    <a:pt x="93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" name="Google Shape;76;p3"/>
          <p:cNvGrpSpPr/>
          <p:nvPr/>
        </p:nvGrpSpPr>
        <p:grpSpPr>
          <a:xfrm rot="2700000">
            <a:off x="454514" y="3951714"/>
            <a:ext cx="303319" cy="568852"/>
            <a:chOff x="5167125" y="1772450"/>
            <a:chExt cx="203800" cy="382175"/>
          </a:xfrm>
        </p:grpSpPr>
        <p:sp>
          <p:nvSpPr>
            <p:cNvPr id="77" name="Google Shape;77;p3"/>
            <p:cNvSpPr/>
            <p:nvPr/>
          </p:nvSpPr>
          <p:spPr>
            <a:xfrm>
              <a:off x="5167125" y="1773500"/>
              <a:ext cx="203800" cy="379100"/>
            </a:xfrm>
            <a:custGeom>
              <a:avLst/>
              <a:gdLst/>
              <a:ahLst/>
              <a:cxnLst/>
              <a:rect l="l" t="t" r="r" b="b"/>
              <a:pathLst>
                <a:path w="8152" h="15164" extrusionOk="0">
                  <a:moveTo>
                    <a:pt x="7703" y="0"/>
                  </a:moveTo>
                  <a:cubicBezTo>
                    <a:pt x="7613" y="0"/>
                    <a:pt x="7521" y="34"/>
                    <a:pt x="7448" y="108"/>
                  </a:cubicBezTo>
                  <a:cubicBezTo>
                    <a:pt x="6643" y="892"/>
                    <a:pt x="5011" y="2623"/>
                    <a:pt x="2958" y="5583"/>
                  </a:cubicBezTo>
                  <a:cubicBezTo>
                    <a:pt x="0" y="9869"/>
                    <a:pt x="685" y="15164"/>
                    <a:pt x="685" y="15164"/>
                  </a:cubicBezTo>
                  <a:cubicBezTo>
                    <a:pt x="685" y="15164"/>
                    <a:pt x="4992" y="10594"/>
                    <a:pt x="6783" y="7435"/>
                  </a:cubicBezTo>
                  <a:cubicBezTo>
                    <a:pt x="8132" y="5059"/>
                    <a:pt x="8151" y="1799"/>
                    <a:pt x="8071" y="349"/>
                  </a:cubicBezTo>
                  <a:cubicBezTo>
                    <a:pt x="8058" y="135"/>
                    <a:pt x="7883" y="0"/>
                    <a:pt x="7703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182225" y="1772450"/>
              <a:ext cx="183175" cy="382175"/>
            </a:xfrm>
            <a:custGeom>
              <a:avLst/>
              <a:gdLst/>
              <a:ahLst/>
              <a:cxnLst/>
              <a:rect l="l" t="t" r="r" b="b"/>
              <a:pathLst>
                <a:path w="7327" h="15287" extrusionOk="0">
                  <a:moveTo>
                    <a:pt x="7234" y="1"/>
                  </a:moveTo>
                  <a:cubicBezTo>
                    <a:pt x="7205" y="1"/>
                    <a:pt x="7180" y="19"/>
                    <a:pt x="7166" y="48"/>
                  </a:cubicBezTo>
                  <a:lnTo>
                    <a:pt x="19" y="15185"/>
                  </a:lnTo>
                  <a:cubicBezTo>
                    <a:pt x="0" y="15225"/>
                    <a:pt x="19" y="15266"/>
                    <a:pt x="60" y="15286"/>
                  </a:cubicBezTo>
                  <a:lnTo>
                    <a:pt x="81" y="15286"/>
                  </a:lnTo>
                  <a:cubicBezTo>
                    <a:pt x="121" y="15286"/>
                    <a:pt x="140" y="15266"/>
                    <a:pt x="161" y="15246"/>
                  </a:cubicBezTo>
                  <a:lnTo>
                    <a:pt x="7306" y="129"/>
                  </a:lnTo>
                  <a:cubicBezTo>
                    <a:pt x="7327" y="89"/>
                    <a:pt x="7306" y="29"/>
                    <a:pt x="7266" y="8"/>
                  </a:cubicBezTo>
                  <a:cubicBezTo>
                    <a:pt x="7255" y="3"/>
                    <a:pt x="7244" y="1"/>
                    <a:pt x="7234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5294400" y="1834850"/>
              <a:ext cx="75525" cy="41000"/>
            </a:xfrm>
            <a:custGeom>
              <a:avLst/>
              <a:gdLst/>
              <a:ahLst/>
              <a:cxnLst/>
              <a:rect l="l" t="t" r="r" b="b"/>
              <a:pathLst>
                <a:path w="3021" h="1640" extrusionOk="0">
                  <a:moveTo>
                    <a:pt x="94" y="0"/>
                  </a:moveTo>
                  <a:cubicBezTo>
                    <a:pt x="83" y="0"/>
                    <a:pt x="73" y="3"/>
                    <a:pt x="62" y="8"/>
                  </a:cubicBezTo>
                  <a:cubicBezTo>
                    <a:pt x="22" y="29"/>
                    <a:pt x="1" y="89"/>
                    <a:pt x="22" y="129"/>
                  </a:cubicBezTo>
                  <a:lnTo>
                    <a:pt x="806" y="1599"/>
                  </a:lnTo>
                  <a:cubicBezTo>
                    <a:pt x="827" y="1639"/>
                    <a:pt x="846" y="1639"/>
                    <a:pt x="887" y="1639"/>
                  </a:cubicBezTo>
                  <a:lnTo>
                    <a:pt x="907" y="1639"/>
                  </a:lnTo>
                  <a:lnTo>
                    <a:pt x="2940" y="934"/>
                  </a:lnTo>
                  <a:cubicBezTo>
                    <a:pt x="2980" y="934"/>
                    <a:pt x="3020" y="874"/>
                    <a:pt x="3001" y="834"/>
                  </a:cubicBezTo>
                  <a:cubicBezTo>
                    <a:pt x="2986" y="805"/>
                    <a:pt x="2960" y="786"/>
                    <a:pt x="2932" y="786"/>
                  </a:cubicBezTo>
                  <a:cubicBezTo>
                    <a:pt x="2921" y="786"/>
                    <a:pt x="2910" y="788"/>
                    <a:pt x="2899" y="794"/>
                  </a:cubicBezTo>
                  <a:lnTo>
                    <a:pt x="907" y="1478"/>
                  </a:lnTo>
                  <a:lnTo>
                    <a:pt x="162" y="48"/>
                  </a:lnTo>
                  <a:cubicBezTo>
                    <a:pt x="148" y="19"/>
                    <a:pt x="122" y="0"/>
                    <a:pt x="94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5241600" y="1907675"/>
              <a:ext cx="109725" cy="49700"/>
            </a:xfrm>
            <a:custGeom>
              <a:avLst/>
              <a:gdLst/>
              <a:ahLst/>
              <a:cxnLst/>
              <a:rect l="l" t="t" r="r" b="b"/>
              <a:pathLst>
                <a:path w="4389" h="1988" extrusionOk="0">
                  <a:moveTo>
                    <a:pt x="81" y="1"/>
                  </a:moveTo>
                  <a:cubicBezTo>
                    <a:pt x="64" y="1"/>
                    <a:pt x="49" y="6"/>
                    <a:pt x="40" y="14"/>
                  </a:cubicBezTo>
                  <a:cubicBezTo>
                    <a:pt x="0" y="34"/>
                    <a:pt x="0" y="95"/>
                    <a:pt x="20" y="114"/>
                  </a:cubicBezTo>
                  <a:lnTo>
                    <a:pt x="1409" y="1947"/>
                  </a:lnTo>
                  <a:cubicBezTo>
                    <a:pt x="1429" y="1966"/>
                    <a:pt x="1449" y="1987"/>
                    <a:pt x="1469" y="1987"/>
                  </a:cubicBezTo>
                  <a:cubicBezTo>
                    <a:pt x="1490" y="1987"/>
                    <a:pt x="1490" y="1987"/>
                    <a:pt x="1509" y="1966"/>
                  </a:cubicBezTo>
                  <a:lnTo>
                    <a:pt x="4327" y="1101"/>
                  </a:lnTo>
                  <a:cubicBezTo>
                    <a:pt x="4367" y="1080"/>
                    <a:pt x="4388" y="1040"/>
                    <a:pt x="4367" y="1000"/>
                  </a:cubicBezTo>
                  <a:cubicBezTo>
                    <a:pt x="4367" y="967"/>
                    <a:pt x="4341" y="935"/>
                    <a:pt x="4309" y="935"/>
                  </a:cubicBezTo>
                  <a:cubicBezTo>
                    <a:pt x="4302" y="935"/>
                    <a:pt x="4294" y="936"/>
                    <a:pt x="4287" y="940"/>
                  </a:cubicBezTo>
                  <a:lnTo>
                    <a:pt x="1509" y="1805"/>
                  </a:lnTo>
                  <a:lnTo>
                    <a:pt x="140" y="34"/>
                  </a:lnTo>
                  <a:cubicBezTo>
                    <a:pt x="129" y="10"/>
                    <a:pt x="104" y="1"/>
                    <a:pt x="8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5205850" y="1973100"/>
              <a:ext cx="100650" cy="55725"/>
            </a:xfrm>
            <a:custGeom>
              <a:avLst/>
              <a:gdLst/>
              <a:ahLst/>
              <a:cxnLst/>
              <a:rect l="l" t="t" r="r" b="b"/>
              <a:pathLst>
                <a:path w="4026" h="2229" extrusionOk="0">
                  <a:moveTo>
                    <a:pt x="90" y="0"/>
                  </a:moveTo>
                  <a:cubicBezTo>
                    <a:pt x="74" y="0"/>
                    <a:pt x="57" y="5"/>
                    <a:pt x="41" y="14"/>
                  </a:cubicBezTo>
                  <a:cubicBezTo>
                    <a:pt x="0" y="34"/>
                    <a:pt x="0" y="95"/>
                    <a:pt x="21" y="135"/>
                  </a:cubicBezTo>
                  <a:lnTo>
                    <a:pt x="1390" y="2207"/>
                  </a:lnTo>
                  <a:cubicBezTo>
                    <a:pt x="1409" y="2228"/>
                    <a:pt x="1430" y="2228"/>
                    <a:pt x="1470" y="2228"/>
                  </a:cubicBezTo>
                  <a:lnTo>
                    <a:pt x="1490" y="2228"/>
                  </a:lnTo>
                  <a:lnTo>
                    <a:pt x="3966" y="1504"/>
                  </a:lnTo>
                  <a:cubicBezTo>
                    <a:pt x="4007" y="1483"/>
                    <a:pt x="4026" y="1443"/>
                    <a:pt x="4007" y="1402"/>
                  </a:cubicBezTo>
                  <a:cubicBezTo>
                    <a:pt x="4007" y="1362"/>
                    <a:pt x="3945" y="1343"/>
                    <a:pt x="3905" y="1343"/>
                  </a:cubicBezTo>
                  <a:lnTo>
                    <a:pt x="1490" y="2067"/>
                  </a:lnTo>
                  <a:lnTo>
                    <a:pt x="142" y="34"/>
                  </a:lnTo>
                  <a:cubicBezTo>
                    <a:pt x="130" y="10"/>
                    <a:pt x="111" y="0"/>
                    <a:pt x="9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5186725" y="2040150"/>
              <a:ext cx="68450" cy="48050"/>
            </a:xfrm>
            <a:custGeom>
              <a:avLst/>
              <a:gdLst/>
              <a:ahLst/>
              <a:cxnLst/>
              <a:rect l="l" t="t" r="r" b="b"/>
              <a:pathLst>
                <a:path w="2738" h="1922" extrusionOk="0">
                  <a:moveTo>
                    <a:pt x="93" y="1"/>
                  </a:moveTo>
                  <a:cubicBezTo>
                    <a:pt x="83" y="1"/>
                    <a:pt x="72" y="3"/>
                    <a:pt x="62" y="8"/>
                  </a:cubicBezTo>
                  <a:cubicBezTo>
                    <a:pt x="21" y="49"/>
                    <a:pt x="0" y="89"/>
                    <a:pt x="21" y="129"/>
                  </a:cubicBezTo>
                  <a:lnTo>
                    <a:pt x="1108" y="1881"/>
                  </a:lnTo>
                  <a:cubicBezTo>
                    <a:pt x="1128" y="1921"/>
                    <a:pt x="1148" y="1921"/>
                    <a:pt x="1168" y="1921"/>
                  </a:cubicBezTo>
                  <a:lnTo>
                    <a:pt x="1208" y="1921"/>
                  </a:lnTo>
                  <a:lnTo>
                    <a:pt x="2678" y="1438"/>
                  </a:lnTo>
                  <a:cubicBezTo>
                    <a:pt x="2719" y="1417"/>
                    <a:pt x="2738" y="1377"/>
                    <a:pt x="2738" y="1337"/>
                  </a:cubicBezTo>
                  <a:cubicBezTo>
                    <a:pt x="2719" y="1297"/>
                    <a:pt x="2678" y="1277"/>
                    <a:pt x="2638" y="1277"/>
                  </a:cubicBezTo>
                  <a:lnTo>
                    <a:pt x="1208" y="1760"/>
                  </a:lnTo>
                  <a:lnTo>
                    <a:pt x="161" y="49"/>
                  </a:lnTo>
                  <a:cubicBezTo>
                    <a:pt x="147" y="19"/>
                    <a:pt x="122" y="1"/>
                    <a:pt x="93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" name="Google Shape;83;p3"/>
          <p:cNvGrpSpPr/>
          <p:nvPr/>
        </p:nvGrpSpPr>
        <p:grpSpPr>
          <a:xfrm rot="-10473913">
            <a:off x="8594407" y="3388129"/>
            <a:ext cx="358916" cy="673055"/>
            <a:chOff x="5167125" y="1772450"/>
            <a:chExt cx="203800" cy="382175"/>
          </a:xfrm>
        </p:grpSpPr>
        <p:sp>
          <p:nvSpPr>
            <p:cNvPr id="84" name="Google Shape;84;p3"/>
            <p:cNvSpPr/>
            <p:nvPr/>
          </p:nvSpPr>
          <p:spPr>
            <a:xfrm>
              <a:off x="5167125" y="1773500"/>
              <a:ext cx="203800" cy="379100"/>
            </a:xfrm>
            <a:custGeom>
              <a:avLst/>
              <a:gdLst/>
              <a:ahLst/>
              <a:cxnLst/>
              <a:rect l="l" t="t" r="r" b="b"/>
              <a:pathLst>
                <a:path w="8152" h="15164" extrusionOk="0">
                  <a:moveTo>
                    <a:pt x="7703" y="0"/>
                  </a:moveTo>
                  <a:cubicBezTo>
                    <a:pt x="7613" y="0"/>
                    <a:pt x="7521" y="34"/>
                    <a:pt x="7448" y="108"/>
                  </a:cubicBezTo>
                  <a:cubicBezTo>
                    <a:pt x="6643" y="892"/>
                    <a:pt x="5011" y="2623"/>
                    <a:pt x="2958" y="5583"/>
                  </a:cubicBezTo>
                  <a:cubicBezTo>
                    <a:pt x="0" y="9869"/>
                    <a:pt x="685" y="15164"/>
                    <a:pt x="685" y="15164"/>
                  </a:cubicBezTo>
                  <a:cubicBezTo>
                    <a:pt x="685" y="15164"/>
                    <a:pt x="4992" y="10594"/>
                    <a:pt x="6783" y="7435"/>
                  </a:cubicBezTo>
                  <a:cubicBezTo>
                    <a:pt x="8132" y="5059"/>
                    <a:pt x="8151" y="1799"/>
                    <a:pt x="8071" y="349"/>
                  </a:cubicBezTo>
                  <a:cubicBezTo>
                    <a:pt x="8058" y="135"/>
                    <a:pt x="7883" y="0"/>
                    <a:pt x="7703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5182225" y="1772450"/>
              <a:ext cx="183175" cy="382175"/>
            </a:xfrm>
            <a:custGeom>
              <a:avLst/>
              <a:gdLst/>
              <a:ahLst/>
              <a:cxnLst/>
              <a:rect l="l" t="t" r="r" b="b"/>
              <a:pathLst>
                <a:path w="7327" h="15287" extrusionOk="0">
                  <a:moveTo>
                    <a:pt x="7234" y="1"/>
                  </a:moveTo>
                  <a:cubicBezTo>
                    <a:pt x="7205" y="1"/>
                    <a:pt x="7180" y="19"/>
                    <a:pt x="7166" y="48"/>
                  </a:cubicBezTo>
                  <a:lnTo>
                    <a:pt x="19" y="15185"/>
                  </a:lnTo>
                  <a:cubicBezTo>
                    <a:pt x="0" y="15225"/>
                    <a:pt x="19" y="15266"/>
                    <a:pt x="60" y="15286"/>
                  </a:cubicBezTo>
                  <a:lnTo>
                    <a:pt x="81" y="15286"/>
                  </a:lnTo>
                  <a:cubicBezTo>
                    <a:pt x="121" y="15286"/>
                    <a:pt x="140" y="15266"/>
                    <a:pt x="161" y="15246"/>
                  </a:cubicBezTo>
                  <a:lnTo>
                    <a:pt x="7306" y="129"/>
                  </a:lnTo>
                  <a:cubicBezTo>
                    <a:pt x="7327" y="89"/>
                    <a:pt x="7306" y="29"/>
                    <a:pt x="7266" y="8"/>
                  </a:cubicBezTo>
                  <a:cubicBezTo>
                    <a:pt x="7255" y="3"/>
                    <a:pt x="7244" y="1"/>
                    <a:pt x="7234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5294400" y="1834850"/>
              <a:ext cx="75525" cy="41000"/>
            </a:xfrm>
            <a:custGeom>
              <a:avLst/>
              <a:gdLst/>
              <a:ahLst/>
              <a:cxnLst/>
              <a:rect l="l" t="t" r="r" b="b"/>
              <a:pathLst>
                <a:path w="3021" h="1640" extrusionOk="0">
                  <a:moveTo>
                    <a:pt x="94" y="0"/>
                  </a:moveTo>
                  <a:cubicBezTo>
                    <a:pt x="83" y="0"/>
                    <a:pt x="73" y="3"/>
                    <a:pt x="62" y="8"/>
                  </a:cubicBezTo>
                  <a:cubicBezTo>
                    <a:pt x="22" y="29"/>
                    <a:pt x="1" y="89"/>
                    <a:pt x="22" y="129"/>
                  </a:cubicBezTo>
                  <a:lnTo>
                    <a:pt x="806" y="1599"/>
                  </a:lnTo>
                  <a:cubicBezTo>
                    <a:pt x="827" y="1639"/>
                    <a:pt x="846" y="1639"/>
                    <a:pt x="887" y="1639"/>
                  </a:cubicBezTo>
                  <a:lnTo>
                    <a:pt x="907" y="1639"/>
                  </a:lnTo>
                  <a:lnTo>
                    <a:pt x="2940" y="934"/>
                  </a:lnTo>
                  <a:cubicBezTo>
                    <a:pt x="2980" y="934"/>
                    <a:pt x="3020" y="874"/>
                    <a:pt x="3001" y="834"/>
                  </a:cubicBezTo>
                  <a:cubicBezTo>
                    <a:pt x="2986" y="805"/>
                    <a:pt x="2960" y="786"/>
                    <a:pt x="2932" y="786"/>
                  </a:cubicBezTo>
                  <a:cubicBezTo>
                    <a:pt x="2921" y="786"/>
                    <a:pt x="2910" y="788"/>
                    <a:pt x="2899" y="794"/>
                  </a:cubicBezTo>
                  <a:lnTo>
                    <a:pt x="907" y="1478"/>
                  </a:lnTo>
                  <a:lnTo>
                    <a:pt x="162" y="48"/>
                  </a:lnTo>
                  <a:cubicBezTo>
                    <a:pt x="148" y="19"/>
                    <a:pt x="122" y="0"/>
                    <a:pt x="94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5241600" y="1907675"/>
              <a:ext cx="109725" cy="49700"/>
            </a:xfrm>
            <a:custGeom>
              <a:avLst/>
              <a:gdLst/>
              <a:ahLst/>
              <a:cxnLst/>
              <a:rect l="l" t="t" r="r" b="b"/>
              <a:pathLst>
                <a:path w="4389" h="1988" extrusionOk="0">
                  <a:moveTo>
                    <a:pt x="81" y="1"/>
                  </a:moveTo>
                  <a:cubicBezTo>
                    <a:pt x="64" y="1"/>
                    <a:pt x="49" y="6"/>
                    <a:pt x="40" y="14"/>
                  </a:cubicBezTo>
                  <a:cubicBezTo>
                    <a:pt x="0" y="34"/>
                    <a:pt x="0" y="95"/>
                    <a:pt x="20" y="114"/>
                  </a:cubicBezTo>
                  <a:lnTo>
                    <a:pt x="1409" y="1947"/>
                  </a:lnTo>
                  <a:cubicBezTo>
                    <a:pt x="1429" y="1966"/>
                    <a:pt x="1449" y="1987"/>
                    <a:pt x="1469" y="1987"/>
                  </a:cubicBezTo>
                  <a:cubicBezTo>
                    <a:pt x="1490" y="1987"/>
                    <a:pt x="1490" y="1987"/>
                    <a:pt x="1509" y="1966"/>
                  </a:cubicBezTo>
                  <a:lnTo>
                    <a:pt x="4327" y="1101"/>
                  </a:lnTo>
                  <a:cubicBezTo>
                    <a:pt x="4367" y="1080"/>
                    <a:pt x="4388" y="1040"/>
                    <a:pt x="4367" y="1000"/>
                  </a:cubicBezTo>
                  <a:cubicBezTo>
                    <a:pt x="4367" y="967"/>
                    <a:pt x="4341" y="935"/>
                    <a:pt x="4309" y="935"/>
                  </a:cubicBezTo>
                  <a:cubicBezTo>
                    <a:pt x="4302" y="935"/>
                    <a:pt x="4294" y="936"/>
                    <a:pt x="4287" y="940"/>
                  </a:cubicBezTo>
                  <a:lnTo>
                    <a:pt x="1509" y="1805"/>
                  </a:lnTo>
                  <a:lnTo>
                    <a:pt x="140" y="34"/>
                  </a:lnTo>
                  <a:cubicBezTo>
                    <a:pt x="129" y="10"/>
                    <a:pt x="104" y="1"/>
                    <a:pt x="8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5205850" y="1973100"/>
              <a:ext cx="100650" cy="55725"/>
            </a:xfrm>
            <a:custGeom>
              <a:avLst/>
              <a:gdLst/>
              <a:ahLst/>
              <a:cxnLst/>
              <a:rect l="l" t="t" r="r" b="b"/>
              <a:pathLst>
                <a:path w="4026" h="2229" extrusionOk="0">
                  <a:moveTo>
                    <a:pt x="90" y="0"/>
                  </a:moveTo>
                  <a:cubicBezTo>
                    <a:pt x="74" y="0"/>
                    <a:pt x="57" y="5"/>
                    <a:pt x="41" y="14"/>
                  </a:cubicBezTo>
                  <a:cubicBezTo>
                    <a:pt x="0" y="34"/>
                    <a:pt x="0" y="95"/>
                    <a:pt x="21" y="135"/>
                  </a:cubicBezTo>
                  <a:lnTo>
                    <a:pt x="1390" y="2207"/>
                  </a:lnTo>
                  <a:cubicBezTo>
                    <a:pt x="1409" y="2228"/>
                    <a:pt x="1430" y="2228"/>
                    <a:pt x="1470" y="2228"/>
                  </a:cubicBezTo>
                  <a:lnTo>
                    <a:pt x="1490" y="2228"/>
                  </a:lnTo>
                  <a:lnTo>
                    <a:pt x="3966" y="1504"/>
                  </a:lnTo>
                  <a:cubicBezTo>
                    <a:pt x="4007" y="1483"/>
                    <a:pt x="4026" y="1443"/>
                    <a:pt x="4007" y="1402"/>
                  </a:cubicBezTo>
                  <a:cubicBezTo>
                    <a:pt x="4007" y="1362"/>
                    <a:pt x="3945" y="1343"/>
                    <a:pt x="3905" y="1343"/>
                  </a:cubicBezTo>
                  <a:lnTo>
                    <a:pt x="1490" y="2067"/>
                  </a:lnTo>
                  <a:lnTo>
                    <a:pt x="142" y="34"/>
                  </a:lnTo>
                  <a:cubicBezTo>
                    <a:pt x="130" y="10"/>
                    <a:pt x="111" y="0"/>
                    <a:pt x="9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5186725" y="2040150"/>
              <a:ext cx="68450" cy="48050"/>
            </a:xfrm>
            <a:custGeom>
              <a:avLst/>
              <a:gdLst/>
              <a:ahLst/>
              <a:cxnLst/>
              <a:rect l="l" t="t" r="r" b="b"/>
              <a:pathLst>
                <a:path w="2738" h="1922" extrusionOk="0">
                  <a:moveTo>
                    <a:pt x="93" y="1"/>
                  </a:moveTo>
                  <a:cubicBezTo>
                    <a:pt x="83" y="1"/>
                    <a:pt x="72" y="3"/>
                    <a:pt x="62" y="8"/>
                  </a:cubicBezTo>
                  <a:cubicBezTo>
                    <a:pt x="21" y="49"/>
                    <a:pt x="0" y="89"/>
                    <a:pt x="21" y="129"/>
                  </a:cubicBezTo>
                  <a:lnTo>
                    <a:pt x="1108" y="1881"/>
                  </a:lnTo>
                  <a:cubicBezTo>
                    <a:pt x="1128" y="1921"/>
                    <a:pt x="1148" y="1921"/>
                    <a:pt x="1168" y="1921"/>
                  </a:cubicBezTo>
                  <a:lnTo>
                    <a:pt x="1208" y="1921"/>
                  </a:lnTo>
                  <a:lnTo>
                    <a:pt x="2678" y="1438"/>
                  </a:lnTo>
                  <a:cubicBezTo>
                    <a:pt x="2719" y="1417"/>
                    <a:pt x="2738" y="1377"/>
                    <a:pt x="2738" y="1337"/>
                  </a:cubicBezTo>
                  <a:cubicBezTo>
                    <a:pt x="2719" y="1297"/>
                    <a:pt x="2678" y="1277"/>
                    <a:pt x="2638" y="1277"/>
                  </a:cubicBezTo>
                  <a:lnTo>
                    <a:pt x="1208" y="1760"/>
                  </a:lnTo>
                  <a:lnTo>
                    <a:pt x="161" y="49"/>
                  </a:lnTo>
                  <a:cubicBezTo>
                    <a:pt x="147" y="19"/>
                    <a:pt x="122" y="1"/>
                    <a:pt x="93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"/>
          <p:cNvSpPr txBox="1">
            <a:spLocks noGrp="1"/>
          </p:cNvSpPr>
          <p:nvPr>
            <p:ph type="body" idx="1"/>
          </p:nvPr>
        </p:nvSpPr>
        <p:spPr>
          <a:xfrm>
            <a:off x="720000" y="1247675"/>
            <a:ext cx="7704000" cy="32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 sz="1100">
                <a:solidFill>
                  <a:schemeClr val="dk1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  <a:defRPr>
                <a:solidFill>
                  <a:schemeClr val="dk1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romanLcPeriod"/>
              <a:defRPr>
                <a:solidFill>
                  <a:schemeClr val="dk1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>
                <a:solidFill>
                  <a:schemeClr val="dk1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  <a:defRPr>
                <a:solidFill>
                  <a:schemeClr val="dk1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romanLcPeriod"/>
              <a:defRPr>
                <a:solidFill>
                  <a:schemeClr val="dk1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  <a:defRPr>
                <a:solidFill>
                  <a:schemeClr val="dk1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lphaLcPeriod"/>
              <a:defRPr>
                <a:solidFill>
                  <a:schemeClr val="dk1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93" name="Google Shape;93;p4"/>
          <p:cNvGrpSpPr/>
          <p:nvPr/>
        </p:nvGrpSpPr>
        <p:grpSpPr>
          <a:xfrm>
            <a:off x="-998653" y="3046307"/>
            <a:ext cx="2741339" cy="1890837"/>
            <a:chOff x="1899925" y="3063975"/>
            <a:chExt cx="1552375" cy="1070750"/>
          </a:xfrm>
        </p:grpSpPr>
        <p:sp>
          <p:nvSpPr>
            <p:cNvPr id="94" name="Google Shape;94;p4"/>
            <p:cNvSpPr/>
            <p:nvPr/>
          </p:nvSpPr>
          <p:spPr>
            <a:xfrm>
              <a:off x="2575425" y="3924050"/>
              <a:ext cx="154550" cy="206900"/>
            </a:xfrm>
            <a:custGeom>
              <a:avLst/>
              <a:gdLst/>
              <a:ahLst/>
              <a:cxnLst/>
              <a:rect l="l" t="t" r="r" b="b"/>
              <a:pathLst>
                <a:path w="6182" h="8276" extrusionOk="0">
                  <a:moveTo>
                    <a:pt x="1012" y="1"/>
                  </a:moveTo>
                  <a:cubicBezTo>
                    <a:pt x="921" y="1"/>
                    <a:pt x="852" y="146"/>
                    <a:pt x="743" y="331"/>
                  </a:cubicBezTo>
                  <a:cubicBezTo>
                    <a:pt x="601" y="597"/>
                    <a:pt x="495" y="880"/>
                    <a:pt x="389" y="1162"/>
                  </a:cubicBezTo>
                  <a:lnTo>
                    <a:pt x="283" y="1480"/>
                  </a:lnTo>
                  <a:cubicBezTo>
                    <a:pt x="161" y="1939"/>
                    <a:pt x="90" y="2415"/>
                    <a:pt x="72" y="2893"/>
                  </a:cubicBezTo>
                  <a:cubicBezTo>
                    <a:pt x="1" y="3811"/>
                    <a:pt x="107" y="4729"/>
                    <a:pt x="267" y="5648"/>
                  </a:cubicBezTo>
                  <a:cubicBezTo>
                    <a:pt x="283" y="5806"/>
                    <a:pt x="319" y="5983"/>
                    <a:pt x="354" y="6159"/>
                  </a:cubicBezTo>
                  <a:cubicBezTo>
                    <a:pt x="460" y="6849"/>
                    <a:pt x="620" y="7590"/>
                    <a:pt x="1096" y="8102"/>
                  </a:cubicBezTo>
                  <a:cubicBezTo>
                    <a:pt x="1183" y="8189"/>
                    <a:pt x="1293" y="8275"/>
                    <a:pt x="1408" y="8275"/>
                  </a:cubicBezTo>
                  <a:cubicBezTo>
                    <a:pt x="1433" y="8275"/>
                    <a:pt x="1459" y="8271"/>
                    <a:pt x="1484" y="8262"/>
                  </a:cubicBezTo>
                  <a:cubicBezTo>
                    <a:pt x="1555" y="8226"/>
                    <a:pt x="1609" y="8137"/>
                    <a:pt x="1644" y="8050"/>
                  </a:cubicBezTo>
                  <a:cubicBezTo>
                    <a:pt x="1856" y="7555"/>
                    <a:pt x="1979" y="6990"/>
                    <a:pt x="1997" y="6442"/>
                  </a:cubicBezTo>
                  <a:cubicBezTo>
                    <a:pt x="2085" y="6849"/>
                    <a:pt x="2244" y="7237"/>
                    <a:pt x="2509" y="7555"/>
                  </a:cubicBezTo>
                  <a:cubicBezTo>
                    <a:pt x="2583" y="7644"/>
                    <a:pt x="2694" y="7744"/>
                    <a:pt x="2800" y="7744"/>
                  </a:cubicBezTo>
                  <a:cubicBezTo>
                    <a:pt x="2821" y="7744"/>
                    <a:pt x="2842" y="7740"/>
                    <a:pt x="2862" y="7732"/>
                  </a:cubicBezTo>
                  <a:cubicBezTo>
                    <a:pt x="2968" y="7696"/>
                    <a:pt x="3003" y="7572"/>
                    <a:pt x="3022" y="7449"/>
                  </a:cubicBezTo>
                  <a:cubicBezTo>
                    <a:pt x="3109" y="7025"/>
                    <a:pt x="3074" y="6583"/>
                    <a:pt x="2951" y="6178"/>
                  </a:cubicBezTo>
                  <a:lnTo>
                    <a:pt x="2951" y="6178"/>
                  </a:lnTo>
                  <a:cubicBezTo>
                    <a:pt x="3109" y="6390"/>
                    <a:pt x="3250" y="6618"/>
                    <a:pt x="3410" y="6830"/>
                  </a:cubicBezTo>
                  <a:cubicBezTo>
                    <a:pt x="3516" y="6990"/>
                    <a:pt x="3622" y="7148"/>
                    <a:pt x="3799" y="7237"/>
                  </a:cubicBezTo>
                  <a:cubicBezTo>
                    <a:pt x="3870" y="7285"/>
                    <a:pt x="3955" y="7311"/>
                    <a:pt x="4039" y="7311"/>
                  </a:cubicBezTo>
                  <a:cubicBezTo>
                    <a:pt x="4142" y="7311"/>
                    <a:pt x="4242" y="7272"/>
                    <a:pt x="4310" y="7184"/>
                  </a:cubicBezTo>
                  <a:cubicBezTo>
                    <a:pt x="4416" y="7078"/>
                    <a:pt x="4416" y="6901"/>
                    <a:pt x="4399" y="6743"/>
                  </a:cubicBezTo>
                  <a:cubicBezTo>
                    <a:pt x="4345" y="6354"/>
                    <a:pt x="4239" y="5966"/>
                    <a:pt x="4081" y="5594"/>
                  </a:cubicBezTo>
                  <a:lnTo>
                    <a:pt x="4081" y="5594"/>
                  </a:lnTo>
                  <a:cubicBezTo>
                    <a:pt x="4293" y="5912"/>
                    <a:pt x="4540" y="6195"/>
                    <a:pt x="4823" y="6442"/>
                  </a:cubicBezTo>
                  <a:cubicBezTo>
                    <a:pt x="4924" y="6521"/>
                    <a:pt x="5061" y="6593"/>
                    <a:pt x="5175" y="6593"/>
                  </a:cubicBezTo>
                  <a:cubicBezTo>
                    <a:pt x="5239" y="6593"/>
                    <a:pt x="5296" y="6570"/>
                    <a:pt x="5334" y="6512"/>
                  </a:cubicBezTo>
                  <a:cubicBezTo>
                    <a:pt x="5388" y="6442"/>
                    <a:pt x="5388" y="6354"/>
                    <a:pt x="5370" y="6284"/>
                  </a:cubicBezTo>
                  <a:cubicBezTo>
                    <a:pt x="5317" y="5824"/>
                    <a:pt x="5052" y="5418"/>
                    <a:pt x="4788" y="5029"/>
                  </a:cubicBezTo>
                  <a:lnTo>
                    <a:pt x="4788" y="5029"/>
                  </a:lnTo>
                  <a:cubicBezTo>
                    <a:pt x="5105" y="5312"/>
                    <a:pt x="5440" y="5577"/>
                    <a:pt x="5812" y="5789"/>
                  </a:cubicBezTo>
                  <a:cubicBezTo>
                    <a:pt x="5867" y="5826"/>
                    <a:pt x="5942" y="5853"/>
                    <a:pt x="6010" y="5853"/>
                  </a:cubicBezTo>
                  <a:cubicBezTo>
                    <a:pt x="6073" y="5853"/>
                    <a:pt x="6131" y="5830"/>
                    <a:pt x="6165" y="5771"/>
                  </a:cubicBezTo>
                  <a:cubicBezTo>
                    <a:pt x="6182" y="5718"/>
                    <a:pt x="6165" y="5665"/>
                    <a:pt x="6147" y="5612"/>
                  </a:cubicBezTo>
                  <a:cubicBezTo>
                    <a:pt x="6005" y="5206"/>
                    <a:pt x="5723" y="4888"/>
                    <a:pt x="5440" y="4570"/>
                  </a:cubicBezTo>
                  <a:cubicBezTo>
                    <a:pt x="4964" y="4058"/>
                    <a:pt x="4434" y="3599"/>
                    <a:pt x="3886" y="3140"/>
                  </a:cubicBezTo>
                  <a:cubicBezTo>
                    <a:pt x="3869" y="3105"/>
                    <a:pt x="3834" y="3086"/>
                    <a:pt x="3799" y="3051"/>
                  </a:cubicBezTo>
                  <a:cubicBezTo>
                    <a:pt x="3092" y="2434"/>
                    <a:pt x="2456" y="1798"/>
                    <a:pt x="1873" y="1092"/>
                  </a:cubicBezTo>
                  <a:cubicBezTo>
                    <a:pt x="1644" y="809"/>
                    <a:pt x="1432" y="508"/>
                    <a:pt x="1220" y="190"/>
                  </a:cubicBezTo>
                  <a:cubicBezTo>
                    <a:pt x="1132" y="56"/>
                    <a:pt x="1068" y="1"/>
                    <a:pt x="10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2575425" y="3924050"/>
              <a:ext cx="109100" cy="145175"/>
            </a:xfrm>
            <a:custGeom>
              <a:avLst/>
              <a:gdLst/>
              <a:ahLst/>
              <a:cxnLst/>
              <a:rect l="l" t="t" r="r" b="b"/>
              <a:pathLst>
                <a:path w="4364" h="5807" extrusionOk="0">
                  <a:moveTo>
                    <a:pt x="1012" y="1"/>
                  </a:moveTo>
                  <a:cubicBezTo>
                    <a:pt x="921" y="1"/>
                    <a:pt x="852" y="146"/>
                    <a:pt x="743" y="331"/>
                  </a:cubicBezTo>
                  <a:cubicBezTo>
                    <a:pt x="601" y="597"/>
                    <a:pt x="495" y="880"/>
                    <a:pt x="389" y="1162"/>
                  </a:cubicBezTo>
                  <a:lnTo>
                    <a:pt x="283" y="1480"/>
                  </a:lnTo>
                  <a:cubicBezTo>
                    <a:pt x="161" y="1939"/>
                    <a:pt x="90" y="2415"/>
                    <a:pt x="72" y="2893"/>
                  </a:cubicBezTo>
                  <a:cubicBezTo>
                    <a:pt x="1" y="3811"/>
                    <a:pt x="107" y="4729"/>
                    <a:pt x="267" y="5648"/>
                  </a:cubicBezTo>
                  <a:cubicBezTo>
                    <a:pt x="495" y="5206"/>
                    <a:pt x="566" y="4694"/>
                    <a:pt x="620" y="4200"/>
                  </a:cubicBezTo>
                  <a:cubicBezTo>
                    <a:pt x="726" y="4640"/>
                    <a:pt x="902" y="5047"/>
                    <a:pt x="1131" y="5453"/>
                  </a:cubicBezTo>
                  <a:cubicBezTo>
                    <a:pt x="1185" y="5559"/>
                    <a:pt x="1256" y="5683"/>
                    <a:pt x="1378" y="5754"/>
                  </a:cubicBezTo>
                  <a:cubicBezTo>
                    <a:pt x="1431" y="5789"/>
                    <a:pt x="1498" y="5807"/>
                    <a:pt x="1562" y="5807"/>
                  </a:cubicBezTo>
                  <a:cubicBezTo>
                    <a:pt x="1626" y="5807"/>
                    <a:pt x="1688" y="5789"/>
                    <a:pt x="1732" y="5754"/>
                  </a:cubicBezTo>
                  <a:cubicBezTo>
                    <a:pt x="1785" y="5700"/>
                    <a:pt x="1821" y="5629"/>
                    <a:pt x="1838" y="5559"/>
                  </a:cubicBezTo>
                  <a:cubicBezTo>
                    <a:pt x="2033" y="4994"/>
                    <a:pt x="1891" y="4358"/>
                    <a:pt x="1750" y="3776"/>
                  </a:cubicBezTo>
                  <a:lnTo>
                    <a:pt x="1750" y="3776"/>
                  </a:lnTo>
                  <a:cubicBezTo>
                    <a:pt x="1908" y="4217"/>
                    <a:pt x="2139" y="4640"/>
                    <a:pt x="2456" y="4994"/>
                  </a:cubicBezTo>
                  <a:cubicBezTo>
                    <a:pt x="2572" y="5153"/>
                    <a:pt x="2746" y="5300"/>
                    <a:pt x="2931" y="5300"/>
                  </a:cubicBezTo>
                  <a:cubicBezTo>
                    <a:pt x="2973" y="5300"/>
                    <a:pt x="3015" y="5293"/>
                    <a:pt x="3057" y="5276"/>
                  </a:cubicBezTo>
                  <a:cubicBezTo>
                    <a:pt x="3269" y="5170"/>
                    <a:pt x="3286" y="4852"/>
                    <a:pt x="3233" y="4605"/>
                  </a:cubicBezTo>
                  <a:cubicBezTo>
                    <a:pt x="3127" y="4058"/>
                    <a:pt x="2933" y="3529"/>
                    <a:pt x="2633" y="3051"/>
                  </a:cubicBezTo>
                  <a:lnTo>
                    <a:pt x="2633" y="3051"/>
                  </a:lnTo>
                  <a:cubicBezTo>
                    <a:pt x="2862" y="3352"/>
                    <a:pt x="3109" y="3635"/>
                    <a:pt x="3375" y="3917"/>
                  </a:cubicBezTo>
                  <a:cubicBezTo>
                    <a:pt x="3568" y="4111"/>
                    <a:pt x="3763" y="4323"/>
                    <a:pt x="4010" y="4412"/>
                  </a:cubicBezTo>
                  <a:cubicBezTo>
                    <a:pt x="4052" y="4421"/>
                    <a:pt x="4093" y="4432"/>
                    <a:pt x="4134" y="4432"/>
                  </a:cubicBezTo>
                  <a:cubicBezTo>
                    <a:pt x="4163" y="4432"/>
                    <a:pt x="4193" y="4426"/>
                    <a:pt x="4222" y="4412"/>
                  </a:cubicBezTo>
                  <a:cubicBezTo>
                    <a:pt x="4293" y="4376"/>
                    <a:pt x="4328" y="4287"/>
                    <a:pt x="4345" y="4200"/>
                  </a:cubicBezTo>
                  <a:cubicBezTo>
                    <a:pt x="4364" y="3882"/>
                    <a:pt x="4204" y="3599"/>
                    <a:pt x="4027" y="3334"/>
                  </a:cubicBezTo>
                  <a:cubicBezTo>
                    <a:pt x="3992" y="3263"/>
                    <a:pt x="3940" y="3192"/>
                    <a:pt x="3886" y="3140"/>
                  </a:cubicBezTo>
                  <a:cubicBezTo>
                    <a:pt x="3869" y="3105"/>
                    <a:pt x="3834" y="3086"/>
                    <a:pt x="3799" y="3051"/>
                  </a:cubicBezTo>
                  <a:cubicBezTo>
                    <a:pt x="3092" y="2434"/>
                    <a:pt x="2456" y="1798"/>
                    <a:pt x="1873" y="1092"/>
                  </a:cubicBezTo>
                  <a:cubicBezTo>
                    <a:pt x="1644" y="809"/>
                    <a:pt x="1432" y="508"/>
                    <a:pt x="1220" y="190"/>
                  </a:cubicBezTo>
                  <a:cubicBezTo>
                    <a:pt x="1132" y="56"/>
                    <a:pt x="1068" y="1"/>
                    <a:pt x="1012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2582500" y="3924050"/>
              <a:ext cx="39750" cy="37475"/>
            </a:xfrm>
            <a:custGeom>
              <a:avLst/>
              <a:gdLst/>
              <a:ahLst/>
              <a:cxnLst/>
              <a:rect l="l" t="t" r="r" b="b"/>
              <a:pathLst>
                <a:path w="1590" h="1499" extrusionOk="0">
                  <a:moveTo>
                    <a:pt x="729" y="1"/>
                  </a:moveTo>
                  <a:cubicBezTo>
                    <a:pt x="638" y="1"/>
                    <a:pt x="569" y="146"/>
                    <a:pt x="460" y="331"/>
                  </a:cubicBezTo>
                  <a:cubicBezTo>
                    <a:pt x="318" y="597"/>
                    <a:pt x="212" y="880"/>
                    <a:pt x="106" y="1162"/>
                  </a:cubicBezTo>
                  <a:lnTo>
                    <a:pt x="0" y="1480"/>
                  </a:lnTo>
                  <a:lnTo>
                    <a:pt x="36" y="1480"/>
                  </a:lnTo>
                  <a:cubicBezTo>
                    <a:pt x="90" y="1480"/>
                    <a:pt x="125" y="1445"/>
                    <a:pt x="142" y="1409"/>
                  </a:cubicBezTo>
                  <a:cubicBezTo>
                    <a:pt x="301" y="1214"/>
                    <a:pt x="407" y="1002"/>
                    <a:pt x="460" y="774"/>
                  </a:cubicBezTo>
                  <a:cubicBezTo>
                    <a:pt x="460" y="1002"/>
                    <a:pt x="478" y="1250"/>
                    <a:pt x="619" y="1426"/>
                  </a:cubicBezTo>
                  <a:cubicBezTo>
                    <a:pt x="636" y="1462"/>
                    <a:pt x="655" y="1480"/>
                    <a:pt x="690" y="1497"/>
                  </a:cubicBezTo>
                  <a:cubicBezTo>
                    <a:pt x="697" y="1498"/>
                    <a:pt x="704" y="1499"/>
                    <a:pt x="711" y="1499"/>
                  </a:cubicBezTo>
                  <a:cubicBezTo>
                    <a:pt x="805" y="1499"/>
                    <a:pt x="867" y="1385"/>
                    <a:pt x="867" y="1303"/>
                  </a:cubicBezTo>
                  <a:cubicBezTo>
                    <a:pt x="902" y="1073"/>
                    <a:pt x="902" y="844"/>
                    <a:pt x="867" y="614"/>
                  </a:cubicBezTo>
                  <a:lnTo>
                    <a:pt x="867" y="614"/>
                  </a:lnTo>
                  <a:cubicBezTo>
                    <a:pt x="973" y="791"/>
                    <a:pt x="1095" y="950"/>
                    <a:pt x="1237" y="1092"/>
                  </a:cubicBezTo>
                  <a:cubicBezTo>
                    <a:pt x="1272" y="1144"/>
                    <a:pt x="1326" y="1197"/>
                    <a:pt x="1378" y="1214"/>
                  </a:cubicBezTo>
                  <a:cubicBezTo>
                    <a:pt x="1402" y="1230"/>
                    <a:pt x="1430" y="1239"/>
                    <a:pt x="1458" y="1239"/>
                  </a:cubicBezTo>
                  <a:cubicBezTo>
                    <a:pt x="1492" y="1239"/>
                    <a:pt x="1526" y="1226"/>
                    <a:pt x="1555" y="1197"/>
                  </a:cubicBezTo>
                  <a:cubicBezTo>
                    <a:pt x="1590" y="1162"/>
                    <a:pt x="1590" y="1127"/>
                    <a:pt x="1590" y="1092"/>
                  </a:cubicBezTo>
                  <a:cubicBezTo>
                    <a:pt x="1361" y="809"/>
                    <a:pt x="1149" y="508"/>
                    <a:pt x="937" y="190"/>
                  </a:cubicBezTo>
                  <a:cubicBezTo>
                    <a:pt x="849" y="56"/>
                    <a:pt x="785" y="1"/>
                    <a:pt x="729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2550300" y="3690925"/>
              <a:ext cx="56075" cy="262200"/>
            </a:xfrm>
            <a:custGeom>
              <a:avLst/>
              <a:gdLst/>
              <a:ahLst/>
              <a:cxnLst/>
              <a:rect l="l" t="t" r="r" b="b"/>
              <a:pathLst>
                <a:path w="2243" h="10488" extrusionOk="0">
                  <a:moveTo>
                    <a:pt x="360" y="1"/>
                  </a:moveTo>
                  <a:cubicBezTo>
                    <a:pt x="284" y="1"/>
                    <a:pt x="207" y="28"/>
                    <a:pt x="141" y="85"/>
                  </a:cubicBezTo>
                  <a:cubicBezTo>
                    <a:pt x="17" y="191"/>
                    <a:pt x="0" y="403"/>
                    <a:pt x="123" y="527"/>
                  </a:cubicBezTo>
                  <a:cubicBezTo>
                    <a:pt x="653" y="1127"/>
                    <a:pt x="971" y="1886"/>
                    <a:pt x="1183" y="2698"/>
                  </a:cubicBezTo>
                  <a:cubicBezTo>
                    <a:pt x="1378" y="3511"/>
                    <a:pt x="1465" y="4358"/>
                    <a:pt x="1571" y="5206"/>
                  </a:cubicBezTo>
                  <a:cubicBezTo>
                    <a:pt x="1766" y="6901"/>
                    <a:pt x="1872" y="8615"/>
                    <a:pt x="1872" y="10327"/>
                  </a:cubicBezTo>
                  <a:cubicBezTo>
                    <a:pt x="1872" y="10417"/>
                    <a:pt x="1943" y="10487"/>
                    <a:pt x="2030" y="10487"/>
                  </a:cubicBezTo>
                  <a:cubicBezTo>
                    <a:pt x="2119" y="10487"/>
                    <a:pt x="2190" y="10417"/>
                    <a:pt x="2207" y="10327"/>
                  </a:cubicBezTo>
                  <a:cubicBezTo>
                    <a:pt x="2242" y="8615"/>
                    <a:pt x="2190" y="6884"/>
                    <a:pt x="2049" y="5154"/>
                  </a:cubicBezTo>
                  <a:cubicBezTo>
                    <a:pt x="1978" y="4306"/>
                    <a:pt x="1907" y="3440"/>
                    <a:pt x="1731" y="2575"/>
                  </a:cubicBezTo>
                  <a:cubicBezTo>
                    <a:pt x="1536" y="1709"/>
                    <a:pt x="1218" y="826"/>
                    <a:pt x="600" y="103"/>
                  </a:cubicBezTo>
                  <a:cubicBezTo>
                    <a:pt x="534" y="36"/>
                    <a:pt x="447" y="1"/>
                    <a:pt x="360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2404600" y="3727050"/>
              <a:ext cx="195575" cy="406475"/>
            </a:xfrm>
            <a:custGeom>
              <a:avLst/>
              <a:gdLst/>
              <a:ahLst/>
              <a:cxnLst/>
              <a:rect l="l" t="t" r="r" b="b"/>
              <a:pathLst>
                <a:path w="7823" h="16259" extrusionOk="0">
                  <a:moveTo>
                    <a:pt x="6587" y="0"/>
                  </a:moveTo>
                  <a:lnTo>
                    <a:pt x="6587" y="0"/>
                  </a:lnTo>
                  <a:cubicBezTo>
                    <a:pt x="6586" y="0"/>
                    <a:pt x="2666" y="5122"/>
                    <a:pt x="1147" y="8548"/>
                  </a:cubicBezTo>
                  <a:cubicBezTo>
                    <a:pt x="0" y="11126"/>
                    <a:pt x="335" y="14463"/>
                    <a:pt x="565" y="15930"/>
                  </a:cubicBezTo>
                  <a:cubicBezTo>
                    <a:pt x="587" y="16139"/>
                    <a:pt x="754" y="16259"/>
                    <a:pt x="928" y="16259"/>
                  </a:cubicBezTo>
                  <a:cubicBezTo>
                    <a:pt x="1032" y="16259"/>
                    <a:pt x="1139" y="16216"/>
                    <a:pt x="1218" y="16123"/>
                  </a:cubicBezTo>
                  <a:cubicBezTo>
                    <a:pt x="1960" y="15240"/>
                    <a:pt x="3462" y="13298"/>
                    <a:pt x="5245" y="10066"/>
                  </a:cubicBezTo>
                  <a:cubicBezTo>
                    <a:pt x="7823" y="5369"/>
                    <a:pt x="6587" y="0"/>
                    <a:pt x="6587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2423125" y="3725150"/>
              <a:ext cx="148375" cy="409575"/>
            </a:xfrm>
            <a:custGeom>
              <a:avLst/>
              <a:gdLst/>
              <a:ahLst/>
              <a:cxnLst/>
              <a:rect l="l" t="t" r="r" b="b"/>
              <a:pathLst>
                <a:path w="5935" h="16383" extrusionOk="0">
                  <a:moveTo>
                    <a:pt x="5853" y="0"/>
                  </a:moveTo>
                  <a:cubicBezTo>
                    <a:pt x="5816" y="0"/>
                    <a:pt x="5790" y="29"/>
                    <a:pt x="5775" y="58"/>
                  </a:cubicBezTo>
                  <a:lnTo>
                    <a:pt x="1" y="16270"/>
                  </a:lnTo>
                  <a:cubicBezTo>
                    <a:pt x="1" y="16288"/>
                    <a:pt x="1" y="16323"/>
                    <a:pt x="18" y="16340"/>
                  </a:cubicBezTo>
                  <a:cubicBezTo>
                    <a:pt x="18" y="16359"/>
                    <a:pt x="36" y="16376"/>
                    <a:pt x="53" y="16376"/>
                  </a:cubicBezTo>
                  <a:cubicBezTo>
                    <a:pt x="67" y="16380"/>
                    <a:pt x="79" y="16383"/>
                    <a:pt x="90" y="16383"/>
                  </a:cubicBezTo>
                  <a:cubicBezTo>
                    <a:pt x="124" y="16383"/>
                    <a:pt x="146" y="16363"/>
                    <a:pt x="159" y="16323"/>
                  </a:cubicBezTo>
                  <a:lnTo>
                    <a:pt x="5916" y="111"/>
                  </a:lnTo>
                  <a:cubicBezTo>
                    <a:pt x="5935" y="76"/>
                    <a:pt x="5916" y="22"/>
                    <a:pt x="5881" y="6"/>
                  </a:cubicBezTo>
                  <a:cubicBezTo>
                    <a:pt x="5871" y="2"/>
                    <a:pt x="5862" y="0"/>
                    <a:pt x="5853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2409900" y="4024000"/>
              <a:ext cx="79025" cy="39975"/>
            </a:xfrm>
            <a:custGeom>
              <a:avLst/>
              <a:gdLst/>
              <a:ahLst/>
              <a:cxnLst/>
              <a:rect l="l" t="t" r="r" b="b"/>
              <a:pathLst>
                <a:path w="3161" h="1599" extrusionOk="0">
                  <a:moveTo>
                    <a:pt x="2112" y="0"/>
                  </a:moveTo>
                  <a:cubicBezTo>
                    <a:pt x="2103" y="0"/>
                    <a:pt x="2093" y="2"/>
                    <a:pt x="2084" y="7"/>
                  </a:cubicBezTo>
                  <a:lnTo>
                    <a:pt x="52" y="943"/>
                  </a:lnTo>
                  <a:cubicBezTo>
                    <a:pt x="17" y="960"/>
                    <a:pt x="0" y="1014"/>
                    <a:pt x="17" y="1049"/>
                  </a:cubicBezTo>
                  <a:cubicBezTo>
                    <a:pt x="31" y="1075"/>
                    <a:pt x="62" y="1091"/>
                    <a:pt x="92" y="1091"/>
                  </a:cubicBezTo>
                  <a:cubicBezTo>
                    <a:pt x="103" y="1091"/>
                    <a:pt x="114" y="1089"/>
                    <a:pt x="123" y="1085"/>
                  </a:cubicBezTo>
                  <a:lnTo>
                    <a:pt x="2084" y="183"/>
                  </a:lnTo>
                  <a:lnTo>
                    <a:pt x="3002" y="1561"/>
                  </a:lnTo>
                  <a:cubicBezTo>
                    <a:pt x="3013" y="1583"/>
                    <a:pt x="3038" y="1598"/>
                    <a:pt x="3063" y="1598"/>
                  </a:cubicBezTo>
                  <a:cubicBezTo>
                    <a:pt x="3079" y="1598"/>
                    <a:pt x="3095" y="1593"/>
                    <a:pt x="3108" y="1579"/>
                  </a:cubicBezTo>
                  <a:cubicBezTo>
                    <a:pt x="3144" y="1561"/>
                    <a:pt x="3161" y="1509"/>
                    <a:pt x="3144" y="1473"/>
                  </a:cubicBezTo>
                  <a:lnTo>
                    <a:pt x="2190" y="42"/>
                  </a:lnTo>
                  <a:cubicBezTo>
                    <a:pt x="2164" y="16"/>
                    <a:pt x="2138" y="0"/>
                    <a:pt x="2112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2420900" y="3937000"/>
              <a:ext cx="114825" cy="47300"/>
            </a:xfrm>
            <a:custGeom>
              <a:avLst/>
              <a:gdLst/>
              <a:ahLst/>
              <a:cxnLst/>
              <a:rect l="l" t="t" r="r" b="b"/>
              <a:pathLst>
                <a:path w="4593" h="1892" extrusionOk="0">
                  <a:moveTo>
                    <a:pt x="2885" y="1"/>
                  </a:moveTo>
                  <a:cubicBezTo>
                    <a:pt x="2876" y="1"/>
                    <a:pt x="2867" y="3"/>
                    <a:pt x="2862" y="8"/>
                  </a:cubicBezTo>
                  <a:lnTo>
                    <a:pt x="55" y="1209"/>
                  </a:lnTo>
                  <a:cubicBezTo>
                    <a:pt x="19" y="1226"/>
                    <a:pt x="1" y="1280"/>
                    <a:pt x="19" y="1315"/>
                  </a:cubicBezTo>
                  <a:cubicBezTo>
                    <a:pt x="32" y="1341"/>
                    <a:pt x="64" y="1357"/>
                    <a:pt x="94" y="1357"/>
                  </a:cubicBezTo>
                  <a:cubicBezTo>
                    <a:pt x="105" y="1357"/>
                    <a:pt x="116" y="1355"/>
                    <a:pt x="125" y="1351"/>
                  </a:cubicBezTo>
                  <a:lnTo>
                    <a:pt x="2862" y="185"/>
                  </a:lnTo>
                  <a:lnTo>
                    <a:pt x="4451" y="1862"/>
                  </a:lnTo>
                  <a:cubicBezTo>
                    <a:pt x="4462" y="1883"/>
                    <a:pt x="4485" y="1891"/>
                    <a:pt x="4509" y="1891"/>
                  </a:cubicBezTo>
                  <a:cubicBezTo>
                    <a:pt x="4525" y="1891"/>
                    <a:pt x="4543" y="1887"/>
                    <a:pt x="4557" y="1880"/>
                  </a:cubicBezTo>
                  <a:cubicBezTo>
                    <a:pt x="4593" y="1845"/>
                    <a:pt x="4593" y="1791"/>
                    <a:pt x="4557" y="1756"/>
                  </a:cubicBezTo>
                  <a:lnTo>
                    <a:pt x="2951" y="25"/>
                  </a:lnTo>
                  <a:cubicBezTo>
                    <a:pt x="2938" y="13"/>
                    <a:pt x="2908" y="1"/>
                    <a:pt x="2885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2458875" y="3859925"/>
              <a:ext cx="106875" cy="53650"/>
            </a:xfrm>
            <a:custGeom>
              <a:avLst/>
              <a:gdLst/>
              <a:ahLst/>
              <a:cxnLst/>
              <a:rect l="l" t="t" r="r" b="b"/>
              <a:pathLst>
                <a:path w="4275" h="2146" extrusionOk="0">
                  <a:moveTo>
                    <a:pt x="2527" y="0"/>
                  </a:moveTo>
                  <a:lnTo>
                    <a:pt x="71" y="1007"/>
                  </a:lnTo>
                  <a:cubicBezTo>
                    <a:pt x="36" y="1024"/>
                    <a:pt x="1" y="1078"/>
                    <a:pt x="19" y="1113"/>
                  </a:cubicBezTo>
                  <a:cubicBezTo>
                    <a:pt x="32" y="1153"/>
                    <a:pt x="65" y="1173"/>
                    <a:pt x="96" y="1173"/>
                  </a:cubicBezTo>
                  <a:cubicBezTo>
                    <a:pt x="106" y="1173"/>
                    <a:pt x="116" y="1170"/>
                    <a:pt x="125" y="1166"/>
                  </a:cubicBezTo>
                  <a:lnTo>
                    <a:pt x="2527" y="177"/>
                  </a:lnTo>
                  <a:lnTo>
                    <a:pt x="4116" y="2119"/>
                  </a:lnTo>
                  <a:cubicBezTo>
                    <a:pt x="4134" y="2137"/>
                    <a:pt x="4156" y="2146"/>
                    <a:pt x="4178" y="2146"/>
                  </a:cubicBezTo>
                  <a:cubicBezTo>
                    <a:pt x="4200" y="2146"/>
                    <a:pt x="4221" y="2137"/>
                    <a:pt x="4239" y="2119"/>
                  </a:cubicBezTo>
                  <a:cubicBezTo>
                    <a:pt x="4257" y="2102"/>
                    <a:pt x="4274" y="2049"/>
                    <a:pt x="4239" y="2013"/>
                  </a:cubicBezTo>
                  <a:lnTo>
                    <a:pt x="2614" y="35"/>
                  </a:lnTo>
                  <a:cubicBezTo>
                    <a:pt x="2597" y="0"/>
                    <a:pt x="2562" y="0"/>
                    <a:pt x="252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2504375" y="3796500"/>
              <a:ext cx="73725" cy="46450"/>
            </a:xfrm>
            <a:custGeom>
              <a:avLst/>
              <a:gdLst/>
              <a:ahLst/>
              <a:cxnLst/>
              <a:rect l="l" t="t" r="r" b="b"/>
              <a:pathLst>
                <a:path w="2949" h="1858" extrusionOk="0">
                  <a:moveTo>
                    <a:pt x="1579" y="0"/>
                  </a:moveTo>
                  <a:cubicBezTo>
                    <a:pt x="1566" y="0"/>
                    <a:pt x="1551" y="5"/>
                    <a:pt x="1536" y="12"/>
                  </a:cubicBezTo>
                  <a:lnTo>
                    <a:pt x="71" y="665"/>
                  </a:lnTo>
                  <a:cubicBezTo>
                    <a:pt x="36" y="684"/>
                    <a:pt x="0" y="736"/>
                    <a:pt x="36" y="771"/>
                  </a:cubicBezTo>
                  <a:cubicBezTo>
                    <a:pt x="48" y="797"/>
                    <a:pt x="70" y="814"/>
                    <a:pt x="102" y="814"/>
                  </a:cubicBezTo>
                  <a:cubicBezTo>
                    <a:pt x="114" y="814"/>
                    <a:pt x="127" y="811"/>
                    <a:pt x="142" y="806"/>
                  </a:cubicBezTo>
                  <a:lnTo>
                    <a:pt x="1536" y="189"/>
                  </a:lnTo>
                  <a:lnTo>
                    <a:pt x="2791" y="1831"/>
                  </a:lnTo>
                  <a:cubicBezTo>
                    <a:pt x="2799" y="1848"/>
                    <a:pt x="2817" y="1857"/>
                    <a:pt x="2837" y="1857"/>
                  </a:cubicBezTo>
                  <a:cubicBezTo>
                    <a:pt x="2857" y="1857"/>
                    <a:pt x="2879" y="1848"/>
                    <a:pt x="2897" y="1831"/>
                  </a:cubicBezTo>
                  <a:cubicBezTo>
                    <a:pt x="2932" y="1814"/>
                    <a:pt x="2949" y="1760"/>
                    <a:pt x="2914" y="1725"/>
                  </a:cubicBezTo>
                  <a:lnTo>
                    <a:pt x="1625" y="29"/>
                  </a:lnTo>
                  <a:cubicBezTo>
                    <a:pt x="1614" y="9"/>
                    <a:pt x="1598" y="0"/>
                    <a:pt x="1579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2263300" y="3569000"/>
              <a:ext cx="157625" cy="205675"/>
            </a:xfrm>
            <a:custGeom>
              <a:avLst/>
              <a:gdLst/>
              <a:ahLst/>
              <a:cxnLst/>
              <a:rect l="l" t="t" r="r" b="b"/>
              <a:pathLst>
                <a:path w="6305" h="8227" extrusionOk="0">
                  <a:moveTo>
                    <a:pt x="755" y="1"/>
                  </a:moveTo>
                  <a:cubicBezTo>
                    <a:pt x="664" y="1"/>
                    <a:pt x="613" y="152"/>
                    <a:pt x="512" y="353"/>
                  </a:cubicBezTo>
                  <a:cubicBezTo>
                    <a:pt x="389" y="617"/>
                    <a:pt x="283" y="900"/>
                    <a:pt x="213" y="1201"/>
                  </a:cubicBezTo>
                  <a:cubicBezTo>
                    <a:pt x="178" y="1307"/>
                    <a:pt x="159" y="1413"/>
                    <a:pt x="142" y="1536"/>
                  </a:cubicBezTo>
                  <a:cubicBezTo>
                    <a:pt x="36" y="1995"/>
                    <a:pt x="1" y="2472"/>
                    <a:pt x="1" y="2948"/>
                  </a:cubicBezTo>
                  <a:cubicBezTo>
                    <a:pt x="18" y="3867"/>
                    <a:pt x="178" y="4785"/>
                    <a:pt x="389" y="5686"/>
                  </a:cubicBezTo>
                  <a:cubicBezTo>
                    <a:pt x="442" y="5845"/>
                    <a:pt x="477" y="6021"/>
                    <a:pt x="512" y="6181"/>
                  </a:cubicBezTo>
                  <a:cubicBezTo>
                    <a:pt x="689" y="6869"/>
                    <a:pt x="884" y="7594"/>
                    <a:pt x="1395" y="8070"/>
                  </a:cubicBezTo>
                  <a:cubicBezTo>
                    <a:pt x="1474" y="8148"/>
                    <a:pt x="1591" y="8227"/>
                    <a:pt x="1697" y="8227"/>
                  </a:cubicBezTo>
                  <a:cubicBezTo>
                    <a:pt x="1734" y="8227"/>
                    <a:pt x="1770" y="8217"/>
                    <a:pt x="1802" y="8194"/>
                  </a:cubicBezTo>
                  <a:cubicBezTo>
                    <a:pt x="1873" y="8159"/>
                    <a:pt x="1908" y="8070"/>
                    <a:pt x="1944" y="7999"/>
                  </a:cubicBezTo>
                  <a:cubicBezTo>
                    <a:pt x="2120" y="7469"/>
                    <a:pt x="2208" y="6904"/>
                    <a:pt x="2191" y="6357"/>
                  </a:cubicBezTo>
                  <a:lnTo>
                    <a:pt x="2191" y="6357"/>
                  </a:lnTo>
                  <a:cubicBezTo>
                    <a:pt x="2297" y="6763"/>
                    <a:pt x="2490" y="7135"/>
                    <a:pt x="2773" y="7434"/>
                  </a:cubicBezTo>
                  <a:cubicBezTo>
                    <a:pt x="2842" y="7516"/>
                    <a:pt x="2942" y="7598"/>
                    <a:pt x="3049" y="7598"/>
                  </a:cubicBezTo>
                  <a:cubicBezTo>
                    <a:pt x="3081" y="7598"/>
                    <a:pt x="3113" y="7591"/>
                    <a:pt x="3144" y="7575"/>
                  </a:cubicBezTo>
                  <a:cubicBezTo>
                    <a:pt x="3232" y="7540"/>
                    <a:pt x="3267" y="7399"/>
                    <a:pt x="3286" y="7293"/>
                  </a:cubicBezTo>
                  <a:cubicBezTo>
                    <a:pt x="3321" y="6869"/>
                    <a:pt x="3267" y="6428"/>
                    <a:pt x="3126" y="6021"/>
                  </a:cubicBezTo>
                  <a:lnTo>
                    <a:pt x="3126" y="6021"/>
                  </a:lnTo>
                  <a:cubicBezTo>
                    <a:pt x="3286" y="6233"/>
                    <a:pt x="3444" y="6445"/>
                    <a:pt x="3621" y="6657"/>
                  </a:cubicBezTo>
                  <a:cubicBezTo>
                    <a:pt x="3726" y="6798"/>
                    <a:pt x="3868" y="6958"/>
                    <a:pt x="4027" y="7029"/>
                  </a:cubicBezTo>
                  <a:cubicBezTo>
                    <a:pt x="4096" y="7063"/>
                    <a:pt x="4174" y="7081"/>
                    <a:pt x="4249" y="7081"/>
                  </a:cubicBezTo>
                  <a:cubicBezTo>
                    <a:pt x="4367" y="7081"/>
                    <a:pt x="4482" y="7037"/>
                    <a:pt x="4557" y="6940"/>
                  </a:cubicBezTo>
                  <a:cubicBezTo>
                    <a:pt x="4645" y="6817"/>
                    <a:pt x="4628" y="6640"/>
                    <a:pt x="4593" y="6480"/>
                  </a:cubicBezTo>
                  <a:cubicBezTo>
                    <a:pt x="4522" y="6092"/>
                    <a:pt x="4398" y="5722"/>
                    <a:pt x="4204" y="5369"/>
                  </a:cubicBezTo>
                  <a:lnTo>
                    <a:pt x="4204" y="5369"/>
                  </a:lnTo>
                  <a:cubicBezTo>
                    <a:pt x="4433" y="5668"/>
                    <a:pt x="4699" y="5934"/>
                    <a:pt x="4998" y="6163"/>
                  </a:cubicBezTo>
                  <a:cubicBezTo>
                    <a:pt x="5092" y="6225"/>
                    <a:pt x="5222" y="6281"/>
                    <a:pt x="5335" y="6281"/>
                  </a:cubicBezTo>
                  <a:cubicBezTo>
                    <a:pt x="5414" y="6281"/>
                    <a:pt x="5484" y="6254"/>
                    <a:pt x="5528" y="6181"/>
                  </a:cubicBezTo>
                  <a:cubicBezTo>
                    <a:pt x="5563" y="6127"/>
                    <a:pt x="5563" y="6040"/>
                    <a:pt x="5546" y="5951"/>
                  </a:cubicBezTo>
                  <a:cubicBezTo>
                    <a:pt x="5440" y="5510"/>
                    <a:pt x="5158" y="5121"/>
                    <a:pt x="4875" y="4750"/>
                  </a:cubicBezTo>
                  <a:lnTo>
                    <a:pt x="4875" y="4750"/>
                  </a:lnTo>
                  <a:cubicBezTo>
                    <a:pt x="5193" y="5015"/>
                    <a:pt x="5563" y="5244"/>
                    <a:pt x="5935" y="5439"/>
                  </a:cubicBezTo>
                  <a:cubicBezTo>
                    <a:pt x="5996" y="5465"/>
                    <a:pt x="6071" y="5487"/>
                    <a:pt x="6137" y="5487"/>
                  </a:cubicBezTo>
                  <a:cubicBezTo>
                    <a:pt x="6204" y="5487"/>
                    <a:pt x="6261" y="5465"/>
                    <a:pt x="6288" y="5404"/>
                  </a:cubicBezTo>
                  <a:cubicBezTo>
                    <a:pt x="6305" y="5350"/>
                    <a:pt x="6288" y="5280"/>
                    <a:pt x="6253" y="5227"/>
                  </a:cubicBezTo>
                  <a:cubicBezTo>
                    <a:pt x="6093" y="4856"/>
                    <a:pt x="5793" y="4538"/>
                    <a:pt x="5493" y="4255"/>
                  </a:cubicBezTo>
                  <a:cubicBezTo>
                    <a:pt x="4963" y="3779"/>
                    <a:pt x="4416" y="3355"/>
                    <a:pt x="3851" y="2931"/>
                  </a:cubicBezTo>
                  <a:cubicBezTo>
                    <a:pt x="3815" y="2896"/>
                    <a:pt x="3780" y="2878"/>
                    <a:pt x="3745" y="2842"/>
                  </a:cubicBezTo>
                  <a:cubicBezTo>
                    <a:pt x="3003" y="2277"/>
                    <a:pt x="2314" y="1695"/>
                    <a:pt x="1696" y="1024"/>
                  </a:cubicBezTo>
                  <a:cubicBezTo>
                    <a:pt x="1449" y="759"/>
                    <a:pt x="1202" y="476"/>
                    <a:pt x="972" y="176"/>
                  </a:cubicBezTo>
                  <a:cubicBezTo>
                    <a:pt x="874" y="52"/>
                    <a:pt x="808" y="1"/>
                    <a:pt x="7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2263300" y="3569000"/>
              <a:ext cx="109525" cy="143875"/>
            </a:xfrm>
            <a:custGeom>
              <a:avLst/>
              <a:gdLst/>
              <a:ahLst/>
              <a:cxnLst/>
              <a:rect l="l" t="t" r="r" b="b"/>
              <a:pathLst>
                <a:path w="4381" h="5755" extrusionOk="0">
                  <a:moveTo>
                    <a:pt x="755" y="1"/>
                  </a:moveTo>
                  <a:cubicBezTo>
                    <a:pt x="664" y="1"/>
                    <a:pt x="613" y="152"/>
                    <a:pt x="512" y="353"/>
                  </a:cubicBezTo>
                  <a:cubicBezTo>
                    <a:pt x="389" y="617"/>
                    <a:pt x="283" y="900"/>
                    <a:pt x="213" y="1201"/>
                  </a:cubicBezTo>
                  <a:cubicBezTo>
                    <a:pt x="178" y="1307"/>
                    <a:pt x="159" y="1413"/>
                    <a:pt x="142" y="1536"/>
                  </a:cubicBezTo>
                  <a:cubicBezTo>
                    <a:pt x="36" y="1995"/>
                    <a:pt x="1" y="2472"/>
                    <a:pt x="1" y="2948"/>
                  </a:cubicBezTo>
                  <a:cubicBezTo>
                    <a:pt x="18" y="3867"/>
                    <a:pt x="178" y="4785"/>
                    <a:pt x="389" y="5686"/>
                  </a:cubicBezTo>
                  <a:cubicBezTo>
                    <a:pt x="601" y="5244"/>
                    <a:pt x="618" y="4714"/>
                    <a:pt x="654" y="4220"/>
                  </a:cubicBezTo>
                  <a:cubicBezTo>
                    <a:pt x="795" y="4644"/>
                    <a:pt x="990" y="5051"/>
                    <a:pt x="1237" y="5421"/>
                  </a:cubicBezTo>
                  <a:cubicBezTo>
                    <a:pt x="1308" y="5527"/>
                    <a:pt x="1395" y="5651"/>
                    <a:pt x="1501" y="5703"/>
                  </a:cubicBezTo>
                  <a:cubicBezTo>
                    <a:pt x="1560" y="5737"/>
                    <a:pt x="1627" y="5754"/>
                    <a:pt x="1690" y="5754"/>
                  </a:cubicBezTo>
                  <a:cubicBezTo>
                    <a:pt x="1760" y="5754"/>
                    <a:pt x="1826" y="5733"/>
                    <a:pt x="1873" y="5686"/>
                  </a:cubicBezTo>
                  <a:cubicBezTo>
                    <a:pt x="1925" y="5633"/>
                    <a:pt x="1944" y="5562"/>
                    <a:pt x="1960" y="5491"/>
                  </a:cubicBezTo>
                  <a:cubicBezTo>
                    <a:pt x="2120" y="4909"/>
                    <a:pt x="1944" y="4291"/>
                    <a:pt x="1749" y="3708"/>
                  </a:cubicBezTo>
                  <a:lnTo>
                    <a:pt x="1749" y="3708"/>
                  </a:lnTo>
                  <a:cubicBezTo>
                    <a:pt x="1944" y="4149"/>
                    <a:pt x="2208" y="4556"/>
                    <a:pt x="2526" y="4891"/>
                  </a:cubicBezTo>
                  <a:cubicBezTo>
                    <a:pt x="2663" y="5028"/>
                    <a:pt x="2833" y="5155"/>
                    <a:pt x="3001" y="5155"/>
                  </a:cubicBezTo>
                  <a:cubicBezTo>
                    <a:pt x="3049" y="5155"/>
                    <a:pt x="3097" y="5145"/>
                    <a:pt x="3144" y="5121"/>
                  </a:cubicBezTo>
                  <a:cubicBezTo>
                    <a:pt x="3373" y="4997"/>
                    <a:pt x="3356" y="4679"/>
                    <a:pt x="3303" y="4450"/>
                  </a:cubicBezTo>
                  <a:cubicBezTo>
                    <a:pt x="3144" y="3902"/>
                    <a:pt x="2897" y="3391"/>
                    <a:pt x="2579" y="2931"/>
                  </a:cubicBezTo>
                  <a:lnTo>
                    <a:pt x="2579" y="2931"/>
                  </a:lnTo>
                  <a:cubicBezTo>
                    <a:pt x="2827" y="3214"/>
                    <a:pt x="3109" y="3478"/>
                    <a:pt x="3392" y="3744"/>
                  </a:cubicBezTo>
                  <a:cubicBezTo>
                    <a:pt x="3585" y="3937"/>
                    <a:pt x="3797" y="4114"/>
                    <a:pt x="4044" y="4185"/>
                  </a:cubicBezTo>
                  <a:cubicBezTo>
                    <a:pt x="4085" y="4195"/>
                    <a:pt x="4131" y="4205"/>
                    <a:pt x="4174" y="4205"/>
                  </a:cubicBezTo>
                  <a:cubicBezTo>
                    <a:pt x="4205" y="4205"/>
                    <a:pt x="4234" y="4200"/>
                    <a:pt x="4256" y="4185"/>
                  </a:cubicBezTo>
                  <a:cubicBezTo>
                    <a:pt x="4327" y="4132"/>
                    <a:pt x="4362" y="4043"/>
                    <a:pt x="4362" y="3956"/>
                  </a:cubicBezTo>
                  <a:cubicBezTo>
                    <a:pt x="4381" y="3638"/>
                    <a:pt x="4186" y="3355"/>
                    <a:pt x="3992" y="3108"/>
                  </a:cubicBezTo>
                  <a:cubicBezTo>
                    <a:pt x="3938" y="3054"/>
                    <a:pt x="3886" y="2984"/>
                    <a:pt x="3851" y="2931"/>
                  </a:cubicBezTo>
                  <a:cubicBezTo>
                    <a:pt x="3815" y="2896"/>
                    <a:pt x="3780" y="2878"/>
                    <a:pt x="3745" y="2842"/>
                  </a:cubicBezTo>
                  <a:cubicBezTo>
                    <a:pt x="3003" y="2277"/>
                    <a:pt x="2314" y="1695"/>
                    <a:pt x="1696" y="1024"/>
                  </a:cubicBezTo>
                  <a:cubicBezTo>
                    <a:pt x="1449" y="759"/>
                    <a:pt x="1202" y="476"/>
                    <a:pt x="972" y="176"/>
                  </a:cubicBezTo>
                  <a:cubicBezTo>
                    <a:pt x="874" y="52"/>
                    <a:pt x="808" y="1"/>
                    <a:pt x="755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2266850" y="3569000"/>
              <a:ext cx="38875" cy="38400"/>
            </a:xfrm>
            <a:custGeom>
              <a:avLst/>
              <a:gdLst/>
              <a:ahLst/>
              <a:cxnLst/>
              <a:rect l="l" t="t" r="r" b="b"/>
              <a:pathLst>
                <a:path w="1555" h="1536" extrusionOk="0">
                  <a:moveTo>
                    <a:pt x="613" y="1"/>
                  </a:moveTo>
                  <a:cubicBezTo>
                    <a:pt x="522" y="1"/>
                    <a:pt x="471" y="152"/>
                    <a:pt x="370" y="353"/>
                  </a:cubicBezTo>
                  <a:cubicBezTo>
                    <a:pt x="247" y="617"/>
                    <a:pt x="141" y="900"/>
                    <a:pt x="71" y="1201"/>
                  </a:cubicBezTo>
                  <a:cubicBezTo>
                    <a:pt x="36" y="1307"/>
                    <a:pt x="17" y="1413"/>
                    <a:pt x="0" y="1536"/>
                  </a:cubicBezTo>
                  <a:lnTo>
                    <a:pt x="17" y="1536"/>
                  </a:lnTo>
                  <a:cubicBezTo>
                    <a:pt x="71" y="1519"/>
                    <a:pt x="106" y="1483"/>
                    <a:pt x="123" y="1448"/>
                  </a:cubicBezTo>
                  <a:cubicBezTo>
                    <a:pt x="264" y="1253"/>
                    <a:pt x="353" y="1024"/>
                    <a:pt x="406" y="777"/>
                  </a:cubicBezTo>
                  <a:cubicBezTo>
                    <a:pt x="424" y="1006"/>
                    <a:pt x="441" y="1253"/>
                    <a:pt x="582" y="1430"/>
                  </a:cubicBezTo>
                  <a:cubicBezTo>
                    <a:pt x="618" y="1465"/>
                    <a:pt x="653" y="1483"/>
                    <a:pt x="688" y="1500"/>
                  </a:cubicBezTo>
                  <a:cubicBezTo>
                    <a:pt x="694" y="1501"/>
                    <a:pt x="699" y="1502"/>
                    <a:pt x="704" y="1502"/>
                  </a:cubicBezTo>
                  <a:cubicBezTo>
                    <a:pt x="783" y="1502"/>
                    <a:pt x="831" y="1372"/>
                    <a:pt x="848" y="1288"/>
                  </a:cubicBezTo>
                  <a:cubicBezTo>
                    <a:pt x="865" y="1059"/>
                    <a:pt x="848" y="829"/>
                    <a:pt x="794" y="600"/>
                  </a:cubicBezTo>
                  <a:lnTo>
                    <a:pt x="794" y="600"/>
                  </a:lnTo>
                  <a:cubicBezTo>
                    <a:pt x="919" y="759"/>
                    <a:pt x="1041" y="918"/>
                    <a:pt x="1183" y="1059"/>
                  </a:cubicBezTo>
                  <a:cubicBezTo>
                    <a:pt x="1236" y="1095"/>
                    <a:pt x="1272" y="1147"/>
                    <a:pt x="1342" y="1165"/>
                  </a:cubicBezTo>
                  <a:cubicBezTo>
                    <a:pt x="1361" y="1172"/>
                    <a:pt x="1385" y="1175"/>
                    <a:pt x="1409" y="1175"/>
                  </a:cubicBezTo>
                  <a:cubicBezTo>
                    <a:pt x="1452" y="1175"/>
                    <a:pt x="1496" y="1163"/>
                    <a:pt x="1519" y="1130"/>
                  </a:cubicBezTo>
                  <a:cubicBezTo>
                    <a:pt x="1554" y="1112"/>
                    <a:pt x="1554" y="1059"/>
                    <a:pt x="1554" y="1024"/>
                  </a:cubicBezTo>
                  <a:cubicBezTo>
                    <a:pt x="1307" y="759"/>
                    <a:pt x="1060" y="476"/>
                    <a:pt x="830" y="176"/>
                  </a:cubicBezTo>
                  <a:cubicBezTo>
                    <a:pt x="732" y="52"/>
                    <a:pt x="666" y="1"/>
                    <a:pt x="613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2101725" y="3220450"/>
              <a:ext cx="195175" cy="391825"/>
            </a:xfrm>
            <a:custGeom>
              <a:avLst/>
              <a:gdLst/>
              <a:ahLst/>
              <a:cxnLst/>
              <a:rect l="l" t="t" r="r" b="b"/>
              <a:pathLst>
                <a:path w="7807" h="15673" extrusionOk="0">
                  <a:moveTo>
                    <a:pt x="462" y="0"/>
                  </a:moveTo>
                  <a:cubicBezTo>
                    <a:pt x="349" y="0"/>
                    <a:pt x="235" y="45"/>
                    <a:pt x="159" y="132"/>
                  </a:cubicBezTo>
                  <a:cubicBezTo>
                    <a:pt x="0" y="308"/>
                    <a:pt x="17" y="572"/>
                    <a:pt x="194" y="714"/>
                  </a:cubicBezTo>
                  <a:cubicBezTo>
                    <a:pt x="2261" y="2533"/>
                    <a:pt x="3797" y="4987"/>
                    <a:pt x="4486" y="7690"/>
                  </a:cubicBezTo>
                  <a:cubicBezTo>
                    <a:pt x="4663" y="8361"/>
                    <a:pt x="4750" y="9049"/>
                    <a:pt x="4910" y="9756"/>
                  </a:cubicBezTo>
                  <a:cubicBezTo>
                    <a:pt x="5068" y="10480"/>
                    <a:pt x="5386" y="11152"/>
                    <a:pt x="5739" y="11787"/>
                  </a:cubicBezTo>
                  <a:cubicBezTo>
                    <a:pt x="6092" y="12405"/>
                    <a:pt x="6481" y="13005"/>
                    <a:pt x="6817" y="13606"/>
                  </a:cubicBezTo>
                  <a:cubicBezTo>
                    <a:pt x="6975" y="13923"/>
                    <a:pt x="7135" y="14224"/>
                    <a:pt x="7258" y="14559"/>
                  </a:cubicBezTo>
                  <a:cubicBezTo>
                    <a:pt x="7382" y="14877"/>
                    <a:pt x="7470" y="15213"/>
                    <a:pt x="7524" y="15548"/>
                  </a:cubicBezTo>
                  <a:cubicBezTo>
                    <a:pt x="7540" y="15619"/>
                    <a:pt x="7611" y="15673"/>
                    <a:pt x="7682" y="15673"/>
                  </a:cubicBezTo>
                  <a:cubicBezTo>
                    <a:pt x="7752" y="15654"/>
                    <a:pt x="7806" y="15584"/>
                    <a:pt x="7788" y="15513"/>
                  </a:cubicBezTo>
                  <a:cubicBezTo>
                    <a:pt x="7752" y="15160"/>
                    <a:pt x="7665" y="14790"/>
                    <a:pt x="7540" y="14453"/>
                  </a:cubicBezTo>
                  <a:cubicBezTo>
                    <a:pt x="7418" y="14100"/>
                    <a:pt x="7276" y="13782"/>
                    <a:pt x="7117" y="13447"/>
                  </a:cubicBezTo>
                  <a:cubicBezTo>
                    <a:pt x="6799" y="12812"/>
                    <a:pt x="6429" y="12211"/>
                    <a:pt x="6092" y="11592"/>
                  </a:cubicBezTo>
                  <a:cubicBezTo>
                    <a:pt x="5774" y="10957"/>
                    <a:pt x="5510" y="10339"/>
                    <a:pt x="5386" y="9650"/>
                  </a:cubicBezTo>
                  <a:cubicBezTo>
                    <a:pt x="5245" y="8979"/>
                    <a:pt x="5174" y="8255"/>
                    <a:pt x="5016" y="7549"/>
                  </a:cubicBezTo>
                  <a:cubicBezTo>
                    <a:pt x="4397" y="4723"/>
                    <a:pt x="2878" y="2091"/>
                    <a:pt x="742" y="113"/>
                  </a:cubicBezTo>
                  <a:cubicBezTo>
                    <a:pt x="742" y="96"/>
                    <a:pt x="742" y="96"/>
                    <a:pt x="724" y="96"/>
                  </a:cubicBezTo>
                  <a:cubicBezTo>
                    <a:pt x="651" y="32"/>
                    <a:pt x="557" y="0"/>
                    <a:pt x="462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2095550" y="3288200"/>
              <a:ext cx="99325" cy="263975"/>
            </a:xfrm>
            <a:custGeom>
              <a:avLst/>
              <a:gdLst/>
              <a:ahLst/>
              <a:cxnLst/>
              <a:rect l="l" t="t" r="r" b="b"/>
              <a:pathLst>
                <a:path w="3973" h="10559" extrusionOk="0">
                  <a:moveTo>
                    <a:pt x="2525" y="0"/>
                  </a:moveTo>
                  <a:cubicBezTo>
                    <a:pt x="2525" y="0"/>
                    <a:pt x="812" y="3603"/>
                    <a:pt x="353" y="5863"/>
                  </a:cubicBezTo>
                  <a:cubicBezTo>
                    <a:pt x="0" y="7575"/>
                    <a:pt x="617" y="9536"/>
                    <a:pt x="954" y="10401"/>
                  </a:cubicBezTo>
                  <a:cubicBezTo>
                    <a:pt x="991" y="10505"/>
                    <a:pt x="1080" y="10559"/>
                    <a:pt x="1170" y="10559"/>
                  </a:cubicBezTo>
                  <a:cubicBezTo>
                    <a:pt x="1248" y="10559"/>
                    <a:pt x="1328" y="10519"/>
                    <a:pt x="1378" y="10436"/>
                  </a:cubicBezTo>
                  <a:cubicBezTo>
                    <a:pt x="1712" y="9801"/>
                    <a:pt x="2348" y="8442"/>
                    <a:pt x="3019" y="6252"/>
                  </a:cubicBezTo>
                  <a:cubicBezTo>
                    <a:pt x="3973" y="3090"/>
                    <a:pt x="2525" y="0"/>
                    <a:pt x="2525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2122900" y="3287125"/>
              <a:ext cx="37125" cy="266000"/>
            </a:xfrm>
            <a:custGeom>
              <a:avLst/>
              <a:gdLst/>
              <a:ahLst/>
              <a:cxnLst/>
              <a:rect l="l" t="t" r="r" b="b"/>
              <a:pathLst>
                <a:path w="1485" h="10640" extrusionOk="0">
                  <a:moveTo>
                    <a:pt x="1424" y="0"/>
                  </a:moveTo>
                  <a:cubicBezTo>
                    <a:pt x="1405" y="0"/>
                    <a:pt x="1395" y="17"/>
                    <a:pt x="1395" y="43"/>
                  </a:cubicBezTo>
                  <a:lnTo>
                    <a:pt x="1" y="10585"/>
                  </a:lnTo>
                  <a:lnTo>
                    <a:pt x="1" y="10604"/>
                  </a:lnTo>
                  <a:cubicBezTo>
                    <a:pt x="18" y="10621"/>
                    <a:pt x="36" y="10639"/>
                    <a:pt x="53" y="10639"/>
                  </a:cubicBezTo>
                  <a:cubicBezTo>
                    <a:pt x="72" y="10639"/>
                    <a:pt x="107" y="10621"/>
                    <a:pt x="107" y="10585"/>
                  </a:cubicBezTo>
                  <a:lnTo>
                    <a:pt x="1484" y="60"/>
                  </a:lnTo>
                  <a:cubicBezTo>
                    <a:pt x="1484" y="25"/>
                    <a:pt x="1466" y="8"/>
                    <a:pt x="1449" y="8"/>
                  </a:cubicBezTo>
                  <a:cubicBezTo>
                    <a:pt x="1440" y="3"/>
                    <a:pt x="1431" y="0"/>
                    <a:pt x="1424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2104375" y="3481225"/>
              <a:ext cx="49000" cy="23200"/>
            </a:xfrm>
            <a:custGeom>
              <a:avLst/>
              <a:gdLst/>
              <a:ahLst/>
              <a:cxnLst/>
              <a:rect l="l" t="t" r="r" b="b"/>
              <a:pathLst>
                <a:path w="1960" h="928" extrusionOk="0">
                  <a:moveTo>
                    <a:pt x="1154" y="0"/>
                  </a:moveTo>
                  <a:cubicBezTo>
                    <a:pt x="1143" y="0"/>
                    <a:pt x="1130" y="5"/>
                    <a:pt x="1112" y="14"/>
                  </a:cubicBezTo>
                  <a:lnTo>
                    <a:pt x="17" y="843"/>
                  </a:lnTo>
                  <a:cubicBezTo>
                    <a:pt x="0" y="843"/>
                    <a:pt x="0" y="879"/>
                    <a:pt x="0" y="897"/>
                  </a:cubicBezTo>
                  <a:lnTo>
                    <a:pt x="17" y="914"/>
                  </a:lnTo>
                  <a:cubicBezTo>
                    <a:pt x="17" y="923"/>
                    <a:pt x="26" y="928"/>
                    <a:pt x="37" y="928"/>
                  </a:cubicBezTo>
                  <a:cubicBezTo>
                    <a:pt x="48" y="928"/>
                    <a:pt x="62" y="923"/>
                    <a:pt x="71" y="914"/>
                  </a:cubicBezTo>
                  <a:lnTo>
                    <a:pt x="1147" y="120"/>
                  </a:lnTo>
                  <a:lnTo>
                    <a:pt x="1872" y="827"/>
                  </a:lnTo>
                  <a:cubicBezTo>
                    <a:pt x="1881" y="844"/>
                    <a:pt x="1894" y="853"/>
                    <a:pt x="1907" y="853"/>
                  </a:cubicBezTo>
                  <a:cubicBezTo>
                    <a:pt x="1920" y="853"/>
                    <a:pt x="1934" y="844"/>
                    <a:pt x="1943" y="827"/>
                  </a:cubicBezTo>
                  <a:cubicBezTo>
                    <a:pt x="1960" y="808"/>
                    <a:pt x="1960" y="773"/>
                    <a:pt x="1943" y="756"/>
                  </a:cubicBezTo>
                  <a:lnTo>
                    <a:pt x="1183" y="14"/>
                  </a:lnTo>
                  <a:cubicBezTo>
                    <a:pt x="1174" y="5"/>
                    <a:pt x="1165" y="0"/>
                    <a:pt x="1154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2100375" y="3425050"/>
              <a:ext cx="71125" cy="29475"/>
            </a:xfrm>
            <a:custGeom>
              <a:avLst/>
              <a:gdLst/>
              <a:ahLst/>
              <a:cxnLst/>
              <a:rect l="l" t="t" r="r" b="b"/>
              <a:pathLst>
                <a:path w="2845" h="1179" extrusionOk="0">
                  <a:moveTo>
                    <a:pt x="1573" y="1"/>
                  </a:moveTo>
                  <a:lnTo>
                    <a:pt x="36" y="1096"/>
                  </a:lnTo>
                  <a:cubicBezTo>
                    <a:pt x="1" y="1096"/>
                    <a:pt x="1" y="1131"/>
                    <a:pt x="19" y="1148"/>
                  </a:cubicBezTo>
                  <a:lnTo>
                    <a:pt x="19" y="1166"/>
                  </a:lnTo>
                  <a:cubicBezTo>
                    <a:pt x="27" y="1175"/>
                    <a:pt x="41" y="1179"/>
                    <a:pt x="54" y="1179"/>
                  </a:cubicBezTo>
                  <a:cubicBezTo>
                    <a:pt x="67" y="1179"/>
                    <a:pt x="80" y="1175"/>
                    <a:pt x="90" y="1166"/>
                  </a:cubicBezTo>
                  <a:lnTo>
                    <a:pt x="1590" y="107"/>
                  </a:lnTo>
                  <a:lnTo>
                    <a:pt x="2756" y="919"/>
                  </a:lnTo>
                  <a:cubicBezTo>
                    <a:pt x="2770" y="926"/>
                    <a:pt x="2784" y="930"/>
                    <a:pt x="2797" y="930"/>
                  </a:cubicBezTo>
                  <a:cubicBezTo>
                    <a:pt x="2814" y="930"/>
                    <a:pt x="2826" y="921"/>
                    <a:pt x="2826" y="901"/>
                  </a:cubicBezTo>
                  <a:cubicBezTo>
                    <a:pt x="2845" y="884"/>
                    <a:pt x="2845" y="848"/>
                    <a:pt x="2826" y="830"/>
                  </a:cubicBezTo>
                  <a:lnTo>
                    <a:pt x="1625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112750" y="3374375"/>
              <a:ext cx="67575" cy="27175"/>
            </a:xfrm>
            <a:custGeom>
              <a:avLst/>
              <a:gdLst/>
              <a:ahLst/>
              <a:cxnLst/>
              <a:rect l="l" t="t" r="r" b="b"/>
              <a:pathLst>
                <a:path w="2703" h="1087" extrusionOk="0">
                  <a:moveTo>
                    <a:pt x="1422" y="1"/>
                  </a:moveTo>
                  <a:cubicBezTo>
                    <a:pt x="1413" y="1"/>
                    <a:pt x="1404" y="5"/>
                    <a:pt x="1396" y="14"/>
                  </a:cubicBezTo>
                  <a:lnTo>
                    <a:pt x="35" y="933"/>
                  </a:lnTo>
                  <a:cubicBezTo>
                    <a:pt x="18" y="950"/>
                    <a:pt x="0" y="985"/>
                    <a:pt x="18" y="1003"/>
                  </a:cubicBezTo>
                  <a:cubicBezTo>
                    <a:pt x="28" y="1024"/>
                    <a:pt x="44" y="1032"/>
                    <a:pt x="60" y="1032"/>
                  </a:cubicBezTo>
                  <a:cubicBezTo>
                    <a:pt x="71" y="1032"/>
                    <a:pt x="81" y="1028"/>
                    <a:pt x="89" y="1020"/>
                  </a:cubicBezTo>
                  <a:lnTo>
                    <a:pt x="1413" y="120"/>
                  </a:lnTo>
                  <a:lnTo>
                    <a:pt x="2614" y="1074"/>
                  </a:lnTo>
                  <a:cubicBezTo>
                    <a:pt x="2631" y="1082"/>
                    <a:pt x="2645" y="1087"/>
                    <a:pt x="2656" y="1087"/>
                  </a:cubicBezTo>
                  <a:cubicBezTo>
                    <a:pt x="2667" y="1087"/>
                    <a:pt x="2676" y="1082"/>
                    <a:pt x="2684" y="1074"/>
                  </a:cubicBezTo>
                  <a:cubicBezTo>
                    <a:pt x="2703" y="1056"/>
                    <a:pt x="2703" y="1020"/>
                    <a:pt x="2684" y="1003"/>
                  </a:cubicBezTo>
                  <a:lnTo>
                    <a:pt x="1448" y="14"/>
                  </a:lnTo>
                  <a:cubicBezTo>
                    <a:pt x="1440" y="5"/>
                    <a:pt x="1431" y="1"/>
                    <a:pt x="1422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131275" y="3333325"/>
              <a:ext cx="47725" cy="24075"/>
            </a:xfrm>
            <a:custGeom>
              <a:avLst/>
              <a:gdLst/>
              <a:ahLst/>
              <a:cxnLst/>
              <a:rect l="l" t="t" r="r" b="b"/>
              <a:pathLst>
                <a:path w="1909" h="963" extrusionOk="0">
                  <a:moveTo>
                    <a:pt x="849" y="1"/>
                  </a:moveTo>
                  <a:cubicBezTo>
                    <a:pt x="836" y="1"/>
                    <a:pt x="822" y="5"/>
                    <a:pt x="813" y="13"/>
                  </a:cubicBezTo>
                  <a:lnTo>
                    <a:pt x="19" y="597"/>
                  </a:lnTo>
                  <a:cubicBezTo>
                    <a:pt x="1" y="614"/>
                    <a:pt x="1" y="649"/>
                    <a:pt x="1" y="667"/>
                  </a:cubicBezTo>
                  <a:cubicBezTo>
                    <a:pt x="14" y="679"/>
                    <a:pt x="35" y="692"/>
                    <a:pt x="53" y="692"/>
                  </a:cubicBezTo>
                  <a:cubicBezTo>
                    <a:pt x="60" y="692"/>
                    <a:pt x="66" y="690"/>
                    <a:pt x="71" y="684"/>
                  </a:cubicBezTo>
                  <a:lnTo>
                    <a:pt x="848" y="119"/>
                  </a:lnTo>
                  <a:lnTo>
                    <a:pt x="1821" y="950"/>
                  </a:lnTo>
                  <a:cubicBezTo>
                    <a:pt x="1829" y="958"/>
                    <a:pt x="1838" y="963"/>
                    <a:pt x="1847" y="963"/>
                  </a:cubicBezTo>
                  <a:cubicBezTo>
                    <a:pt x="1855" y="963"/>
                    <a:pt x="1864" y="958"/>
                    <a:pt x="1873" y="950"/>
                  </a:cubicBezTo>
                  <a:cubicBezTo>
                    <a:pt x="1908" y="932"/>
                    <a:pt x="1891" y="896"/>
                    <a:pt x="1873" y="879"/>
                  </a:cubicBezTo>
                  <a:lnTo>
                    <a:pt x="884" y="13"/>
                  </a:lnTo>
                  <a:cubicBezTo>
                    <a:pt x="875" y="5"/>
                    <a:pt x="862" y="1"/>
                    <a:pt x="849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1899925" y="3063975"/>
              <a:ext cx="1128975" cy="868275"/>
            </a:xfrm>
            <a:custGeom>
              <a:avLst/>
              <a:gdLst/>
              <a:ahLst/>
              <a:cxnLst/>
              <a:rect l="l" t="t" r="r" b="b"/>
              <a:pathLst>
                <a:path w="45159" h="34731" extrusionOk="0">
                  <a:moveTo>
                    <a:pt x="771" y="1"/>
                  </a:moveTo>
                  <a:cubicBezTo>
                    <a:pt x="549" y="1"/>
                    <a:pt x="332" y="111"/>
                    <a:pt x="196" y="316"/>
                  </a:cubicBezTo>
                  <a:cubicBezTo>
                    <a:pt x="1" y="633"/>
                    <a:pt x="90" y="1057"/>
                    <a:pt x="408" y="1251"/>
                  </a:cubicBezTo>
                  <a:cubicBezTo>
                    <a:pt x="4470" y="3829"/>
                    <a:pt x="8284" y="6814"/>
                    <a:pt x="11781" y="10135"/>
                  </a:cubicBezTo>
                  <a:cubicBezTo>
                    <a:pt x="13529" y="11795"/>
                    <a:pt x="15189" y="13542"/>
                    <a:pt x="16778" y="15379"/>
                  </a:cubicBezTo>
                  <a:lnTo>
                    <a:pt x="17362" y="16068"/>
                  </a:lnTo>
                  <a:lnTo>
                    <a:pt x="17944" y="16756"/>
                  </a:lnTo>
                  <a:cubicBezTo>
                    <a:pt x="18332" y="17216"/>
                    <a:pt x="18704" y="17693"/>
                    <a:pt x="19074" y="18169"/>
                  </a:cubicBezTo>
                  <a:cubicBezTo>
                    <a:pt x="19816" y="19123"/>
                    <a:pt x="20522" y="20112"/>
                    <a:pt x="21317" y="21049"/>
                  </a:cubicBezTo>
                  <a:cubicBezTo>
                    <a:pt x="21706" y="21525"/>
                    <a:pt x="22111" y="22002"/>
                    <a:pt x="22554" y="22443"/>
                  </a:cubicBezTo>
                  <a:cubicBezTo>
                    <a:pt x="22994" y="22885"/>
                    <a:pt x="23454" y="23291"/>
                    <a:pt x="23931" y="23679"/>
                  </a:cubicBezTo>
                  <a:cubicBezTo>
                    <a:pt x="24866" y="24475"/>
                    <a:pt x="25820" y="25198"/>
                    <a:pt x="26562" y="26099"/>
                  </a:cubicBezTo>
                  <a:cubicBezTo>
                    <a:pt x="27303" y="26982"/>
                    <a:pt x="27763" y="28113"/>
                    <a:pt x="28434" y="29172"/>
                  </a:cubicBezTo>
                  <a:cubicBezTo>
                    <a:pt x="29088" y="30232"/>
                    <a:pt x="29953" y="31167"/>
                    <a:pt x="30906" y="31944"/>
                  </a:cubicBezTo>
                  <a:cubicBezTo>
                    <a:pt x="31860" y="32740"/>
                    <a:pt x="32955" y="33375"/>
                    <a:pt x="34103" y="33816"/>
                  </a:cubicBezTo>
                  <a:cubicBezTo>
                    <a:pt x="35269" y="34275"/>
                    <a:pt x="36487" y="34522"/>
                    <a:pt x="37706" y="34628"/>
                  </a:cubicBezTo>
                  <a:cubicBezTo>
                    <a:pt x="38420" y="34700"/>
                    <a:pt x="39134" y="34730"/>
                    <a:pt x="39846" y="34730"/>
                  </a:cubicBezTo>
                  <a:cubicBezTo>
                    <a:pt x="41584" y="34730"/>
                    <a:pt x="43314" y="34552"/>
                    <a:pt x="45017" y="34364"/>
                  </a:cubicBezTo>
                  <a:cubicBezTo>
                    <a:pt x="45105" y="34346"/>
                    <a:pt x="45159" y="34275"/>
                    <a:pt x="45159" y="34188"/>
                  </a:cubicBezTo>
                  <a:cubicBezTo>
                    <a:pt x="45142" y="34124"/>
                    <a:pt x="45083" y="34061"/>
                    <a:pt x="45008" y="34061"/>
                  </a:cubicBezTo>
                  <a:cubicBezTo>
                    <a:pt x="45000" y="34061"/>
                    <a:pt x="44991" y="34062"/>
                    <a:pt x="44982" y="34063"/>
                  </a:cubicBezTo>
                  <a:cubicBezTo>
                    <a:pt x="43435" y="34212"/>
                    <a:pt x="41874" y="34338"/>
                    <a:pt x="40321" y="34338"/>
                  </a:cubicBezTo>
                  <a:cubicBezTo>
                    <a:pt x="39463" y="34338"/>
                    <a:pt x="38607" y="34299"/>
                    <a:pt x="37758" y="34205"/>
                  </a:cubicBezTo>
                  <a:cubicBezTo>
                    <a:pt x="36576" y="34063"/>
                    <a:pt x="35392" y="33799"/>
                    <a:pt x="34297" y="33357"/>
                  </a:cubicBezTo>
                  <a:cubicBezTo>
                    <a:pt x="33202" y="32916"/>
                    <a:pt x="32178" y="32280"/>
                    <a:pt x="31259" y="31520"/>
                  </a:cubicBezTo>
                  <a:cubicBezTo>
                    <a:pt x="30376" y="30743"/>
                    <a:pt x="29582" y="29843"/>
                    <a:pt x="28964" y="28836"/>
                  </a:cubicBezTo>
                  <a:cubicBezTo>
                    <a:pt x="28363" y="27830"/>
                    <a:pt x="27922" y="26664"/>
                    <a:pt x="27110" y="25657"/>
                  </a:cubicBezTo>
                  <a:cubicBezTo>
                    <a:pt x="26315" y="24651"/>
                    <a:pt x="25344" y="23891"/>
                    <a:pt x="24426" y="23097"/>
                  </a:cubicBezTo>
                  <a:cubicBezTo>
                    <a:pt x="23966" y="22709"/>
                    <a:pt x="23543" y="22302"/>
                    <a:pt x="23136" y="21878"/>
                  </a:cubicBezTo>
                  <a:cubicBezTo>
                    <a:pt x="22712" y="21454"/>
                    <a:pt x="22342" y="20995"/>
                    <a:pt x="21970" y="20536"/>
                  </a:cubicBezTo>
                  <a:cubicBezTo>
                    <a:pt x="21211" y="19600"/>
                    <a:pt x="20522" y="18593"/>
                    <a:pt x="19780" y="17622"/>
                  </a:cubicBezTo>
                  <a:cubicBezTo>
                    <a:pt x="19410" y="17145"/>
                    <a:pt x="19039" y="16650"/>
                    <a:pt x="18668" y="16174"/>
                  </a:cubicBezTo>
                  <a:lnTo>
                    <a:pt x="18085" y="15450"/>
                  </a:lnTo>
                  <a:lnTo>
                    <a:pt x="17503" y="14743"/>
                  </a:lnTo>
                  <a:cubicBezTo>
                    <a:pt x="15949" y="12871"/>
                    <a:pt x="14289" y="11070"/>
                    <a:pt x="12540" y="9358"/>
                  </a:cubicBezTo>
                  <a:cubicBezTo>
                    <a:pt x="9061" y="5913"/>
                    <a:pt x="5247" y="2823"/>
                    <a:pt x="1149" y="121"/>
                  </a:cubicBezTo>
                  <a:lnTo>
                    <a:pt x="1131" y="104"/>
                  </a:lnTo>
                  <a:cubicBezTo>
                    <a:pt x="1018" y="34"/>
                    <a:pt x="894" y="1"/>
                    <a:pt x="771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2672150" y="3824850"/>
              <a:ext cx="459175" cy="63525"/>
            </a:xfrm>
            <a:custGeom>
              <a:avLst/>
              <a:gdLst/>
              <a:ahLst/>
              <a:cxnLst/>
              <a:rect l="l" t="t" r="r" b="b"/>
              <a:pathLst>
                <a:path w="18367" h="2541" extrusionOk="0">
                  <a:moveTo>
                    <a:pt x="18060" y="1"/>
                  </a:moveTo>
                  <a:cubicBezTo>
                    <a:pt x="18038" y="1"/>
                    <a:pt x="18016" y="3"/>
                    <a:pt x="17995" y="9"/>
                  </a:cubicBezTo>
                  <a:cubicBezTo>
                    <a:pt x="17289" y="185"/>
                    <a:pt x="16530" y="273"/>
                    <a:pt x="15788" y="344"/>
                  </a:cubicBezTo>
                  <a:cubicBezTo>
                    <a:pt x="15047" y="414"/>
                    <a:pt x="14287" y="485"/>
                    <a:pt x="13528" y="539"/>
                  </a:cubicBezTo>
                  <a:cubicBezTo>
                    <a:pt x="12786" y="609"/>
                    <a:pt x="12026" y="661"/>
                    <a:pt x="11267" y="767"/>
                  </a:cubicBezTo>
                  <a:cubicBezTo>
                    <a:pt x="10490" y="873"/>
                    <a:pt x="9749" y="1068"/>
                    <a:pt x="9024" y="1280"/>
                  </a:cubicBezTo>
                  <a:cubicBezTo>
                    <a:pt x="7576" y="1686"/>
                    <a:pt x="6111" y="2022"/>
                    <a:pt x="4627" y="2093"/>
                  </a:cubicBezTo>
                  <a:cubicBezTo>
                    <a:pt x="4493" y="2097"/>
                    <a:pt x="4359" y="2100"/>
                    <a:pt x="4224" y="2100"/>
                  </a:cubicBezTo>
                  <a:cubicBezTo>
                    <a:pt x="2871" y="2100"/>
                    <a:pt x="1508" y="1854"/>
                    <a:pt x="335" y="1227"/>
                  </a:cubicBezTo>
                  <a:cubicBezTo>
                    <a:pt x="301" y="1210"/>
                    <a:pt x="266" y="1202"/>
                    <a:pt x="231" y="1202"/>
                  </a:cubicBezTo>
                  <a:cubicBezTo>
                    <a:pt x="158" y="1202"/>
                    <a:pt x="89" y="1238"/>
                    <a:pt x="52" y="1297"/>
                  </a:cubicBezTo>
                  <a:cubicBezTo>
                    <a:pt x="0" y="1403"/>
                    <a:pt x="36" y="1527"/>
                    <a:pt x="141" y="1598"/>
                  </a:cubicBezTo>
                  <a:cubicBezTo>
                    <a:pt x="1399" y="2275"/>
                    <a:pt x="2834" y="2540"/>
                    <a:pt x="4230" y="2540"/>
                  </a:cubicBezTo>
                  <a:cubicBezTo>
                    <a:pt x="4363" y="2540"/>
                    <a:pt x="4495" y="2538"/>
                    <a:pt x="4627" y="2533"/>
                  </a:cubicBezTo>
                  <a:cubicBezTo>
                    <a:pt x="6181" y="2498"/>
                    <a:pt x="7682" y="2145"/>
                    <a:pt x="9148" y="1756"/>
                  </a:cubicBezTo>
                  <a:cubicBezTo>
                    <a:pt x="9872" y="1544"/>
                    <a:pt x="10596" y="1368"/>
                    <a:pt x="11338" y="1262"/>
                  </a:cubicBezTo>
                  <a:cubicBezTo>
                    <a:pt x="12061" y="1174"/>
                    <a:pt x="12822" y="1121"/>
                    <a:pt x="13580" y="1068"/>
                  </a:cubicBezTo>
                  <a:cubicBezTo>
                    <a:pt x="14322" y="998"/>
                    <a:pt x="15082" y="944"/>
                    <a:pt x="15841" y="873"/>
                  </a:cubicBezTo>
                  <a:cubicBezTo>
                    <a:pt x="16601" y="803"/>
                    <a:pt x="17359" y="715"/>
                    <a:pt x="18120" y="539"/>
                  </a:cubicBezTo>
                  <a:lnTo>
                    <a:pt x="18137" y="539"/>
                  </a:lnTo>
                  <a:cubicBezTo>
                    <a:pt x="18278" y="503"/>
                    <a:pt x="18367" y="344"/>
                    <a:pt x="18331" y="202"/>
                  </a:cubicBezTo>
                  <a:cubicBezTo>
                    <a:pt x="18301" y="82"/>
                    <a:pt x="18182" y="1"/>
                    <a:pt x="18060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2826200" y="3742750"/>
              <a:ext cx="179750" cy="139775"/>
            </a:xfrm>
            <a:custGeom>
              <a:avLst/>
              <a:gdLst/>
              <a:ahLst/>
              <a:cxnLst/>
              <a:rect l="l" t="t" r="r" b="b"/>
              <a:pathLst>
                <a:path w="7190" h="5591" extrusionOk="0">
                  <a:moveTo>
                    <a:pt x="7069" y="0"/>
                  </a:moveTo>
                  <a:cubicBezTo>
                    <a:pt x="7032" y="0"/>
                    <a:pt x="6997" y="14"/>
                    <a:pt x="6977" y="43"/>
                  </a:cubicBezTo>
                  <a:cubicBezTo>
                    <a:pt x="6005" y="1084"/>
                    <a:pt x="4875" y="1967"/>
                    <a:pt x="3728" y="2815"/>
                  </a:cubicBezTo>
                  <a:cubicBezTo>
                    <a:pt x="3163" y="3239"/>
                    <a:pt x="2562" y="3663"/>
                    <a:pt x="1979" y="4070"/>
                  </a:cubicBezTo>
                  <a:cubicBezTo>
                    <a:pt x="1397" y="4475"/>
                    <a:pt x="813" y="4882"/>
                    <a:pt x="178" y="5146"/>
                  </a:cubicBezTo>
                  <a:lnTo>
                    <a:pt x="161" y="5146"/>
                  </a:lnTo>
                  <a:cubicBezTo>
                    <a:pt x="55" y="5200"/>
                    <a:pt x="1" y="5341"/>
                    <a:pt x="55" y="5447"/>
                  </a:cubicBezTo>
                  <a:cubicBezTo>
                    <a:pt x="93" y="5538"/>
                    <a:pt x="180" y="5591"/>
                    <a:pt x="266" y="5591"/>
                  </a:cubicBezTo>
                  <a:cubicBezTo>
                    <a:pt x="296" y="5591"/>
                    <a:pt x="326" y="5584"/>
                    <a:pt x="354" y="5570"/>
                  </a:cubicBezTo>
                  <a:cubicBezTo>
                    <a:pt x="1044" y="5252"/>
                    <a:pt x="1644" y="4828"/>
                    <a:pt x="2226" y="4405"/>
                  </a:cubicBezTo>
                  <a:cubicBezTo>
                    <a:pt x="2791" y="3981"/>
                    <a:pt x="3375" y="3540"/>
                    <a:pt x="3940" y="3098"/>
                  </a:cubicBezTo>
                  <a:cubicBezTo>
                    <a:pt x="5087" y="2215"/>
                    <a:pt x="6200" y="1279"/>
                    <a:pt x="7154" y="201"/>
                  </a:cubicBezTo>
                  <a:cubicBezTo>
                    <a:pt x="7189" y="149"/>
                    <a:pt x="7189" y="79"/>
                    <a:pt x="7154" y="25"/>
                  </a:cubicBezTo>
                  <a:cubicBezTo>
                    <a:pt x="7130" y="9"/>
                    <a:pt x="7099" y="0"/>
                    <a:pt x="7069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3027525" y="3736850"/>
              <a:ext cx="424775" cy="112550"/>
            </a:xfrm>
            <a:custGeom>
              <a:avLst/>
              <a:gdLst/>
              <a:ahLst/>
              <a:cxnLst/>
              <a:rect l="l" t="t" r="r" b="b"/>
              <a:pathLst>
                <a:path w="16991" h="4502" extrusionOk="0">
                  <a:moveTo>
                    <a:pt x="11500" y="0"/>
                  </a:moveTo>
                  <a:cubicBezTo>
                    <a:pt x="10821" y="0"/>
                    <a:pt x="10085" y="15"/>
                    <a:pt x="9290" y="49"/>
                  </a:cubicBezTo>
                  <a:cubicBezTo>
                    <a:pt x="3940" y="279"/>
                    <a:pt x="1" y="4129"/>
                    <a:pt x="1" y="4129"/>
                  </a:cubicBezTo>
                  <a:cubicBezTo>
                    <a:pt x="1" y="4129"/>
                    <a:pt x="3480" y="4502"/>
                    <a:pt x="6796" y="4502"/>
                  </a:cubicBezTo>
                  <a:cubicBezTo>
                    <a:pt x="7987" y="4502"/>
                    <a:pt x="9158" y="4453"/>
                    <a:pt x="10138" y="4323"/>
                  </a:cubicBezTo>
                  <a:cubicBezTo>
                    <a:pt x="12928" y="3953"/>
                    <a:pt x="15596" y="1956"/>
                    <a:pt x="16743" y="986"/>
                  </a:cubicBezTo>
                  <a:cubicBezTo>
                    <a:pt x="16990" y="774"/>
                    <a:pt x="16884" y="367"/>
                    <a:pt x="16566" y="332"/>
                  </a:cubicBezTo>
                  <a:cubicBezTo>
                    <a:pt x="15666" y="193"/>
                    <a:pt x="13971" y="0"/>
                    <a:pt x="11500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3025350" y="3750000"/>
              <a:ext cx="425625" cy="92025"/>
            </a:xfrm>
            <a:custGeom>
              <a:avLst/>
              <a:gdLst/>
              <a:ahLst/>
              <a:cxnLst/>
              <a:rect l="l" t="t" r="r" b="b"/>
              <a:pathLst>
                <a:path w="17025" h="3681" extrusionOk="0">
                  <a:moveTo>
                    <a:pt x="16919" y="0"/>
                  </a:moveTo>
                  <a:lnTo>
                    <a:pt x="71" y="3533"/>
                  </a:lnTo>
                  <a:cubicBezTo>
                    <a:pt x="36" y="3533"/>
                    <a:pt x="0" y="3568"/>
                    <a:pt x="17" y="3620"/>
                  </a:cubicBezTo>
                  <a:lnTo>
                    <a:pt x="17" y="3638"/>
                  </a:lnTo>
                  <a:cubicBezTo>
                    <a:pt x="31" y="3664"/>
                    <a:pt x="53" y="3680"/>
                    <a:pt x="78" y="3680"/>
                  </a:cubicBezTo>
                  <a:cubicBezTo>
                    <a:pt x="88" y="3680"/>
                    <a:pt x="97" y="3678"/>
                    <a:pt x="106" y="3674"/>
                  </a:cubicBezTo>
                  <a:lnTo>
                    <a:pt x="16954" y="159"/>
                  </a:lnTo>
                  <a:cubicBezTo>
                    <a:pt x="17006" y="159"/>
                    <a:pt x="17025" y="106"/>
                    <a:pt x="17025" y="71"/>
                  </a:cubicBezTo>
                  <a:cubicBezTo>
                    <a:pt x="17006" y="17"/>
                    <a:pt x="16971" y="0"/>
                    <a:pt x="16919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3336175" y="3734375"/>
              <a:ext cx="50775" cy="74200"/>
            </a:xfrm>
            <a:custGeom>
              <a:avLst/>
              <a:gdLst/>
              <a:ahLst/>
              <a:cxnLst/>
              <a:rect l="l" t="t" r="r" b="b"/>
              <a:pathLst>
                <a:path w="2031" h="2968" extrusionOk="0">
                  <a:moveTo>
                    <a:pt x="817" y="0"/>
                  </a:moveTo>
                  <a:cubicBezTo>
                    <a:pt x="786" y="0"/>
                    <a:pt x="754" y="16"/>
                    <a:pt x="742" y="42"/>
                  </a:cubicBezTo>
                  <a:lnTo>
                    <a:pt x="17" y="1614"/>
                  </a:lnTo>
                  <a:cubicBezTo>
                    <a:pt x="0" y="1631"/>
                    <a:pt x="0" y="1650"/>
                    <a:pt x="17" y="1685"/>
                  </a:cubicBezTo>
                  <a:cubicBezTo>
                    <a:pt x="17" y="1685"/>
                    <a:pt x="35" y="1702"/>
                    <a:pt x="35" y="1720"/>
                  </a:cubicBezTo>
                  <a:lnTo>
                    <a:pt x="1889" y="2957"/>
                  </a:lnTo>
                  <a:cubicBezTo>
                    <a:pt x="1904" y="2964"/>
                    <a:pt x="1921" y="2968"/>
                    <a:pt x="1938" y="2968"/>
                  </a:cubicBezTo>
                  <a:cubicBezTo>
                    <a:pt x="1962" y="2968"/>
                    <a:pt x="1985" y="2959"/>
                    <a:pt x="1995" y="2938"/>
                  </a:cubicBezTo>
                  <a:cubicBezTo>
                    <a:pt x="2030" y="2886"/>
                    <a:pt x="2013" y="2851"/>
                    <a:pt x="1978" y="2815"/>
                  </a:cubicBezTo>
                  <a:lnTo>
                    <a:pt x="194" y="1614"/>
                  </a:lnTo>
                  <a:lnTo>
                    <a:pt x="883" y="113"/>
                  </a:lnTo>
                  <a:cubicBezTo>
                    <a:pt x="900" y="77"/>
                    <a:pt x="883" y="25"/>
                    <a:pt x="848" y="7"/>
                  </a:cubicBezTo>
                  <a:cubicBezTo>
                    <a:pt x="838" y="2"/>
                    <a:pt x="828" y="0"/>
                    <a:pt x="81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3246100" y="3735750"/>
              <a:ext cx="66250" cy="105250"/>
            </a:xfrm>
            <a:custGeom>
              <a:avLst/>
              <a:gdLst/>
              <a:ahLst/>
              <a:cxnLst/>
              <a:rect l="l" t="t" r="r" b="b"/>
              <a:pathLst>
                <a:path w="2650" h="4210" extrusionOk="0">
                  <a:moveTo>
                    <a:pt x="721" y="0"/>
                  </a:moveTo>
                  <a:cubicBezTo>
                    <a:pt x="688" y="0"/>
                    <a:pt x="650" y="29"/>
                    <a:pt x="636" y="58"/>
                  </a:cubicBezTo>
                  <a:lnTo>
                    <a:pt x="17" y="2336"/>
                  </a:lnTo>
                  <a:cubicBezTo>
                    <a:pt x="0" y="2353"/>
                    <a:pt x="0" y="2372"/>
                    <a:pt x="17" y="2389"/>
                  </a:cubicBezTo>
                  <a:cubicBezTo>
                    <a:pt x="17" y="2407"/>
                    <a:pt x="36" y="2424"/>
                    <a:pt x="36" y="2424"/>
                  </a:cubicBezTo>
                  <a:lnTo>
                    <a:pt x="2525" y="4190"/>
                  </a:lnTo>
                  <a:cubicBezTo>
                    <a:pt x="2539" y="4204"/>
                    <a:pt x="2552" y="4210"/>
                    <a:pt x="2566" y="4210"/>
                  </a:cubicBezTo>
                  <a:cubicBezTo>
                    <a:pt x="2588" y="4210"/>
                    <a:pt x="2609" y="4195"/>
                    <a:pt x="2631" y="4173"/>
                  </a:cubicBezTo>
                  <a:cubicBezTo>
                    <a:pt x="2649" y="4138"/>
                    <a:pt x="2649" y="4084"/>
                    <a:pt x="2614" y="4067"/>
                  </a:cubicBezTo>
                  <a:lnTo>
                    <a:pt x="177" y="2336"/>
                  </a:lnTo>
                  <a:lnTo>
                    <a:pt x="794" y="111"/>
                  </a:lnTo>
                  <a:cubicBezTo>
                    <a:pt x="813" y="58"/>
                    <a:pt x="794" y="22"/>
                    <a:pt x="742" y="5"/>
                  </a:cubicBezTo>
                  <a:cubicBezTo>
                    <a:pt x="735" y="2"/>
                    <a:pt x="728" y="0"/>
                    <a:pt x="72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3164850" y="3747175"/>
              <a:ext cx="57850" cy="103800"/>
            </a:xfrm>
            <a:custGeom>
              <a:avLst/>
              <a:gdLst/>
              <a:ahLst/>
              <a:cxnLst/>
              <a:rect l="l" t="t" r="r" b="b"/>
              <a:pathLst>
                <a:path w="2314" h="4152" extrusionOk="0">
                  <a:moveTo>
                    <a:pt x="925" y="1"/>
                  </a:moveTo>
                  <a:cubicBezTo>
                    <a:pt x="895" y="1"/>
                    <a:pt x="861" y="21"/>
                    <a:pt x="849" y="60"/>
                  </a:cubicBezTo>
                  <a:lnTo>
                    <a:pt x="1" y="2480"/>
                  </a:lnTo>
                  <a:cubicBezTo>
                    <a:pt x="1" y="2497"/>
                    <a:pt x="1" y="2515"/>
                    <a:pt x="18" y="2532"/>
                  </a:cubicBezTo>
                  <a:cubicBezTo>
                    <a:pt x="18" y="2551"/>
                    <a:pt x="18" y="2551"/>
                    <a:pt x="36" y="2568"/>
                  </a:cubicBezTo>
                  <a:lnTo>
                    <a:pt x="2172" y="4140"/>
                  </a:lnTo>
                  <a:cubicBezTo>
                    <a:pt x="2187" y="4147"/>
                    <a:pt x="2204" y="4151"/>
                    <a:pt x="2221" y="4151"/>
                  </a:cubicBezTo>
                  <a:cubicBezTo>
                    <a:pt x="2246" y="4151"/>
                    <a:pt x="2268" y="4142"/>
                    <a:pt x="2278" y="4122"/>
                  </a:cubicBezTo>
                  <a:cubicBezTo>
                    <a:pt x="2314" y="4086"/>
                    <a:pt x="2297" y="4034"/>
                    <a:pt x="2261" y="4016"/>
                  </a:cubicBezTo>
                  <a:lnTo>
                    <a:pt x="178" y="2462"/>
                  </a:lnTo>
                  <a:lnTo>
                    <a:pt x="1007" y="113"/>
                  </a:lnTo>
                  <a:cubicBezTo>
                    <a:pt x="1025" y="60"/>
                    <a:pt x="990" y="24"/>
                    <a:pt x="955" y="8"/>
                  </a:cubicBezTo>
                  <a:cubicBezTo>
                    <a:pt x="946" y="3"/>
                    <a:pt x="936" y="1"/>
                    <a:pt x="925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3099950" y="3773275"/>
              <a:ext cx="37575" cy="76550"/>
            </a:xfrm>
            <a:custGeom>
              <a:avLst/>
              <a:gdLst/>
              <a:ahLst/>
              <a:cxnLst/>
              <a:rect l="l" t="t" r="r" b="b"/>
              <a:pathLst>
                <a:path w="1503" h="3062" extrusionOk="0">
                  <a:moveTo>
                    <a:pt x="863" y="0"/>
                  </a:moveTo>
                  <a:cubicBezTo>
                    <a:pt x="830" y="0"/>
                    <a:pt x="792" y="29"/>
                    <a:pt x="777" y="58"/>
                  </a:cubicBezTo>
                  <a:lnTo>
                    <a:pt x="0" y="2036"/>
                  </a:lnTo>
                  <a:lnTo>
                    <a:pt x="0" y="2107"/>
                  </a:lnTo>
                  <a:cubicBezTo>
                    <a:pt x="19" y="2107"/>
                    <a:pt x="19" y="2124"/>
                    <a:pt x="36" y="2142"/>
                  </a:cubicBezTo>
                  <a:lnTo>
                    <a:pt x="1361" y="3042"/>
                  </a:lnTo>
                  <a:cubicBezTo>
                    <a:pt x="1374" y="3056"/>
                    <a:pt x="1391" y="3062"/>
                    <a:pt x="1406" y="3062"/>
                  </a:cubicBezTo>
                  <a:cubicBezTo>
                    <a:pt x="1431" y="3062"/>
                    <a:pt x="1455" y="3047"/>
                    <a:pt x="1467" y="3025"/>
                  </a:cubicBezTo>
                  <a:cubicBezTo>
                    <a:pt x="1502" y="2990"/>
                    <a:pt x="1484" y="2936"/>
                    <a:pt x="1448" y="2919"/>
                  </a:cubicBezTo>
                  <a:lnTo>
                    <a:pt x="177" y="2036"/>
                  </a:lnTo>
                  <a:lnTo>
                    <a:pt x="937" y="111"/>
                  </a:lnTo>
                  <a:cubicBezTo>
                    <a:pt x="954" y="75"/>
                    <a:pt x="937" y="23"/>
                    <a:pt x="883" y="5"/>
                  </a:cubicBezTo>
                  <a:cubicBezTo>
                    <a:pt x="877" y="2"/>
                    <a:pt x="870" y="0"/>
                    <a:pt x="863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2951175" y="3539275"/>
              <a:ext cx="263850" cy="256200"/>
            </a:xfrm>
            <a:custGeom>
              <a:avLst/>
              <a:gdLst/>
              <a:ahLst/>
              <a:cxnLst/>
              <a:rect l="l" t="t" r="r" b="b"/>
              <a:pathLst>
                <a:path w="10554" h="10248" extrusionOk="0">
                  <a:moveTo>
                    <a:pt x="10064" y="0"/>
                  </a:moveTo>
                  <a:cubicBezTo>
                    <a:pt x="10023" y="0"/>
                    <a:pt x="9982" y="8"/>
                    <a:pt x="9942" y="23"/>
                  </a:cubicBezTo>
                  <a:cubicBezTo>
                    <a:pt x="8972" y="376"/>
                    <a:pt x="6994" y="1224"/>
                    <a:pt x="4345" y="2955"/>
                  </a:cubicBezTo>
                  <a:cubicBezTo>
                    <a:pt x="477" y="5480"/>
                    <a:pt x="0" y="10248"/>
                    <a:pt x="0" y="10248"/>
                  </a:cubicBezTo>
                  <a:cubicBezTo>
                    <a:pt x="0" y="10248"/>
                    <a:pt x="5228" y="8006"/>
                    <a:pt x="7682" y="5992"/>
                  </a:cubicBezTo>
                  <a:cubicBezTo>
                    <a:pt x="9537" y="4491"/>
                    <a:pt x="10260" y="1736"/>
                    <a:pt x="10508" y="464"/>
                  </a:cubicBezTo>
                  <a:cubicBezTo>
                    <a:pt x="10553" y="239"/>
                    <a:pt x="10304" y="0"/>
                    <a:pt x="10064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2948950" y="3540500"/>
              <a:ext cx="262725" cy="256650"/>
            </a:xfrm>
            <a:custGeom>
              <a:avLst/>
              <a:gdLst/>
              <a:ahLst/>
              <a:cxnLst/>
              <a:rect l="l" t="t" r="r" b="b"/>
              <a:pathLst>
                <a:path w="10509" h="10266" extrusionOk="0">
                  <a:moveTo>
                    <a:pt x="10431" y="0"/>
                  </a:moveTo>
                  <a:cubicBezTo>
                    <a:pt x="10411" y="0"/>
                    <a:pt x="10394" y="9"/>
                    <a:pt x="10385" y="27"/>
                  </a:cubicBezTo>
                  <a:lnTo>
                    <a:pt x="36" y="10146"/>
                  </a:lnTo>
                  <a:cubicBezTo>
                    <a:pt x="0" y="10163"/>
                    <a:pt x="0" y="10199"/>
                    <a:pt x="19" y="10217"/>
                  </a:cubicBezTo>
                  <a:cubicBezTo>
                    <a:pt x="19" y="10234"/>
                    <a:pt x="19" y="10234"/>
                    <a:pt x="36" y="10252"/>
                  </a:cubicBezTo>
                  <a:cubicBezTo>
                    <a:pt x="45" y="10261"/>
                    <a:pt x="63" y="10265"/>
                    <a:pt x="82" y="10265"/>
                  </a:cubicBezTo>
                  <a:cubicBezTo>
                    <a:pt x="102" y="10265"/>
                    <a:pt x="124" y="10261"/>
                    <a:pt x="142" y="10252"/>
                  </a:cubicBezTo>
                  <a:lnTo>
                    <a:pt x="10491" y="133"/>
                  </a:lnTo>
                  <a:cubicBezTo>
                    <a:pt x="10509" y="97"/>
                    <a:pt x="10509" y="45"/>
                    <a:pt x="10491" y="27"/>
                  </a:cubicBezTo>
                  <a:cubicBezTo>
                    <a:pt x="10473" y="9"/>
                    <a:pt x="10451" y="0"/>
                    <a:pt x="1043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3128650" y="3568100"/>
              <a:ext cx="69325" cy="47250"/>
            </a:xfrm>
            <a:custGeom>
              <a:avLst/>
              <a:gdLst/>
              <a:ahLst/>
              <a:cxnLst/>
              <a:rect l="l" t="t" r="r" b="b"/>
              <a:pathLst>
                <a:path w="2773" h="1890" extrusionOk="0">
                  <a:moveTo>
                    <a:pt x="71" y="1"/>
                  </a:moveTo>
                  <a:cubicBezTo>
                    <a:pt x="36" y="17"/>
                    <a:pt x="1" y="53"/>
                    <a:pt x="18" y="106"/>
                  </a:cubicBezTo>
                  <a:lnTo>
                    <a:pt x="460" y="1661"/>
                  </a:lnTo>
                  <a:cubicBezTo>
                    <a:pt x="477" y="1696"/>
                    <a:pt x="495" y="1713"/>
                    <a:pt x="531" y="1713"/>
                  </a:cubicBezTo>
                  <a:lnTo>
                    <a:pt x="2702" y="1889"/>
                  </a:lnTo>
                  <a:cubicBezTo>
                    <a:pt x="2737" y="1889"/>
                    <a:pt x="2773" y="1872"/>
                    <a:pt x="2773" y="1819"/>
                  </a:cubicBezTo>
                  <a:cubicBezTo>
                    <a:pt x="2773" y="1783"/>
                    <a:pt x="2756" y="1748"/>
                    <a:pt x="2702" y="1748"/>
                  </a:cubicBezTo>
                  <a:lnTo>
                    <a:pt x="601" y="1572"/>
                  </a:lnTo>
                  <a:lnTo>
                    <a:pt x="159" y="53"/>
                  </a:lnTo>
                  <a:cubicBezTo>
                    <a:pt x="142" y="17"/>
                    <a:pt x="107" y="1"/>
                    <a:pt x="7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3060675" y="3609425"/>
              <a:ext cx="102450" cy="64200"/>
            </a:xfrm>
            <a:custGeom>
              <a:avLst/>
              <a:gdLst/>
              <a:ahLst/>
              <a:cxnLst/>
              <a:rect l="l" t="t" r="r" b="b"/>
              <a:pathLst>
                <a:path w="4098" h="2568" extrusionOk="0">
                  <a:moveTo>
                    <a:pt x="81" y="0"/>
                  </a:moveTo>
                  <a:cubicBezTo>
                    <a:pt x="71" y="0"/>
                    <a:pt x="62" y="3"/>
                    <a:pt x="52" y="8"/>
                  </a:cubicBezTo>
                  <a:cubicBezTo>
                    <a:pt x="17" y="25"/>
                    <a:pt x="0" y="78"/>
                    <a:pt x="17" y="114"/>
                  </a:cubicBezTo>
                  <a:lnTo>
                    <a:pt x="989" y="2197"/>
                  </a:lnTo>
                  <a:cubicBezTo>
                    <a:pt x="1006" y="2214"/>
                    <a:pt x="1024" y="2233"/>
                    <a:pt x="1041" y="2233"/>
                  </a:cubicBezTo>
                  <a:lnTo>
                    <a:pt x="4027" y="2568"/>
                  </a:lnTo>
                  <a:cubicBezTo>
                    <a:pt x="4062" y="2568"/>
                    <a:pt x="4097" y="2532"/>
                    <a:pt x="4097" y="2497"/>
                  </a:cubicBezTo>
                  <a:cubicBezTo>
                    <a:pt x="4097" y="2462"/>
                    <a:pt x="4079" y="2426"/>
                    <a:pt x="4027" y="2409"/>
                  </a:cubicBezTo>
                  <a:lnTo>
                    <a:pt x="1112" y="2091"/>
                  </a:lnTo>
                  <a:lnTo>
                    <a:pt x="158" y="43"/>
                  </a:lnTo>
                  <a:cubicBezTo>
                    <a:pt x="133" y="17"/>
                    <a:pt x="107" y="0"/>
                    <a:pt x="8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3011225" y="3651375"/>
              <a:ext cx="91400" cy="69175"/>
            </a:xfrm>
            <a:custGeom>
              <a:avLst/>
              <a:gdLst/>
              <a:ahLst/>
              <a:cxnLst/>
              <a:rect l="l" t="t" r="r" b="b"/>
              <a:pathLst>
                <a:path w="3656" h="2767" extrusionOk="0">
                  <a:moveTo>
                    <a:pt x="78" y="0"/>
                  </a:moveTo>
                  <a:cubicBezTo>
                    <a:pt x="70" y="0"/>
                    <a:pt x="61" y="2"/>
                    <a:pt x="53" y="7"/>
                  </a:cubicBezTo>
                  <a:cubicBezTo>
                    <a:pt x="17" y="25"/>
                    <a:pt x="0" y="77"/>
                    <a:pt x="0" y="113"/>
                  </a:cubicBezTo>
                  <a:lnTo>
                    <a:pt x="919" y="2391"/>
                  </a:lnTo>
                  <a:lnTo>
                    <a:pt x="919" y="2408"/>
                  </a:lnTo>
                  <a:cubicBezTo>
                    <a:pt x="919" y="2427"/>
                    <a:pt x="954" y="2444"/>
                    <a:pt x="971" y="2444"/>
                  </a:cubicBezTo>
                  <a:lnTo>
                    <a:pt x="3568" y="2762"/>
                  </a:lnTo>
                  <a:cubicBezTo>
                    <a:pt x="3574" y="2765"/>
                    <a:pt x="3581" y="2767"/>
                    <a:pt x="3587" y="2767"/>
                  </a:cubicBezTo>
                  <a:cubicBezTo>
                    <a:pt x="3616" y="2767"/>
                    <a:pt x="3641" y="2738"/>
                    <a:pt x="3655" y="2709"/>
                  </a:cubicBezTo>
                  <a:cubicBezTo>
                    <a:pt x="3655" y="2656"/>
                    <a:pt x="3620" y="2620"/>
                    <a:pt x="3585" y="2620"/>
                  </a:cubicBezTo>
                  <a:lnTo>
                    <a:pt x="1041" y="2302"/>
                  </a:lnTo>
                  <a:lnTo>
                    <a:pt x="142" y="60"/>
                  </a:lnTo>
                  <a:cubicBezTo>
                    <a:pt x="128" y="20"/>
                    <a:pt x="104" y="0"/>
                    <a:pt x="78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2977675" y="3701250"/>
              <a:ext cx="60475" cy="55375"/>
            </a:xfrm>
            <a:custGeom>
              <a:avLst/>
              <a:gdLst/>
              <a:ahLst/>
              <a:cxnLst/>
              <a:rect l="l" t="t" r="r" b="b"/>
              <a:pathLst>
                <a:path w="2419" h="2215" extrusionOk="0">
                  <a:moveTo>
                    <a:pt x="100" y="1"/>
                  </a:moveTo>
                  <a:cubicBezTo>
                    <a:pt x="90" y="1"/>
                    <a:pt x="80" y="3"/>
                    <a:pt x="71" y="8"/>
                  </a:cubicBezTo>
                  <a:cubicBezTo>
                    <a:pt x="35" y="25"/>
                    <a:pt x="0" y="60"/>
                    <a:pt x="17" y="114"/>
                  </a:cubicBezTo>
                  <a:lnTo>
                    <a:pt x="688" y="2021"/>
                  </a:lnTo>
                  <a:lnTo>
                    <a:pt x="706" y="2021"/>
                  </a:lnTo>
                  <a:cubicBezTo>
                    <a:pt x="706" y="2056"/>
                    <a:pt x="742" y="2056"/>
                    <a:pt x="759" y="2073"/>
                  </a:cubicBezTo>
                  <a:lnTo>
                    <a:pt x="2331" y="2215"/>
                  </a:lnTo>
                  <a:cubicBezTo>
                    <a:pt x="2367" y="2215"/>
                    <a:pt x="2402" y="2179"/>
                    <a:pt x="2402" y="2144"/>
                  </a:cubicBezTo>
                  <a:cubicBezTo>
                    <a:pt x="2419" y="2109"/>
                    <a:pt x="2383" y="2073"/>
                    <a:pt x="2348" y="2056"/>
                  </a:cubicBezTo>
                  <a:lnTo>
                    <a:pt x="829" y="1915"/>
                  </a:lnTo>
                  <a:lnTo>
                    <a:pt x="158" y="60"/>
                  </a:lnTo>
                  <a:cubicBezTo>
                    <a:pt x="158" y="21"/>
                    <a:pt x="129" y="1"/>
                    <a:pt x="10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2987800" y="3798050"/>
              <a:ext cx="258750" cy="179000"/>
            </a:xfrm>
            <a:custGeom>
              <a:avLst/>
              <a:gdLst/>
              <a:ahLst/>
              <a:cxnLst/>
              <a:rect l="l" t="t" r="r" b="b"/>
              <a:pathLst>
                <a:path w="10350" h="7160" extrusionOk="0">
                  <a:moveTo>
                    <a:pt x="8231" y="0"/>
                  </a:moveTo>
                  <a:cubicBezTo>
                    <a:pt x="8201" y="0"/>
                    <a:pt x="8170" y="3"/>
                    <a:pt x="8143" y="3"/>
                  </a:cubicBezTo>
                  <a:cubicBezTo>
                    <a:pt x="7648" y="92"/>
                    <a:pt x="7171" y="356"/>
                    <a:pt x="6747" y="622"/>
                  </a:cubicBezTo>
                  <a:cubicBezTo>
                    <a:pt x="6005" y="1098"/>
                    <a:pt x="5334" y="1627"/>
                    <a:pt x="4646" y="2176"/>
                  </a:cubicBezTo>
                  <a:cubicBezTo>
                    <a:pt x="4611" y="2193"/>
                    <a:pt x="4575" y="2228"/>
                    <a:pt x="4522" y="2263"/>
                  </a:cubicBezTo>
                  <a:cubicBezTo>
                    <a:pt x="3603" y="2970"/>
                    <a:pt x="2703" y="3605"/>
                    <a:pt x="1714" y="4135"/>
                  </a:cubicBezTo>
                  <a:cubicBezTo>
                    <a:pt x="1307" y="4365"/>
                    <a:pt x="902" y="4559"/>
                    <a:pt x="460" y="4736"/>
                  </a:cubicBezTo>
                  <a:cubicBezTo>
                    <a:pt x="1" y="4931"/>
                    <a:pt x="196" y="5054"/>
                    <a:pt x="549" y="5336"/>
                  </a:cubicBezTo>
                  <a:cubicBezTo>
                    <a:pt x="831" y="5566"/>
                    <a:pt x="1131" y="5778"/>
                    <a:pt x="1449" y="5955"/>
                  </a:cubicBezTo>
                  <a:cubicBezTo>
                    <a:pt x="1573" y="6026"/>
                    <a:pt x="1696" y="6096"/>
                    <a:pt x="1820" y="6148"/>
                  </a:cubicBezTo>
                  <a:cubicBezTo>
                    <a:pt x="2350" y="6414"/>
                    <a:pt x="2915" y="6608"/>
                    <a:pt x="3480" y="6749"/>
                  </a:cubicBezTo>
                  <a:cubicBezTo>
                    <a:pt x="4575" y="7031"/>
                    <a:pt x="5722" y="7102"/>
                    <a:pt x="6853" y="7137"/>
                  </a:cubicBezTo>
                  <a:cubicBezTo>
                    <a:pt x="7065" y="7156"/>
                    <a:pt x="7277" y="7156"/>
                    <a:pt x="7488" y="7156"/>
                  </a:cubicBezTo>
                  <a:cubicBezTo>
                    <a:pt x="7609" y="7158"/>
                    <a:pt x="7731" y="7160"/>
                    <a:pt x="7853" y="7160"/>
                  </a:cubicBezTo>
                  <a:cubicBezTo>
                    <a:pt x="8620" y="7160"/>
                    <a:pt x="9391" y="7093"/>
                    <a:pt x="10032" y="6697"/>
                  </a:cubicBezTo>
                  <a:cubicBezTo>
                    <a:pt x="10191" y="6591"/>
                    <a:pt x="10349" y="6431"/>
                    <a:pt x="10297" y="6254"/>
                  </a:cubicBezTo>
                  <a:cubicBezTo>
                    <a:pt x="10262" y="6148"/>
                    <a:pt x="10173" y="6078"/>
                    <a:pt x="10085" y="6026"/>
                  </a:cubicBezTo>
                  <a:cubicBezTo>
                    <a:pt x="9520" y="5637"/>
                    <a:pt x="8884" y="5371"/>
                    <a:pt x="8213" y="5230"/>
                  </a:cubicBezTo>
                  <a:cubicBezTo>
                    <a:pt x="8725" y="5213"/>
                    <a:pt x="9238" y="5089"/>
                    <a:pt x="9678" y="4860"/>
                  </a:cubicBezTo>
                  <a:cubicBezTo>
                    <a:pt x="9838" y="4771"/>
                    <a:pt x="10015" y="4630"/>
                    <a:pt x="9979" y="4453"/>
                  </a:cubicBezTo>
                  <a:cubicBezTo>
                    <a:pt x="9944" y="4330"/>
                    <a:pt x="9803" y="4260"/>
                    <a:pt x="9678" y="4206"/>
                  </a:cubicBezTo>
                  <a:cubicBezTo>
                    <a:pt x="9289" y="4053"/>
                    <a:pt x="8867" y="3977"/>
                    <a:pt x="8455" y="3977"/>
                  </a:cubicBezTo>
                  <a:cubicBezTo>
                    <a:pt x="8344" y="3977"/>
                    <a:pt x="8233" y="3983"/>
                    <a:pt x="8124" y="3994"/>
                  </a:cubicBezTo>
                  <a:cubicBezTo>
                    <a:pt x="8407" y="3871"/>
                    <a:pt x="8708" y="3730"/>
                    <a:pt x="9007" y="3605"/>
                  </a:cubicBezTo>
                  <a:cubicBezTo>
                    <a:pt x="9219" y="3499"/>
                    <a:pt x="9449" y="3412"/>
                    <a:pt x="9591" y="3217"/>
                  </a:cubicBezTo>
                  <a:cubicBezTo>
                    <a:pt x="9749" y="3040"/>
                    <a:pt x="9803" y="2758"/>
                    <a:pt x="9661" y="2581"/>
                  </a:cubicBezTo>
                  <a:cubicBezTo>
                    <a:pt x="9537" y="2440"/>
                    <a:pt x="9325" y="2405"/>
                    <a:pt x="9132" y="2388"/>
                  </a:cubicBezTo>
                  <a:cubicBezTo>
                    <a:pt x="9008" y="2379"/>
                    <a:pt x="8884" y="2374"/>
                    <a:pt x="8761" y="2374"/>
                  </a:cubicBezTo>
                  <a:cubicBezTo>
                    <a:pt x="8391" y="2374"/>
                    <a:pt x="8023" y="2414"/>
                    <a:pt x="7665" y="2494"/>
                  </a:cubicBezTo>
                  <a:cubicBezTo>
                    <a:pt x="8107" y="2317"/>
                    <a:pt x="8496" y="2087"/>
                    <a:pt x="8866" y="1787"/>
                  </a:cubicBezTo>
                  <a:cubicBezTo>
                    <a:pt x="9043" y="1646"/>
                    <a:pt x="9238" y="1363"/>
                    <a:pt x="9061" y="1187"/>
                  </a:cubicBezTo>
                  <a:cubicBezTo>
                    <a:pt x="8990" y="1116"/>
                    <a:pt x="8884" y="1098"/>
                    <a:pt x="8795" y="1098"/>
                  </a:cubicBezTo>
                  <a:cubicBezTo>
                    <a:pt x="8755" y="1095"/>
                    <a:pt x="8715" y="1094"/>
                    <a:pt x="8675" y="1094"/>
                  </a:cubicBezTo>
                  <a:cubicBezTo>
                    <a:pt x="8138" y="1094"/>
                    <a:pt x="7630" y="1307"/>
                    <a:pt x="7154" y="1505"/>
                  </a:cubicBezTo>
                  <a:cubicBezTo>
                    <a:pt x="7559" y="1204"/>
                    <a:pt x="7948" y="850"/>
                    <a:pt x="8284" y="462"/>
                  </a:cubicBezTo>
                  <a:cubicBezTo>
                    <a:pt x="8390" y="339"/>
                    <a:pt x="8496" y="127"/>
                    <a:pt x="8354" y="38"/>
                  </a:cubicBezTo>
                  <a:cubicBezTo>
                    <a:pt x="8322" y="6"/>
                    <a:pt x="8277" y="0"/>
                    <a:pt x="8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2987800" y="3843925"/>
              <a:ext cx="185025" cy="132575"/>
            </a:xfrm>
            <a:custGeom>
              <a:avLst/>
              <a:gdLst/>
              <a:ahLst/>
              <a:cxnLst/>
              <a:rect l="l" t="t" r="r" b="b"/>
              <a:pathLst>
                <a:path w="7401" h="5303" extrusionOk="0">
                  <a:moveTo>
                    <a:pt x="5733" y="0"/>
                  </a:moveTo>
                  <a:cubicBezTo>
                    <a:pt x="5453" y="0"/>
                    <a:pt x="5172" y="99"/>
                    <a:pt x="4910" y="216"/>
                  </a:cubicBezTo>
                  <a:cubicBezTo>
                    <a:pt x="4822" y="252"/>
                    <a:pt x="4733" y="287"/>
                    <a:pt x="4646" y="341"/>
                  </a:cubicBezTo>
                  <a:cubicBezTo>
                    <a:pt x="4611" y="358"/>
                    <a:pt x="4575" y="393"/>
                    <a:pt x="4522" y="428"/>
                  </a:cubicBezTo>
                  <a:cubicBezTo>
                    <a:pt x="3603" y="1135"/>
                    <a:pt x="2703" y="1770"/>
                    <a:pt x="1714" y="2300"/>
                  </a:cubicBezTo>
                  <a:cubicBezTo>
                    <a:pt x="1307" y="2530"/>
                    <a:pt x="902" y="2724"/>
                    <a:pt x="460" y="2901"/>
                  </a:cubicBezTo>
                  <a:cubicBezTo>
                    <a:pt x="1" y="3096"/>
                    <a:pt x="196" y="3219"/>
                    <a:pt x="549" y="3501"/>
                  </a:cubicBezTo>
                  <a:cubicBezTo>
                    <a:pt x="831" y="3731"/>
                    <a:pt x="1131" y="3943"/>
                    <a:pt x="1449" y="4120"/>
                  </a:cubicBezTo>
                  <a:cubicBezTo>
                    <a:pt x="1573" y="4191"/>
                    <a:pt x="1696" y="4261"/>
                    <a:pt x="1820" y="4313"/>
                  </a:cubicBezTo>
                  <a:cubicBezTo>
                    <a:pt x="2350" y="4579"/>
                    <a:pt x="2915" y="4773"/>
                    <a:pt x="3480" y="4914"/>
                  </a:cubicBezTo>
                  <a:cubicBezTo>
                    <a:pt x="4575" y="5196"/>
                    <a:pt x="5722" y="5267"/>
                    <a:pt x="6853" y="5302"/>
                  </a:cubicBezTo>
                  <a:cubicBezTo>
                    <a:pt x="6394" y="4932"/>
                    <a:pt x="5776" y="4737"/>
                    <a:pt x="5193" y="4544"/>
                  </a:cubicBezTo>
                  <a:cubicBezTo>
                    <a:pt x="5741" y="4508"/>
                    <a:pt x="6288" y="4402"/>
                    <a:pt x="6817" y="4207"/>
                  </a:cubicBezTo>
                  <a:cubicBezTo>
                    <a:pt x="6959" y="4155"/>
                    <a:pt x="7118" y="4102"/>
                    <a:pt x="7224" y="3979"/>
                  </a:cubicBezTo>
                  <a:cubicBezTo>
                    <a:pt x="7347" y="3873"/>
                    <a:pt x="7401" y="3678"/>
                    <a:pt x="7312" y="3536"/>
                  </a:cubicBezTo>
                  <a:cubicBezTo>
                    <a:pt x="7277" y="3466"/>
                    <a:pt x="7189" y="3413"/>
                    <a:pt x="7118" y="3360"/>
                  </a:cubicBezTo>
                  <a:cubicBezTo>
                    <a:pt x="6642" y="3102"/>
                    <a:pt x="6091" y="3042"/>
                    <a:pt x="5540" y="3042"/>
                  </a:cubicBezTo>
                  <a:cubicBezTo>
                    <a:pt x="5335" y="3042"/>
                    <a:pt x="5130" y="3051"/>
                    <a:pt x="4928" y="3060"/>
                  </a:cubicBezTo>
                  <a:cubicBezTo>
                    <a:pt x="5511" y="2990"/>
                    <a:pt x="6076" y="2795"/>
                    <a:pt x="6570" y="2512"/>
                  </a:cubicBezTo>
                  <a:cubicBezTo>
                    <a:pt x="6836" y="2371"/>
                    <a:pt x="7100" y="2124"/>
                    <a:pt x="7048" y="1841"/>
                  </a:cubicBezTo>
                  <a:cubicBezTo>
                    <a:pt x="6977" y="1542"/>
                    <a:pt x="6588" y="1471"/>
                    <a:pt x="6288" y="1471"/>
                  </a:cubicBezTo>
                  <a:cubicBezTo>
                    <a:pt x="5600" y="1471"/>
                    <a:pt x="4893" y="1594"/>
                    <a:pt x="4257" y="1859"/>
                  </a:cubicBezTo>
                  <a:cubicBezTo>
                    <a:pt x="4663" y="1629"/>
                    <a:pt x="5087" y="1400"/>
                    <a:pt x="5475" y="1135"/>
                  </a:cubicBezTo>
                  <a:cubicBezTo>
                    <a:pt x="5758" y="958"/>
                    <a:pt x="6040" y="764"/>
                    <a:pt x="6217" y="482"/>
                  </a:cubicBezTo>
                  <a:cubicBezTo>
                    <a:pt x="6252" y="411"/>
                    <a:pt x="6288" y="322"/>
                    <a:pt x="6271" y="235"/>
                  </a:cubicBezTo>
                  <a:cubicBezTo>
                    <a:pt x="6235" y="129"/>
                    <a:pt x="6129" y="58"/>
                    <a:pt x="6023" y="40"/>
                  </a:cubicBezTo>
                  <a:cubicBezTo>
                    <a:pt x="5927" y="12"/>
                    <a:pt x="5830" y="0"/>
                    <a:pt x="5733" y="0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987800" y="3901425"/>
              <a:ext cx="51250" cy="50350"/>
            </a:xfrm>
            <a:custGeom>
              <a:avLst/>
              <a:gdLst/>
              <a:ahLst/>
              <a:cxnLst/>
              <a:rect l="l" t="t" r="r" b="b"/>
              <a:pathLst>
                <a:path w="2050" h="2014" extrusionOk="0">
                  <a:moveTo>
                    <a:pt x="1714" y="0"/>
                  </a:moveTo>
                  <a:cubicBezTo>
                    <a:pt x="1307" y="230"/>
                    <a:pt x="902" y="424"/>
                    <a:pt x="460" y="601"/>
                  </a:cubicBezTo>
                  <a:cubicBezTo>
                    <a:pt x="1" y="796"/>
                    <a:pt x="196" y="919"/>
                    <a:pt x="549" y="1201"/>
                  </a:cubicBezTo>
                  <a:cubicBezTo>
                    <a:pt x="831" y="1431"/>
                    <a:pt x="1131" y="1643"/>
                    <a:pt x="1449" y="1820"/>
                  </a:cubicBezTo>
                  <a:cubicBezTo>
                    <a:pt x="1573" y="1891"/>
                    <a:pt x="1696" y="1961"/>
                    <a:pt x="1820" y="2013"/>
                  </a:cubicBezTo>
                  <a:cubicBezTo>
                    <a:pt x="1837" y="2013"/>
                    <a:pt x="1837" y="1997"/>
                    <a:pt x="1837" y="1978"/>
                  </a:cubicBezTo>
                  <a:cubicBezTo>
                    <a:pt x="1837" y="1926"/>
                    <a:pt x="1802" y="1872"/>
                    <a:pt x="1767" y="1837"/>
                  </a:cubicBezTo>
                  <a:cubicBezTo>
                    <a:pt x="1573" y="1608"/>
                    <a:pt x="1326" y="1431"/>
                    <a:pt x="1060" y="1307"/>
                  </a:cubicBezTo>
                  <a:lnTo>
                    <a:pt x="1060" y="1307"/>
                  </a:lnTo>
                  <a:cubicBezTo>
                    <a:pt x="1201" y="1334"/>
                    <a:pt x="1347" y="1356"/>
                    <a:pt x="1489" y="1356"/>
                  </a:cubicBezTo>
                  <a:cubicBezTo>
                    <a:pt x="1630" y="1356"/>
                    <a:pt x="1767" y="1334"/>
                    <a:pt x="1891" y="1272"/>
                  </a:cubicBezTo>
                  <a:cubicBezTo>
                    <a:pt x="1943" y="1255"/>
                    <a:pt x="1978" y="1236"/>
                    <a:pt x="1997" y="1184"/>
                  </a:cubicBezTo>
                  <a:cubicBezTo>
                    <a:pt x="2049" y="1078"/>
                    <a:pt x="1908" y="972"/>
                    <a:pt x="1802" y="937"/>
                  </a:cubicBezTo>
                  <a:cubicBezTo>
                    <a:pt x="1538" y="831"/>
                    <a:pt x="1255" y="796"/>
                    <a:pt x="973" y="796"/>
                  </a:cubicBezTo>
                  <a:cubicBezTo>
                    <a:pt x="1201" y="690"/>
                    <a:pt x="1413" y="584"/>
                    <a:pt x="1625" y="442"/>
                  </a:cubicBezTo>
                  <a:cubicBezTo>
                    <a:pt x="1696" y="407"/>
                    <a:pt x="1767" y="372"/>
                    <a:pt x="1820" y="301"/>
                  </a:cubicBezTo>
                  <a:cubicBezTo>
                    <a:pt x="1856" y="230"/>
                    <a:pt x="1873" y="141"/>
                    <a:pt x="1837" y="89"/>
                  </a:cubicBezTo>
                  <a:cubicBezTo>
                    <a:pt x="1802" y="36"/>
                    <a:pt x="1750" y="19"/>
                    <a:pt x="1714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" name="Google Shape;132;p4"/>
          <p:cNvGrpSpPr/>
          <p:nvPr/>
        </p:nvGrpSpPr>
        <p:grpSpPr>
          <a:xfrm rot="10800000">
            <a:off x="6482317" y="-447836"/>
            <a:ext cx="3173210" cy="2188720"/>
            <a:chOff x="1899925" y="3063975"/>
            <a:chExt cx="1552375" cy="1070750"/>
          </a:xfrm>
        </p:grpSpPr>
        <p:sp>
          <p:nvSpPr>
            <p:cNvPr id="133" name="Google Shape;133;p4"/>
            <p:cNvSpPr/>
            <p:nvPr/>
          </p:nvSpPr>
          <p:spPr>
            <a:xfrm>
              <a:off x="2575425" y="3924050"/>
              <a:ext cx="154550" cy="206900"/>
            </a:xfrm>
            <a:custGeom>
              <a:avLst/>
              <a:gdLst/>
              <a:ahLst/>
              <a:cxnLst/>
              <a:rect l="l" t="t" r="r" b="b"/>
              <a:pathLst>
                <a:path w="6182" h="8276" extrusionOk="0">
                  <a:moveTo>
                    <a:pt x="1012" y="1"/>
                  </a:moveTo>
                  <a:cubicBezTo>
                    <a:pt x="921" y="1"/>
                    <a:pt x="852" y="146"/>
                    <a:pt x="743" y="331"/>
                  </a:cubicBezTo>
                  <a:cubicBezTo>
                    <a:pt x="601" y="597"/>
                    <a:pt x="495" y="880"/>
                    <a:pt x="389" y="1162"/>
                  </a:cubicBezTo>
                  <a:lnTo>
                    <a:pt x="283" y="1480"/>
                  </a:lnTo>
                  <a:cubicBezTo>
                    <a:pt x="161" y="1939"/>
                    <a:pt x="90" y="2415"/>
                    <a:pt x="72" y="2893"/>
                  </a:cubicBezTo>
                  <a:cubicBezTo>
                    <a:pt x="1" y="3811"/>
                    <a:pt x="107" y="4729"/>
                    <a:pt x="267" y="5648"/>
                  </a:cubicBezTo>
                  <a:cubicBezTo>
                    <a:pt x="283" y="5806"/>
                    <a:pt x="319" y="5983"/>
                    <a:pt x="354" y="6159"/>
                  </a:cubicBezTo>
                  <a:cubicBezTo>
                    <a:pt x="460" y="6849"/>
                    <a:pt x="620" y="7590"/>
                    <a:pt x="1096" y="8102"/>
                  </a:cubicBezTo>
                  <a:cubicBezTo>
                    <a:pt x="1183" y="8189"/>
                    <a:pt x="1293" y="8275"/>
                    <a:pt x="1408" y="8275"/>
                  </a:cubicBezTo>
                  <a:cubicBezTo>
                    <a:pt x="1433" y="8275"/>
                    <a:pt x="1459" y="8271"/>
                    <a:pt x="1484" y="8262"/>
                  </a:cubicBezTo>
                  <a:cubicBezTo>
                    <a:pt x="1555" y="8226"/>
                    <a:pt x="1609" y="8137"/>
                    <a:pt x="1644" y="8050"/>
                  </a:cubicBezTo>
                  <a:cubicBezTo>
                    <a:pt x="1856" y="7555"/>
                    <a:pt x="1979" y="6990"/>
                    <a:pt x="1997" y="6442"/>
                  </a:cubicBezTo>
                  <a:cubicBezTo>
                    <a:pt x="2085" y="6849"/>
                    <a:pt x="2244" y="7237"/>
                    <a:pt x="2509" y="7555"/>
                  </a:cubicBezTo>
                  <a:cubicBezTo>
                    <a:pt x="2583" y="7644"/>
                    <a:pt x="2694" y="7744"/>
                    <a:pt x="2800" y="7744"/>
                  </a:cubicBezTo>
                  <a:cubicBezTo>
                    <a:pt x="2821" y="7744"/>
                    <a:pt x="2842" y="7740"/>
                    <a:pt x="2862" y="7732"/>
                  </a:cubicBezTo>
                  <a:cubicBezTo>
                    <a:pt x="2968" y="7696"/>
                    <a:pt x="3003" y="7572"/>
                    <a:pt x="3022" y="7449"/>
                  </a:cubicBezTo>
                  <a:cubicBezTo>
                    <a:pt x="3109" y="7025"/>
                    <a:pt x="3074" y="6583"/>
                    <a:pt x="2951" y="6178"/>
                  </a:cubicBezTo>
                  <a:lnTo>
                    <a:pt x="2951" y="6178"/>
                  </a:lnTo>
                  <a:cubicBezTo>
                    <a:pt x="3109" y="6390"/>
                    <a:pt x="3250" y="6618"/>
                    <a:pt x="3410" y="6830"/>
                  </a:cubicBezTo>
                  <a:cubicBezTo>
                    <a:pt x="3516" y="6990"/>
                    <a:pt x="3622" y="7148"/>
                    <a:pt x="3799" y="7237"/>
                  </a:cubicBezTo>
                  <a:cubicBezTo>
                    <a:pt x="3870" y="7285"/>
                    <a:pt x="3955" y="7311"/>
                    <a:pt x="4039" y="7311"/>
                  </a:cubicBezTo>
                  <a:cubicBezTo>
                    <a:pt x="4142" y="7311"/>
                    <a:pt x="4242" y="7272"/>
                    <a:pt x="4310" y="7184"/>
                  </a:cubicBezTo>
                  <a:cubicBezTo>
                    <a:pt x="4416" y="7078"/>
                    <a:pt x="4416" y="6901"/>
                    <a:pt x="4399" y="6743"/>
                  </a:cubicBezTo>
                  <a:cubicBezTo>
                    <a:pt x="4345" y="6354"/>
                    <a:pt x="4239" y="5966"/>
                    <a:pt x="4081" y="5594"/>
                  </a:cubicBezTo>
                  <a:lnTo>
                    <a:pt x="4081" y="5594"/>
                  </a:lnTo>
                  <a:cubicBezTo>
                    <a:pt x="4293" y="5912"/>
                    <a:pt x="4540" y="6195"/>
                    <a:pt x="4823" y="6442"/>
                  </a:cubicBezTo>
                  <a:cubicBezTo>
                    <a:pt x="4924" y="6521"/>
                    <a:pt x="5061" y="6593"/>
                    <a:pt x="5175" y="6593"/>
                  </a:cubicBezTo>
                  <a:cubicBezTo>
                    <a:pt x="5239" y="6593"/>
                    <a:pt x="5296" y="6570"/>
                    <a:pt x="5334" y="6512"/>
                  </a:cubicBezTo>
                  <a:cubicBezTo>
                    <a:pt x="5388" y="6442"/>
                    <a:pt x="5388" y="6354"/>
                    <a:pt x="5370" y="6284"/>
                  </a:cubicBezTo>
                  <a:cubicBezTo>
                    <a:pt x="5317" y="5824"/>
                    <a:pt x="5052" y="5418"/>
                    <a:pt x="4788" y="5029"/>
                  </a:cubicBezTo>
                  <a:lnTo>
                    <a:pt x="4788" y="5029"/>
                  </a:lnTo>
                  <a:cubicBezTo>
                    <a:pt x="5105" y="5312"/>
                    <a:pt x="5440" y="5577"/>
                    <a:pt x="5812" y="5789"/>
                  </a:cubicBezTo>
                  <a:cubicBezTo>
                    <a:pt x="5867" y="5826"/>
                    <a:pt x="5942" y="5853"/>
                    <a:pt x="6010" y="5853"/>
                  </a:cubicBezTo>
                  <a:cubicBezTo>
                    <a:pt x="6073" y="5853"/>
                    <a:pt x="6131" y="5830"/>
                    <a:pt x="6165" y="5771"/>
                  </a:cubicBezTo>
                  <a:cubicBezTo>
                    <a:pt x="6182" y="5718"/>
                    <a:pt x="6165" y="5665"/>
                    <a:pt x="6147" y="5612"/>
                  </a:cubicBezTo>
                  <a:cubicBezTo>
                    <a:pt x="6005" y="5206"/>
                    <a:pt x="5723" y="4888"/>
                    <a:pt x="5440" y="4570"/>
                  </a:cubicBezTo>
                  <a:cubicBezTo>
                    <a:pt x="4964" y="4058"/>
                    <a:pt x="4434" y="3599"/>
                    <a:pt x="3886" y="3140"/>
                  </a:cubicBezTo>
                  <a:cubicBezTo>
                    <a:pt x="3869" y="3105"/>
                    <a:pt x="3834" y="3086"/>
                    <a:pt x="3799" y="3051"/>
                  </a:cubicBezTo>
                  <a:cubicBezTo>
                    <a:pt x="3092" y="2434"/>
                    <a:pt x="2456" y="1798"/>
                    <a:pt x="1873" y="1092"/>
                  </a:cubicBezTo>
                  <a:cubicBezTo>
                    <a:pt x="1644" y="809"/>
                    <a:pt x="1432" y="508"/>
                    <a:pt x="1220" y="190"/>
                  </a:cubicBezTo>
                  <a:cubicBezTo>
                    <a:pt x="1132" y="56"/>
                    <a:pt x="1068" y="1"/>
                    <a:pt x="10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575425" y="3924050"/>
              <a:ext cx="109100" cy="145175"/>
            </a:xfrm>
            <a:custGeom>
              <a:avLst/>
              <a:gdLst/>
              <a:ahLst/>
              <a:cxnLst/>
              <a:rect l="l" t="t" r="r" b="b"/>
              <a:pathLst>
                <a:path w="4364" h="5807" extrusionOk="0">
                  <a:moveTo>
                    <a:pt x="1012" y="1"/>
                  </a:moveTo>
                  <a:cubicBezTo>
                    <a:pt x="921" y="1"/>
                    <a:pt x="852" y="146"/>
                    <a:pt x="743" y="331"/>
                  </a:cubicBezTo>
                  <a:cubicBezTo>
                    <a:pt x="601" y="597"/>
                    <a:pt x="495" y="880"/>
                    <a:pt x="389" y="1162"/>
                  </a:cubicBezTo>
                  <a:lnTo>
                    <a:pt x="283" y="1480"/>
                  </a:lnTo>
                  <a:cubicBezTo>
                    <a:pt x="161" y="1939"/>
                    <a:pt x="90" y="2415"/>
                    <a:pt x="72" y="2893"/>
                  </a:cubicBezTo>
                  <a:cubicBezTo>
                    <a:pt x="1" y="3811"/>
                    <a:pt x="107" y="4729"/>
                    <a:pt x="267" y="5648"/>
                  </a:cubicBezTo>
                  <a:cubicBezTo>
                    <a:pt x="495" y="5206"/>
                    <a:pt x="566" y="4694"/>
                    <a:pt x="620" y="4200"/>
                  </a:cubicBezTo>
                  <a:cubicBezTo>
                    <a:pt x="726" y="4640"/>
                    <a:pt x="902" y="5047"/>
                    <a:pt x="1131" y="5453"/>
                  </a:cubicBezTo>
                  <a:cubicBezTo>
                    <a:pt x="1185" y="5559"/>
                    <a:pt x="1256" y="5683"/>
                    <a:pt x="1378" y="5754"/>
                  </a:cubicBezTo>
                  <a:cubicBezTo>
                    <a:pt x="1431" y="5789"/>
                    <a:pt x="1498" y="5807"/>
                    <a:pt x="1562" y="5807"/>
                  </a:cubicBezTo>
                  <a:cubicBezTo>
                    <a:pt x="1626" y="5807"/>
                    <a:pt x="1688" y="5789"/>
                    <a:pt x="1732" y="5754"/>
                  </a:cubicBezTo>
                  <a:cubicBezTo>
                    <a:pt x="1785" y="5700"/>
                    <a:pt x="1821" y="5629"/>
                    <a:pt x="1838" y="5559"/>
                  </a:cubicBezTo>
                  <a:cubicBezTo>
                    <a:pt x="2033" y="4994"/>
                    <a:pt x="1891" y="4358"/>
                    <a:pt x="1750" y="3776"/>
                  </a:cubicBezTo>
                  <a:lnTo>
                    <a:pt x="1750" y="3776"/>
                  </a:lnTo>
                  <a:cubicBezTo>
                    <a:pt x="1908" y="4217"/>
                    <a:pt x="2139" y="4640"/>
                    <a:pt x="2456" y="4994"/>
                  </a:cubicBezTo>
                  <a:cubicBezTo>
                    <a:pt x="2572" y="5153"/>
                    <a:pt x="2746" y="5300"/>
                    <a:pt x="2931" y="5300"/>
                  </a:cubicBezTo>
                  <a:cubicBezTo>
                    <a:pt x="2973" y="5300"/>
                    <a:pt x="3015" y="5293"/>
                    <a:pt x="3057" y="5276"/>
                  </a:cubicBezTo>
                  <a:cubicBezTo>
                    <a:pt x="3269" y="5170"/>
                    <a:pt x="3286" y="4852"/>
                    <a:pt x="3233" y="4605"/>
                  </a:cubicBezTo>
                  <a:cubicBezTo>
                    <a:pt x="3127" y="4058"/>
                    <a:pt x="2933" y="3529"/>
                    <a:pt x="2633" y="3051"/>
                  </a:cubicBezTo>
                  <a:lnTo>
                    <a:pt x="2633" y="3051"/>
                  </a:lnTo>
                  <a:cubicBezTo>
                    <a:pt x="2862" y="3352"/>
                    <a:pt x="3109" y="3635"/>
                    <a:pt x="3375" y="3917"/>
                  </a:cubicBezTo>
                  <a:cubicBezTo>
                    <a:pt x="3568" y="4111"/>
                    <a:pt x="3763" y="4323"/>
                    <a:pt x="4010" y="4412"/>
                  </a:cubicBezTo>
                  <a:cubicBezTo>
                    <a:pt x="4052" y="4421"/>
                    <a:pt x="4093" y="4432"/>
                    <a:pt x="4134" y="4432"/>
                  </a:cubicBezTo>
                  <a:cubicBezTo>
                    <a:pt x="4163" y="4432"/>
                    <a:pt x="4193" y="4426"/>
                    <a:pt x="4222" y="4412"/>
                  </a:cubicBezTo>
                  <a:cubicBezTo>
                    <a:pt x="4293" y="4376"/>
                    <a:pt x="4328" y="4287"/>
                    <a:pt x="4345" y="4200"/>
                  </a:cubicBezTo>
                  <a:cubicBezTo>
                    <a:pt x="4364" y="3882"/>
                    <a:pt x="4204" y="3599"/>
                    <a:pt x="4027" y="3334"/>
                  </a:cubicBezTo>
                  <a:cubicBezTo>
                    <a:pt x="3992" y="3263"/>
                    <a:pt x="3940" y="3192"/>
                    <a:pt x="3886" y="3140"/>
                  </a:cubicBezTo>
                  <a:cubicBezTo>
                    <a:pt x="3869" y="3105"/>
                    <a:pt x="3834" y="3086"/>
                    <a:pt x="3799" y="3051"/>
                  </a:cubicBezTo>
                  <a:cubicBezTo>
                    <a:pt x="3092" y="2434"/>
                    <a:pt x="2456" y="1798"/>
                    <a:pt x="1873" y="1092"/>
                  </a:cubicBezTo>
                  <a:cubicBezTo>
                    <a:pt x="1644" y="809"/>
                    <a:pt x="1432" y="508"/>
                    <a:pt x="1220" y="190"/>
                  </a:cubicBezTo>
                  <a:cubicBezTo>
                    <a:pt x="1132" y="56"/>
                    <a:pt x="1068" y="1"/>
                    <a:pt x="1012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582500" y="3924050"/>
              <a:ext cx="39750" cy="37475"/>
            </a:xfrm>
            <a:custGeom>
              <a:avLst/>
              <a:gdLst/>
              <a:ahLst/>
              <a:cxnLst/>
              <a:rect l="l" t="t" r="r" b="b"/>
              <a:pathLst>
                <a:path w="1590" h="1499" extrusionOk="0">
                  <a:moveTo>
                    <a:pt x="729" y="1"/>
                  </a:moveTo>
                  <a:cubicBezTo>
                    <a:pt x="638" y="1"/>
                    <a:pt x="569" y="146"/>
                    <a:pt x="460" y="331"/>
                  </a:cubicBezTo>
                  <a:cubicBezTo>
                    <a:pt x="318" y="597"/>
                    <a:pt x="212" y="880"/>
                    <a:pt x="106" y="1162"/>
                  </a:cubicBezTo>
                  <a:lnTo>
                    <a:pt x="0" y="1480"/>
                  </a:lnTo>
                  <a:lnTo>
                    <a:pt x="36" y="1480"/>
                  </a:lnTo>
                  <a:cubicBezTo>
                    <a:pt x="90" y="1480"/>
                    <a:pt x="125" y="1445"/>
                    <a:pt x="142" y="1409"/>
                  </a:cubicBezTo>
                  <a:cubicBezTo>
                    <a:pt x="301" y="1214"/>
                    <a:pt x="407" y="1002"/>
                    <a:pt x="460" y="774"/>
                  </a:cubicBezTo>
                  <a:cubicBezTo>
                    <a:pt x="460" y="1002"/>
                    <a:pt x="478" y="1250"/>
                    <a:pt x="619" y="1426"/>
                  </a:cubicBezTo>
                  <a:cubicBezTo>
                    <a:pt x="636" y="1462"/>
                    <a:pt x="655" y="1480"/>
                    <a:pt x="690" y="1497"/>
                  </a:cubicBezTo>
                  <a:cubicBezTo>
                    <a:pt x="697" y="1498"/>
                    <a:pt x="704" y="1499"/>
                    <a:pt x="711" y="1499"/>
                  </a:cubicBezTo>
                  <a:cubicBezTo>
                    <a:pt x="805" y="1499"/>
                    <a:pt x="867" y="1385"/>
                    <a:pt x="867" y="1303"/>
                  </a:cubicBezTo>
                  <a:cubicBezTo>
                    <a:pt x="902" y="1073"/>
                    <a:pt x="902" y="844"/>
                    <a:pt x="867" y="614"/>
                  </a:cubicBezTo>
                  <a:lnTo>
                    <a:pt x="867" y="614"/>
                  </a:lnTo>
                  <a:cubicBezTo>
                    <a:pt x="973" y="791"/>
                    <a:pt x="1095" y="950"/>
                    <a:pt x="1237" y="1092"/>
                  </a:cubicBezTo>
                  <a:cubicBezTo>
                    <a:pt x="1272" y="1144"/>
                    <a:pt x="1326" y="1197"/>
                    <a:pt x="1378" y="1214"/>
                  </a:cubicBezTo>
                  <a:cubicBezTo>
                    <a:pt x="1402" y="1230"/>
                    <a:pt x="1430" y="1239"/>
                    <a:pt x="1458" y="1239"/>
                  </a:cubicBezTo>
                  <a:cubicBezTo>
                    <a:pt x="1492" y="1239"/>
                    <a:pt x="1526" y="1226"/>
                    <a:pt x="1555" y="1197"/>
                  </a:cubicBezTo>
                  <a:cubicBezTo>
                    <a:pt x="1590" y="1162"/>
                    <a:pt x="1590" y="1127"/>
                    <a:pt x="1590" y="1092"/>
                  </a:cubicBezTo>
                  <a:cubicBezTo>
                    <a:pt x="1361" y="809"/>
                    <a:pt x="1149" y="508"/>
                    <a:pt x="937" y="190"/>
                  </a:cubicBezTo>
                  <a:cubicBezTo>
                    <a:pt x="849" y="56"/>
                    <a:pt x="785" y="1"/>
                    <a:pt x="729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550300" y="3690925"/>
              <a:ext cx="56075" cy="262200"/>
            </a:xfrm>
            <a:custGeom>
              <a:avLst/>
              <a:gdLst/>
              <a:ahLst/>
              <a:cxnLst/>
              <a:rect l="l" t="t" r="r" b="b"/>
              <a:pathLst>
                <a:path w="2243" h="10488" extrusionOk="0">
                  <a:moveTo>
                    <a:pt x="360" y="1"/>
                  </a:moveTo>
                  <a:cubicBezTo>
                    <a:pt x="284" y="1"/>
                    <a:pt x="207" y="28"/>
                    <a:pt x="141" y="85"/>
                  </a:cubicBezTo>
                  <a:cubicBezTo>
                    <a:pt x="17" y="191"/>
                    <a:pt x="0" y="403"/>
                    <a:pt x="123" y="527"/>
                  </a:cubicBezTo>
                  <a:cubicBezTo>
                    <a:pt x="653" y="1127"/>
                    <a:pt x="971" y="1886"/>
                    <a:pt x="1183" y="2698"/>
                  </a:cubicBezTo>
                  <a:cubicBezTo>
                    <a:pt x="1378" y="3511"/>
                    <a:pt x="1465" y="4358"/>
                    <a:pt x="1571" y="5206"/>
                  </a:cubicBezTo>
                  <a:cubicBezTo>
                    <a:pt x="1766" y="6901"/>
                    <a:pt x="1872" y="8615"/>
                    <a:pt x="1872" y="10327"/>
                  </a:cubicBezTo>
                  <a:cubicBezTo>
                    <a:pt x="1872" y="10417"/>
                    <a:pt x="1943" y="10487"/>
                    <a:pt x="2030" y="10487"/>
                  </a:cubicBezTo>
                  <a:cubicBezTo>
                    <a:pt x="2119" y="10487"/>
                    <a:pt x="2190" y="10417"/>
                    <a:pt x="2207" y="10327"/>
                  </a:cubicBezTo>
                  <a:cubicBezTo>
                    <a:pt x="2242" y="8615"/>
                    <a:pt x="2190" y="6884"/>
                    <a:pt x="2049" y="5154"/>
                  </a:cubicBezTo>
                  <a:cubicBezTo>
                    <a:pt x="1978" y="4306"/>
                    <a:pt x="1907" y="3440"/>
                    <a:pt x="1731" y="2575"/>
                  </a:cubicBezTo>
                  <a:cubicBezTo>
                    <a:pt x="1536" y="1709"/>
                    <a:pt x="1218" y="826"/>
                    <a:pt x="600" y="103"/>
                  </a:cubicBezTo>
                  <a:cubicBezTo>
                    <a:pt x="534" y="36"/>
                    <a:pt x="447" y="1"/>
                    <a:pt x="360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404600" y="3727050"/>
              <a:ext cx="195575" cy="406475"/>
            </a:xfrm>
            <a:custGeom>
              <a:avLst/>
              <a:gdLst/>
              <a:ahLst/>
              <a:cxnLst/>
              <a:rect l="l" t="t" r="r" b="b"/>
              <a:pathLst>
                <a:path w="7823" h="16259" extrusionOk="0">
                  <a:moveTo>
                    <a:pt x="6587" y="0"/>
                  </a:moveTo>
                  <a:lnTo>
                    <a:pt x="6587" y="0"/>
                  </a:lnTo>
                  <a:cubicBezTo>
                    <a:pt x="6586" y="0"/>
                    <a:pt x="2666" y="5122"/>
                    <a:pt x="1147" y="8548"/>
                  </a:cubicBezTo>
                  <a:cubicBezTo>
                    <a:pt x="0" y="11126"/>
                    <a:pt x="335" y="14463"/>
                    <a:pt x="565" y="15930"/>
                  </a:cubicBezTo>
                  <a:cubicBezTo>
                    <a:pt x="587" y="16139"/>
                    <a:pt x="754" y="16259"/>
                    <a:pt x="928" y="16259"/>
                  </a:cubicBezTo>
                  <a:cubicBezTo>
                    <a:pt x="1032" y="16259"/>
                    <a:pt x="1139" y="16216"/>
                    <a:pt x="1218" y="16123"/>
                  </a:cubicBezTo>
                  <a:cubicBezTo>
                    <a:pt x="1960" y="15240"/>
                    <a:pt x="3462" y="13298"/>
                    <a:pt x="5245" y="10066"/>
                  </a:cubicBezTo>
                  <a:cubicBezTo>
                    <a:pt x="7823" y="5369"/>
                    <a:pt x="6587" y="0"/>
                    <a:pt x="6587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423125" y="3725150"/>
              <a:ext cx="148375" cy="409575"/>
            </a:xfrm>
            <a:custGeom>
              <a:avLst/>
              <a:gdLst/>
              <a:ahLst/>
              <a:cxnLst/>
              <a:rect l="l" t="t" r="r" b="b"/>
              <a:pathLst>
                <a:path w="5935" h="16383" extrusionOk="0">
                  <a:moveTo>
                    <a:pt x="5853" y="0"/>
                  </a:moveTo>
                  <a:cubicBezTo>
                    <a:pt x="5816" y="0"/>
                    <a:pt x="5790" y="29"/>
                    <a:pt x="5775" y="58"/>
                  </a:cubicBezTo>
                  <a:lnTo>
                    <a:pt x="1" y="16270"/>
                  </a:lnTo>
                  <a:cubicBezTo>
                    <a:pt x="1" y="16288"/>
                    <a:pt x="1" y="16323"/>
                    <a:pt x="18" y="16340"/>
                  </a:cubicBezTo>
                  <a:cubicBezTo>
                    <a:pt x="18" y="16359"/>
                    <a:pt x="36" y="16376"/>
                    <a:pt x="53" y="16376"/>
                  </a:cubicBezTo>
                  <a:cubicBezTo>
                    <a:pt x="67" y="16380"/>
                    <a:pt x="79" y="16383"/>
                    <a:pt x="90" y="16383"/>
                  </a:cubicBezTo>
                  <a:cubicBezTo>
                    <a:pt x="124" y="16383"/>
                    <a:pt x="146" y="16363"/>
                    <a:pt x="159" y="16323"/>
                  </a:cubicBezTo>
                  <a:lnTo>
                    <a:pt x="5916" y="111"/>
                  </a:lnTo>
                  <a:cubicBezTo>
                    <a:pt x="5935" y="76"/>
                    <a:pt x="5916" y="22"/>
                    <a:pt x="5881" y="6"/>
                  </a:cubicBezTo>
                  <a:cubicBezTo>
                    <a:pt x="5871" y="2"/>
                    <a:pt x="5862" y="0"/>
                    <a:pt x="5853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409900" y="4024000"/>
              <a:ext cx="79025" cy="39975"/>
            </a:xfrm>
            <a:custGeom>
              <a:avLst/>
              <a:gdLst/>
              <a:ahLst/>
              <a:cxnLst/>
              <a:rect l="l" t="t" r="r" b="b"/>
              <a:pathLst>
                <a:path w="3161" h="1599" extrusionOk="0">
                  <a:moveTo>
                    <a:pt x="2112" y="0"/>
                  </a:moveTo>
                  <a:cubicBezTo>
                    <a:pt x="2103" y="0"/>
                    <a:pt x="2093" y="2"/>
                    <a:pt x="2084" y="7"/>
                  </a:cubicBezTo>
                  <a:lnTo>
                    <a:pt x="52" y="943"/>
                  </a:lnTo>
                  <a:cubicBezTo>
                    <a:pt x="17" y="960"/>
                    <a:pt x="0" y="1014"/>
                    <a:pt x="17" y="1049"/>
                  </a:cubicBezTo>
                  <a:cubicBezTo>
                    <a:pt x="31" y="1075"/>
                    <a:pt x="62" y="1091"/>
                    <a:pt x="92" y="1091"/>
                  </a:cubicBezTo>
                  <a:cubicBezTo>
                    <a:pt x="103" y="1091"/>
                    <a:pt x="114" y="1089"/>
                    <a:pt x="123" y="1085"/>
                  </a:cubicBezTo>
                  <a:lnTo>
                    <a:pt x="2084" y="183"/>
                  </a:lnTo>
                  <a:lnTo>
                    <a:pt x="3002" y="1561"/>
                  </a:lnTo>
                  <a:cubicBezTo>
                    <a:pt x="3013" y="1583"/>
                    <a:pt x="3038" y="1598"/>
                    <a:pt x="3063" y="1598"/>
                  </a:cubicBezTo>
                  <a:cubicBezTo>
                    <a:pt x="3079" y="1598"/>
                    <a:pt x="3095" y="1593"/>
                    <a:pt x="3108" y="1579"/>
                  </a:cubicBezTo>
                  <a:cubicBezTo>
                    <a:pt x="3144" y="1561"/>
                    <a:pt x="3161" y="1509"/>
                    <a:pt x="3144" y="1473"/>
                  </a:cubicBezTo>
                  <a:lnTo>
                    <a:pt x="2190" y="42"/>
                  </a:lnTo>
                  <a:cubicBezTo>
                    <a:pt x="2164" y="16"/>
                    <a:pt x="2138" y="0"/>
                    <a:pt x="2112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420900" y="3937000"/>
              <a:ext cx="114825" cy="47300"/>
            </a:xfrm>
            <a:custGeom>
              <a:avLst/>
              <a:gdLst/>
              <a:ahLst/>
              <a:cxnLst/>
              <a:rect l="l" t="t" r="r" b="b"/>
              <a:pathLst>
                <a:path w="4593" h="1892" extrusionOk="0">
                  <a:moveTo>
                    <a:pt x="2885" y="1"/>
                  </a:moveTo>
                  <a:cubicBezTo>
                    <a:pt x="2876" y="1"/>
                    <a:pt x="2867" y="3"/>
                    <a:pt x="2862" y="8"/>
                  </a:cubicBezTo>
                  <a:lnTo>
                    <a:pt x="55" y="1209"/>
                  </a:lnTo>
                  <a:cubicBezTo>
                    <a:pt x="19" y="1226"/>
                    <a:pt x="1" y="1280"/>
                    <a:pt x="19" y="1315"/>
                  </a:cubicBezTo>
                  <a:cubicBezTo>
                    <a:pt x="32" y="1341"/>
                    <a:pt x="64" y="1357"/>
                    <a:pt x="94" y="1357"/>
                  </a:cubicBezTo>
                  <a:cubicBezTo>
                    <a:pt x="105" y="1357"/>
                    <a:pt x="116" y="1355"/>
                    <a:pt x="125" y="1351"/>
                  </a:cubicBezTo>
                  <a:lnTo>
                    <a:pt x="2862" y="185"/>
                  </a:lnTo>
                  <a:lnTo>
                    <a:pt x="4451" y="1862"/>
                  </a:lnTo>
                  <a:cubicBezTo>
                    <a:pt x="4462" y="1883"/>
                    <a:pt x="4485" y="1891"/>
                    <a:pt x="4509" y="1891"/>
                  </a:cubicBezTo>
                  <a:cubicBezTo>
                    <a:pt x="4525" y="1891"/>
                    <a:pt x="4543" y="1887"/>
                    <a:pt x="4557" y="1880"/>
                  </a:cubicBezTo>
                  <a:cubicBezTo>
                    <a:pt x="4593" y="1845"/>
                    <a:pt x="4593" y="1791"/>
                    <a:pt x="4557" y="1756"/>
                  </a:cubicBezTo>
                  <a:lnTo>
                    <a:pt x="2951" y="25"/>
                  </a:lnTo>
                  <a:cubicBezTo>
                    <a:pt x="2938" y="13"/>
                    <a:pt x="2908" y="1"/>
                    <a:pt x="2885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458875" y="3859925"/>
              <a:ext cx="106875" cy="53650"/>
            </a:xfrm>
            <a:custGeom>
              <a:avLst/>
              <a:gdLst/>
              <a:ahLst/>
              <a:cxnLst/>
              <a:rect l="l" t="t" r="r" b="b"/>
              <a:pathLst>
                <a:path w="4275" h="2146" extrusionOk="0">
                  <a:moveTo>
                    <a:pt x="2527" y="0"/>
                  </a:moveTo>
                  <a:lnTo>
                    <a:pt x="71" y="1007"/>
                  </a:lnTo>
                  <a:cubicBezTo>
                    <a:pt x="36" y="1024"/>
                    <a:pt x="1" y="1078"/>
                    <a:pt x="19" y="1113"/>
                  </a:cubicBezTo>
                  <a:cubicBezTo>
                    <a:pt x="32" y="1153"/>
                    <a:pt x="65" y="1173"/>
                    <a:pt x="96" y="1173"/>
                  </a:cubicBezTo>
                  <a:cubicBezTo>
                    <a:pt x="106" y="1173"/>
                    <a:pt x="116" y="1170"/>
                    <a:pt x="125" y="1166"/>
                  </a:cubicBezTo>
                  <a:lnTo>
                    <a:pt x="2527" y="177"/>
                  </a:lnTo>
                  <a:lnTo>
                    <a:pt x="4116" y="2119"/>
                  </a:lnTo>
                  <a:cubicBezTo>
                    <a:pt x="4134" y="2137"/>
                    <a:pt x="4156" y="2146"/>
                    <a:pt x="4178" y="2146"/>
                  </a:cubicBezTo>
                  <a:cubicBezTo>
                    <a:pt x="4200" y="2146"/>
                    <a:pt x="4221" y="2137"/>
                    <a:pt x="4239" y="2119"/>
                  </a:cubicBezTo>
                  <a:cubicBezTo>
                    <a:pt x="4257" y="2102"/>
                    <a:pt x="4274" y="2049"/>
                    <a:pt x="4239" y="2013"/>
                  </a:cubicBezTo>
                  <a:lnTo>
                    <a:pt x="2614" y="35"/>
                  </a:lnTo>
                  <a:cubicBezTo>
                    <a:pt x="2597" y="0"/>
                    <a:pt x="2562" y="0"/>
                    <a:pt x="252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504375" y="3796500"/>
              <a:ext cx="73725" cy="46450"/>
            </a:xfrm>
            <a:custGeom>
              <a:avLst/>
              <a:gdLst/>
              <a:ahLst/>
              <a:cxnLst/>
              <a:rect l="l" t="t" r="r" b="b"/>
              <a:pathLst>
                <a:path w="2949" h="1858" extrusionOk="0">
                  <a:moveTo>
                    <a:pt x="1579" y="0"/>
                  </a:moveTo>
                  <a:cubicBezTo>
                    <a:pt x="1566" y="0"/>
                    <a:pt x="1551" y="5"/>
                    <a:pt x="1536" y="12"/>
                  </a:cubicBezTo>
                  <a:lnTo>
                    <a:pt x="71" y="665"/>
                  </a:lnTo>
                  <a:cubicBezTo>
                    <a:pt x="36" y="684"/>
                    <a:pt x="0" y="736"/>
                    <a:pt x="36" y="771"/>
                  </a:cubicBezTo>
                  <a:cubicBezTo>
                    <a:pt x="48" y="797"/>
                    <a:pt x="70" y="814"/>
                    <a:pt x="102" y="814"/>
                  </a:cubicBezTo>
                  <a:cubicBezTo>
                    <a:pt x="114" y="814"/>
                    <a:pt x="127" y="811"/>
                    <a:pt x="142" y="806"/>
                  </a:cubicBezTo>
                  <a:lnTo>
                    <a:pt x="1536" y="189"/>
                  </a:lnTo>
                  <a:lnTo>
                    <a:pt x="2791" y="1831"/>
                  </a:lnTo>
                  <a:cubicBezTo>
                    <a:pt x="2799" y="1848"/>
                    <a:pt x="2817" y="1857"/>
                    <a:pt x="2837" y="1857"/>
                  </a:cubicBezTo>
                  <a:cubicBezTo>
                    <a:pt x="2857" y="1857"/>
                    <a:pt x="2879" y="1848"/>
                    <a:pt x="2897" y="1831"/>
                  </a:cubicBezTo>
                  <a:cubicBezTo>
                    <a:pt x="2932" y="1814"/>
                    <a:pt x="2949" y="1760"/>
                    <a:pt x="2914" y="1725"/>
                  </a:cubicBezTo>
                  <a:lnTo>
                    <a:pt x="1625" y="29"/>
                  </a:lnTo>
                  <a:cubicBezTo>
                    <a:pt x="1614" y="9"/>
                    <a:pt x="1598" y="0"/>
                    <a:pt x="1579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263300" y="3569000"/>
              <a:ext cx="157625" cy="205675"/>
            </a:xfrm>
            <a:custGeom>
              <a:avLst/>
              <a:gdLst/>
              <a:ahLst/>
              <a:cxnLst/>
              <a:rect l="l" t="t" r="r" b="b"/>
              <a:pathLst>
                <a:path w="6305" h="8227" extrusionOk="0">
                  <a:moveTo>
                    <a:pt x="755" y="1"/>
                  </a:moveTo>
                  <a:cubicBezTo>
                    <a:pt x="664" y="1"/>
                    <a:pt x="613" y="152"/>
                    <a:pt x="512" y="353"/>
                  </a:cubicBezTo>
                  <a:cubicBezTo>
                    <a:pt x="389" y="617"/>
                    <a:pt x="283" y="900"/>
                    <a:pt x="213" y="1201"/>
                  </a:cubicBezTo>
                  <a:cubicBezTo>
                    <a:pt x="178" y="1307"/>
                    <a:pt x="159" y="1413"/>
                    <a:pt x="142" y="1536"/>
                  </a:cubicBezTo>
                  <a:cubicBezTo>
                    <a:pt x="36" y="1995"/>
                    <a:pt x="1" y="2472"/>
                    <a:pt x="1" y="2948"/>
                  </a:cubicBezTo>
                  <a:cubicBezTo>
                    <a:pt x="18" y="3867"/>
                    <a:pt x="178" y="4785"/>
                    <a:pt x="389" y="5686"/>
                  </a:cubicBezTo>
                  <a:cubicBezTo>
                    <a:pt x="442" y="5845"/>
                    <a:pt x="477" y="6021"/>
                    <a:pt x="512" y="6181"/>
                  </a:cubicBezTo>
                  <a:cubicBezTo>
                    <a:pt x="689" y="6869"/>
                    <a:pt x="884" y="7594"/>
                    <a:pt x="1395" y="8070"/>
                  </a:cubicBezTo>
                  <a:cubicBezTo>
                    <a:pt x="1474" y="8148"/>
                    <a:pt x="1591" y="8227"/>
                    <a:pt x="1697" y="8227"/>
                  </a:cubicBezTo>
                  <a:cubicBezTo>
                    <a:pt x="1734" y="8227"/>
                    <a:pt x="1770" y="8217"/>
                    <a:pt x="1802" y="8194"/>
                  </a:cubicBezTo>
                  <a:cubicBezTo>
                    <a:pt x="1873" y="8159"/>
                    <a:pt x="1908" y="8070"/>
                    <a:pt x="1944" y="7999"/>
                  </a:cubicBezTo>
                  <a:cubicBezTo>
                    <a:pt x="2120" y="7469"/>
                    <a:pt x="2208" y="6904"/>
                    <a:pt x="2191" y="6357"/>
                  </a:cubicBezTo>
                  <a:lnTo>
                    <a:pt x="2191" y="6357"/>
                  </a:lnTo>
                  <a:cubicBezTo>
                    <a:pt x="2297" y="6763"/>
                    <a:pt x="2490" y="7135"/>
                    <a:pt x="2773" y="7434"/>
                  </a:cubicBezTo>
                  <a:cubicBezTo>
                    <a:pt x="2842" y="7516"/>
                    <a:pt x="2942" y="7598"/>
                    <a:pt x="3049" y="7598"/>
                  </a:cubicBezTo>
                  <a:cubicBezTo>
                    <a:pt x="3081" y="7598"/>
                    <a:pt x="3113" y="7591"/>
                    <a:pt x="3144" y="7575"/>
                  </a:cubicBezTo>
                  <a:cubicBezTo>
                    <a:pt x="3232" y="7540"/>
                    <a:pt x="3267" y="7399"/>
                    <a:pt x="3286" y="7293"/>
                  </a:cubicBezTo>
                  <a:cubicBezTo>
                    <a:pt x="3321" y="6869"/>
                    <a:pt x="3267" y="6428"/>
                    <a:pt x="3126" y="6021"/>
                  </a:cubicBezTo>
                  <a:lnTo>
                    <a:pt x="3126" y="6021"/>
                  </a:lnTo>
                  <a:cubicBezTo>
                    <a:pt x="3286" y="6233"/>
                    <a:pt x="3444" y="6445"/>
                    <a:pt x="3621" y="6657"/>
                  </a:cubicBezTo>
                  <a:cubicBezTo>
                    <a:pt x="3726" y="6798"/>
                    <a:pt x="3868" y="6958"/>
                    <a:pt x="4027" y="7029"/>
                  </a:cubicBezTo>
                  <a:cubicBezTo>
                    <a:pt x="4096" y="7063"/>
                    <a:pt x="4174" y="7081"/>
                    <a:pt x="4249" y="7081"/>
                  </a:cubicBezTo>
                  <a:cubicBezTo>
                    <a:pt x="4367" y="7081"/>
                    <a:pt x="4482" y="7037"/>
                    <a:pt x="4557" y="6940"/>
                  </a:cubicBezTo>
                  <a:cubicBezTo>
                    <a:pt x="4645" y="6817"/>
                    <a:pt x="4628" y="6640"/>
                    <a:pt x="4593" y="6480"/>
                  </a:cubicBezTo>
                  <a:cubicBezTo>
                    <a:pt x="4522" y="6092"/>
                    <a:pt x="4398" y="5722"/>
                    <a:pt x="4204" y="5369"/>
                  </a:cubicBezTo>
                  <a:lnTo>
                    <a:pt x="4204" y="5369"/>
                  </a:lnTo>
                  <a:cubicBezTo>
                    <a:pt x="4433" y="5668"/>
                    <a:pt x="4699" y="5934"/>
                    <a:pt x="4998" y="6163"/>
                  </a:cubicBezTo>
                  <a:cubicBezTo>
                    <a:pt x="5092" y="6225"/>
                    <a:pt x="5222" y="6281"/>
                    <a:pt x="5335" y="6281"/>
                  </a:cubicBezTo>
                  <a:cubicBezTo>
                    <a:pt x="5414" y="6281"/>
                    <a:pt x="5484" y="6254"/>
                    <a:pt x="5528" y="6181"/>
                  </a:cubicBezTo>
                  <a:cubicBezTo>
                    <a:pt x="5563" y="6127"/>
                    <a:pt x="5563" y="6040"/>
                    <a:pt x="5546" y="5951"/>
                  </a:cubicBezTo>
                  <a:cubicBezTo>
                    <a:pt x="5440" y="5510"/>
                    <a:pt x="5158" y="5121"/>
                    <a:pt x="4875" y="4750"/>
                  </a:cubicBezTo>
                  <a:lnTo>
                    <a:pt x="4875" y="4750"/>
                  </a:lnTo>
                  <a:cubicBezTo>
                    <a:pt x="5193" y="5015"/>
                    <a:pt x="5563" y="5244"/>
                    <a:pt x="5935" y="5439"/>
                  </a:cubicBezTo>
                  <a:cubicBezTo>
                    <a:pt x="5996" y="5465"/>
                    <a:pt x="6071" y="5487"/>
                    <a:pt x="6137" y="5487"/>
                  </a:cubicBezTo>
                  <a:cubicBezTo>
                    <a:pt x="6204" y="5487"/>
                    <a:pt x="6261" y="5465"/>
                    <a:pt x="6288" y="5404"/>
                  </a:cubicBezTo>
                  <a:cubicBezTo>
                    <a:pt x="6305" y="5350"/>
                    <a:pt x="6288" y="5280"/>
                    <a:pt x="6253" y="5227"/>
                  </a:cubicBezTo>
                  <a:cubicBezTo>
                    <a:pt x="6093" y="4856"/>
                    <a:pt x="5793" y="4538"/>
                    <a:pt x="5493" y="4255"/>
                  </a:cubicBezTo>
                  <a:cubicBezTo>
                    <a:pt x="4963" y="3779"/>
                    <a:pt x="4416" y="3355"/>
                    <a:pt x="3851" y="2931"/>
                  </a:cubicBezTo>
                  <a:cubicBezTo>
                    <a:pt x="3815" y="2896"/>
                    <a:pt x="3780" y="2878"/>
                    <a:pt x="3745" y="2842"/>
                  </a:cubicBezTo>
                  <a:cubicBezTo>
                    <a:pt x="3003" y="2277"/>
                    <a:pt x="2314" y="1695"/>
                    <a:pt x="1696" y="1024"/>
                  </a:cubicBezTo>
                  <a:cubicBezTo>
                    <a:pt x="1449" y="759"/>
                    <a:pt x="1202" y="476"/>
                    <a:pt x="972" y="176"/>
                  </a:cubicBezTo>
                  <a:cubicBezTo>
                    <a:pt x="874" y="52"/>
                    <a:pt x="808" y="1"/>
                    <a:pt x="7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263300" y="3569000"/>
              <a:ext cx="109525" cy="143875"/>
            </a:xfrm>
            <a:custGeom>
              <a:avLst/>
              <a:gdLst/>
              <a:ahLst/>
              <a:cxnLst/>
              <a:rect l="l" t="t" r="r" b="b"/>
              <a:pathLst>
                <a:path w="4381" h="5755" extrusionOk="0">
                  <a:moveTo>
                    <a:pt x="755" y="1"/>
                  </a:moveTo>
                  <a:cubicBezTo>
                    <a:pt x="664" y="1"/>
                    <a:pt x="613" y="152"/>
                    <a:pt x="512" y="353"/>
                  </a:cubicBezTo>
                  <a:cubicBezTo>
                    <a:pt x="389" y="617"/>
                    <a:pt x="283" y="900"/>
                    <a:pt x="213" y="1201"/>
                  </a:cubicBezTo>
                  <a:cubicBezTo>
                    <a:pt x="178" y="1307"/>
                    <a:pt x="159" y="1413"/>
                    <a:pt x="142" y="1536"/>
                  </a:cubicBezTo>
                  <a:cubicBezTo>
                    <a:pt x="36" y="1995"/>
                    <a:pt x="1" y="2472"/>
                    <a:pt x="1" y="2948"/>
                  </a:cubicBezTo>
                  <a:cubicBezTo>
                    <a:pt x="18" y="3867"/>
                    <a:pt x="178" y="4785"/>
                    <a:pt x="389" y="5686"/>
                  </a:cubicBezTo>
                  <a:cubicBezTo>
                    <a:pt x="601" y="5244"/>
                    <a:pt x="618" y="4714"/>
                    <a:pt x="654" y="4220"/>
                  </a:cubicBezTo>
                  <a:cubicBezTo>
                    <a:pt x="795" y="4644"/>
                    <a:pt x="990" y="5051"/>
                    <a:pt x="1237" y="5421"/>
                  </a:cubicBezTo>
                  <a:cubicBezTo>
                    <a:pt x="1308" y="5527"/>
                    <a:pt x="1395" y="5651"/>
                    <a:pt x="1501" y="5703"/>
                  </a:cubicBezTo>
                  <a:cubicBezTo>
                    <a:pt x="1560" y="5737"/>
                    <a:pt x="1627" y="5754"/>
                    <a:pt x="1690" y="5754"/>
                  </a:cubicBezTo>
                  <a:cubicBezTo>
                    <a:pt x="1760" y="5754"/>
                    <a:pt x="1826" y="5733"/>
                    <a:pt x="1873" y="5686"/>
                  </a:cubicBezTo>
                  <a:cubicBezTo>
                    <a:pt x="1925" y="5633"/>
                    <a:pt x="1944" y="5562"/>
                    <a:pt x="1960" y="5491"/>
                  </a:cubicBezTo>
                  <a:cubicBezTo>
                    <a:pt x="2120" y="4909"/>
                    <a:pt x="1944" y="4291"/>
                    <a:pt x="1749" y="3708"/>
                  </a:cubicBezTo>
                  <a:lnTo>
                    <a:pt x="1749" y="3708"/>
                  </a:lnTo>
                  <a:cubicBezTo>
                    <a:pt x="1944" y="4149"/>
                    <a:pt x="2208" y="4556"/>
                    <a:pt x="2526" y="4891"/>
                  </a:cubicBezTo>
                  <a:cubicBezTo>
                    <a:pt x="2663" y="5028"/>
                    <a:pt x="2833" y="5155"/>
                    <a:pt x="3001" y="5155"/>
                  </a:cubicBezTo>
                  <a:cubicBezTo>
                    <a:pt x="3049" y="5155"/>
                    <a:pt x="3097" y="5145"/>
                    <a:pt x="3144" y="5121"/>
                  </a:cubicBezTo>
                  <a:cubicBezTo>
                    <a:pt x="3373" y="4997"/>
                    <a:pt x="3356" y="4679"/>
                    <a:pt x="3303" y="4450"/>
                  </a:cubicBezTo>
                  <a:cubicBezTo>
                    <a:pt x="3144" y="3902"/>
                    <a:pt x="2897" y="3391"/>
                    <a:pt x="2579" y="2931"/>
                  </a:cubicBezTo>
                  <a:lnTo>
                    <a:pt x="2579" y="2931"/>
                  </a:lnTo>
                  <a:cubicBezTo>
                    <a:pt x="2827" y="3214"/>
                    <a:pt x="3109" y="3478"/>
                    <a:pt x="3392" y="3744"/>
                  </a:cubicBezTo>
                  <a:cubicBezTo>
                    <a:pt x="3585" y="3937"/>
                    <a:pt x="3797" y="4114"/>
                    <a:pt x="4044" y="4185"/>
                  </a:cubicBezTo>
                  <a:cubicBezTo>
                    <a:pt x="4085" y="4195"/>
                    <a:pt x="4131" y="4205"/>
                    <a:pt x="4174" y="4205"/>
                  </a:cubicBezTo>
                  <a:cubicBezTo>
                    <a:pt x="4205" y="4205"/>
                    <a:pt x="4234" y="4200"/>
                    <a:pt x="4256" y="4185"/>
                  </a:cubicBezTo>
                  <a:cubicBezTo>
                    <a:pt x="4327" y="4132"/>
                    <a:pt x="4362" y="4043"/>
                    <a:pt x="4362" y="3956"/>
                  </a:cubicBezTo>
                  <a:cubicBezTo>
                    <a:pt x="4381" y="3638"/>
                    <a:pt x="4186" y="3355"/>
                    <a:pt x="3992" y="3108"/>
                  </a:cubicBezTo>
                  <a:cubicBezTo>
                    <a:pt x="3938" y="3054"/>
                    <a:pt x="3886" y="2984"/>
                    <a:pt x="3851" y="2931"/>
                  </a:cubicBezTo>
                  <a:cubicBezTo>
                    <a:pt x="3815" y="2896"/>
                    <a:pt x="3780" y="2878"/>
                    <a:pt x="3745" y="2842"/>
                  </a:cubicBezTo>
                  <a:cubicBezTo>
                    <a:pt x="3003" y="2277"/>
                    <a:pt x="2314" y="1695"/>
                    <a:pt x="1696" y="1024"/>
                  </a:cubicBezTo>
                  <a:cubicBezTo>
                    <a:pt x="1449" y="759"/>
                    <a:pt x="1202" y="476"/>
                    <a:pt x="972" y="176"/>
                  </a:cubicBezTo>
                  <a:cubicBezTo>
                    <a:pt x="874" y="52"/>
                    <a:pt x="808" y="1"/>
                    <a:pt x="755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266850" y="3569000"/>
              <a:ext cx="38875" cy="38400"/>
            </a:xfrm>
            <a:custGeom>
              <a:avLst/>
              <a:gdLst/>
              <a:ahLst/>
              <a:cxnLst/>
              <a:rect l="l" t="t" r="r" b="b"/>
              <a:pathLst>
                <a:path w="1555" h="1536" extrusionOk="0">
                  <a:moveTo>
                    <a:pt x="613" y="1"/>
                  </a:moveTo>
                  <a:cubicBezTo>
                    <a:pt x="522" y="1"/>
                    <a:pt x="471" y="152"/>
                    <a:pt x="370" y="353"/>
                  </a:cubicBezTo>
                  <a:cubicBezTo>
                    <a:pt x="247" y="617"/>
                    <a:pt x="141" y="900"/>
                    <a:pt x="71" y="1201"/>
                  </a:cubicBezTo>
                  <a:cubicBezTo>
                    <a:pt x="36" y="1307"/>
                    <a:pt x="17" y="1413"/>
                    <a:pt x="0" y="1536"/>
                  </a:cubicBezTo>
                  <a:lnTo>
                    <a:pt x="17" y="1536"/>
                  </a:lnTo>
                  <a:cubicBezTo>
                    <a:pt x="71" y="1519"/>
                    <a:pt x="106" y="1483"/>
                    <a:pt x="123" y="1448"/>
                  </a:cubicBezTo>
                  <a:cubicBezTo>
                    <a:pt x="264" y="1253"/>
                    <a:pt x="353" y="1024"/>
                    <a:pt x="406" y="777"/>
                  </a:cubicBezTo>
                  <a:cubicBezTo>
                    <a:pt x="424" y="1006"/>
                    <a:pt x="441" y="1253"/>
                    <a:pt x="582" y="1430"/>
                  </a:cubicBezTo>
                  <a:cubicBezTo>
                    <a:pt x="618" y="1465"/>
                    <a:pt x="653" y="1483"/>
                    <a:pt x="688" y="1500"/>
                  </a:cubicBezTo>
                  <a:cubicBezTo>
                    <a:pt x="694" y="1501"/>
                    <a:pt x="699" y="1502"/>
                    <a:pt x="704" y="1502"/>
                  </a:cubicBezTo>
                  <a:cubicBezTo>
                    <a:pt x="783" y="1502"/>
                    <a:pt x="831" y="1372"/>
                    <a:pt x="848" y="1288"/>
                  </a:cubicBezTo>
                  <a:cubicBezTo>
                    <a:pt x="865" y="1059"/>
                    <a:pt x="848" y="829"/>
                    <a:pt x="794" y="600"/>
                  </a:cubicBezTo>
                  <a:lnTo>
                    <a:pt x="794" y="600"/>
                  </a:lnTo>
                  <a:cubicBezTo>
                    <a:pt x="919" y="759"/>
                    <a:pt x="1041" y="918"/>
                    <a:pt x="1183" y="1059"/>
                  </a:cubicBezTo>
                  <a:cubicBezTo>
                    <a:pt x="1236" y="1095"/>
                    <a:pt x="1272" y="1147"/>
                    <a:pt x="1342" y="1165"/>
                  </a:cubicBezTo>
                  <a:cubicBezTo>
                    <a:pt x="1361" y="1172"/>
                    <a:pt x="1385" y="1175"/>
                    <a:pt x="1409" y="1175"/>
                  </a:cubicBezTo>
                  <a:cubicBezTo>
                    <a:pt x="1452" y="1175"/>
                    <a:pt x="1496" y="1163"/>
                    <a:pt x="1519" y="1130"/>
                  </a:cubicBezTo>
                  <a:cubicBezTo>
                    <a:pt x="1554" y="1112"/>
                    <a:pt x="1554" y="1059"/>
                    <a:pt x="1554" y="1024"/>
                  </a:cubicBezTo>
                  <a:cubicBezTo>
                    <a:pt x="1307" y="759"/>
                    <a:pt x="1060" y="476"/>
                    <a:pt x="830" y="176"/>
                  </a:cubicBezTo>
                  <a:cubicBezTo>
                    <a:pt x="732" y="52"/>
                    <a:pt x="666" y="1"/>
                    <a:pt x="613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101725" y="3220450"/>
              <a:ext cx="195175" cy="391825"/>
            </a:xfrm>
            <a:custGeom>
              <a:avLst/>
              <a:gdLst/>
              <a:ahLst/>
              <a:cxnLst/>
              <a:rect l="l" t="t" r="r" b="b"/>
              <a:pathLst>
                <a:path w="7807" h="15673" extrusionOk="0">
                  <a:moveTo>
                    <a:pt x="462" y="0"/>
                  </a:moveTo>
                  <a:cubicBezTo>
                    <a:pt x="349" y="0"/>
                    <a:pt x="235" y="45"/>
                    <a:pt x="159" y="132"/>
                  </a:cubicBezTo>
                  <a:cubicBezTo>
                    <a:pt x="0" y="308"/>
                    <a:pt x="17" y="572"/>
                    <a:pt x="194" y="714"/>
                  </a:cubicBezTo>
                  <a:cubicBezTo>
                    <a:pt x="2261" y="2533"/>
                    <a:pt x="3797" y="4987"/>
                    <a:pt x="4486" y="7690"/>
                  </a:cubicBezTo>
                  <a:cubicBezTo>
                    <a:pt x="4663" y="8361"/>
                    <a:pt x="4750" y="9049"/>
                    <a:pt x="4910" y="9756"/>
                  </a:cubicBezTo>
                  <a:cubicBezTo>
                    <a:pt x="5068" y="10480"/>
                    <a:pt x="5386" y="11152"/>
                    <a:pt x="5739" y="11787"/>
                  </a:cubicBezTo>
                  <a:cubicBezTo>
                    <a:pt x="6092" y="12405"/>
                    <a:pt x="6481" y="13005"/>
                    <a:pt x="6817" y="13606"/>
                  </a:cubicBezTo>
                  <a:cubicBezTo>
                    <a:pt x="6975" y="13923"/>
                    <a:pt x="7135" y="14224"/>
                    <a:pt x="7258" y="14559"/>
                  </a:cubicBezTo>
                  <a:cubicBezTo>
                    <a:pt x="7382" y="14877"/>
                    <a:pt x="7470" y="15213"/>
                    <a:pt x="7524" y="15548"/>
                  </a:cubicBezTo>
                  <a:cubicBezTo>
                    <a:pt x="7540" y="15619"/>
                    <a:pt x="7611" y="15673"/>
                    <a:pt x="7682" y="15673"/>
                  </a:cubicBezTo>
                  <a:cubicBezTo>
                    <a:pt x="7752" y="15654"/>
                    <a:pt x="7806" y="15584"/>
                    <a:pt x="7788" y="15513"/>
                  </a:cubicBezTo>
                  <a:cubicBezTo>
                    <a:pt x="7752" y="15160"/>
                    <a:pt x="7665" y="14790"/>
                    <a:pt x="7540" y="14453"/>
                  </a:cubicBezTo>
                  <a:cubicBezTo>
                    <a:pt x="7418" y="14100"/>
                    <a:pt x="7276" y="13782"/>
                    <a:pt x="7117" y="13447"/>
                  </a:cubicBezTo>
                  <a:cubicBezTo>
                    <a:pt x="6799" y="12812"/>
                    <a:pt x="6429" y="12211"/>
                    <a:pt x="6092" y="11592"/>
                  </a:cubicBezTo>
                  <a:cubicBezTo>
                    <a:pt x="5774" y="10957"/>
                    <a:pt x="5510" y="10339"/>
                    <a:pt x="5386" y="9650"/>
                  </a:cubicBezTo>
                  <a:cubicBezTo>
                    <a:pt x="5245" y="8979"/>
                    <a:pt x="5174" y="8255"/>
                    <a:pt x="5016" y="7549"/>
                  </a:cubicBezTo>
                  <a:cubicBezTo>
                    <a:pt x="4397" y="4723"/>
                    <a:pt x="2878" y="2091"/>
                    <a:pt x="742" y="113"/>
                  </a:cubicBezTo>
                  <a:cubicBezTo>
                    <a:pt x="742" y="96"/>
                    <a:pt x="742" y="96"/>
                    <a:pt x="724" y="96"/>
                  </a:cubicBezTo>
                  <a:cubicBezTo>
                    <a:pt x="651" y="32"/>
                    <a:pt x="557" y="0"/>
                    <a:pt x="462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>
              <a:off x="2095550" y="3288200"/>
              <a:ext cx="99325" cy="263975"/>
            </a:xfrm>
            <a:custGeom>
              <a:avLst/>
              <a:gdLst/>
              <a:ahLst/>
              <a:cxnLst/>
              <a:rect l="l" t="t" r="r" b="b"/>
              <a:pathLst>
                <a:path w="3973" h="10559" extrusionOk="0">
                  <a:moveTo>
                    <a:pt x="2525" y="0"/>
                  </a:moveTo>
                  <a:cubicBezTo>
                    <a:pt x="2525" y="0"/>
                    <a:pt x="812" y="3603"/>
                    <a:pt x="353" y="5863"/>
                  </a:cubicBezTo>
                  <a:cubicBezTo>
                    <a:pt x="0" y="7575"/>
                    <a:pt x="617" y="9536"/>
                    <a:pt x="954" y="10401"/>
                  </a:cubicBezTo>
                  <a:cubicBezTo>
                    <a:pt x="991" y="10505"/>
                    <a:pt x="1080" y="10559"/>
                    <a:pt x="1170" y="10559"/>
                  </a:cubicBezTo>
                  <a:cubicBezTo>
                    <a:pt x="1248" y="10559"/>
                    <a:pt x="1328" y="10519"/>
                    <a:pt x="1378" y="10436"/>
                  </a:cubicBezTo>
                  <a:cubicBezTo>
                    <a:pt x="1712" y="9801"/>
                    <a:pt x="2348" y="8442"/>
                    <a:pt x="3019" y="6252"/>
                  </a:cubicBezTo>
                  <a:cubicBezTo>
                    <a:pt x="3973" y="3090"/>
                    <a:pt x="2525" y="0"/>
                    <a:pt x="2525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2122900" y="3287125"/>
              <a:ext cx="37125" cy="266000"/>
            </a:xfrm>
            <a:custGeom>
              <a:avLst/>
              <a:gdLst/>
              <a:ahLst/>
              <a:cxnLst/>
              <a:rect l="l" t="t" r="r" b="b"/>
              <a:pathLst>
                <a:path w="1485" h="10640" extrusionOk="0">
                  <a:moveTo>
                    <a:pt x="1424" y="0"/>
                  </a:moveTo>
                  <a:cubicBezTo>
                    <a:pt x="1405" y="0"/>
                    <a:pt x="1395" y="17"/>
                    <a:pt x="1395" y="43"/>
                  </a:cubicBezTo>
                  <a:lnTo>
                    <a:pt x="1" y="10585"/>
                  </a:lnTo>
                  <a:lnTo>
                    <a:pt x="1" y="10604"/>
                  </a:lnTo>
                  <a:cubicBezTo>
                    <a:pt x="18" y="10621"/>
                    <a:pt x="36" y="10639"/>
                    <a:pt x="53" y="10639"/>
                  </a:cubicBezTo>
                  <a:cubicBezTo>
                    <a:pt x="72" y="10639"/>
                    <a:pt x="107" y="10621"/>
                    <a:pt x="107" y="10585"/>
                  </a:cubicBezTo>
                  <a:lnTo>
                    <a:pt x="1484" y="60"/>
                  </a:lnTo>
                  <a:cubicBezTo>
                    <a:pt x="1484" y="25"/>
                    <a:pt x="1466" y="8"/>
                    <a:pt x="1449" y="8"/>
                  </a:cubicBezTo>
                  <a:cubicBezTo>
                    <a:pt x="1440" y="3"/>
                    <a:pt x="1431" y="0"/>
                    <a:pt x="1424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>
              <a:off x="2104375" y="3481225"/>
              <a:ext cx="49000" cy="23200"/>
            </a:xfrm>
            <a:custGeom>
              <a:avLst/>
              <a:gdLst/>
              <a:ahLst/>
              <a:cxnLst/>
              <a:rect l="l" t="t" r="r" b="b"/>
              <a:pathLst>
                <a:path w="1960" h="928" extrusionOk="0">
                  <a:moveTo>
                    <a:pt x="1154" y="0"/>
                  </a:moveTo>
                  <a:cubicBezTo>
                    <a:pt x="1143" y="0"/>
                    <a:pt x="1130" y="5"/>
                    <a:pt x="1112" y="14"/>
                  </a:cubicBezTo>
                  <a:lnTo>
                    <a:pt x="17" y="843"/>
                  </a:lnTo>
                  <a:cubicBezTo>
                    <a:pt x="0" y="843"/>
                    <a:pt x="0" y="879"/>
                    <a:pt x="0" y="897"/>
                  </a:cubicBezTo>
                  <a:lnTo>
                    <a:pt x="17" y="914"/>
                  </a:lnTo>
                  <a:cubicBezTo>
                    <a:pt x="17" y="923"/>
                    <a:pt x="26" y="928"/>
                    <a:pt x="37" y="928"/>
                  </a:cubicBezTo>
                  <a:cubicBezTo>
                    <a:pt x="48" y="928"/>
                    <a:pt x="62" y="923"/>
                    <a:pt x="71" y="914"/>
                  </a:cubicBezTo>
                  <a:lnTo>
                    <a:pt x="1147" y="120"/>
                  </a:lnTo>
                  <a:lnTo>
                    <a:pt x="1872" y="827"/>
                  </a:lnTo>
                  <a:cubicBezTo>
                    <a:pt x="1881" y="844"/>
                    <a:pt x="1894" y="853"/>
                    <a:pt x="1907" y="853"/>
                  </a:cubicBezTo>
                  <a:cubicBezTo>
                    <a:pt x="1920" y="853"/>
                    <a:pt x="1934" y="844"/>
                    <a:pt x="1943" y="827"/>
                  </a:cubicBezTo>
                  <a:cubicBezTo>
                    <a:pt x="1960" y="808"/>
                    <a:pt x="1960" y="773"/>
                    <a:pt x="1943" y="756"/>
                  </a:cubicBezTo>
                  <a:lnTo>
                    <a:pt x="1183" y="14"/>
                  </a:lnTo>
                  <a:cubicBezTo>
                    <a:pt x="1174" y="5"/>
                    <a:pt x="1165" y="0"/>
                    <a:pt x="1154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>
              <a:off x="2100375" y="3425050"/>
              <a:ext cx="71125" cy="29475"/>
            </a:xfrm>
            <a:custGeom>
              <a:avLst/>
              <a:gdLst/>
              <a:ahLst/>
              <a:cxnLst/>
              <a:rect l="l" t="t" r="r" b="b"/>
              <a:pathLst>
                <a:path w="2845" h="1179" extrusionOk="0">
                  <a:moveTo>
                    <a:pt x="1573" y="1"/>
                  </a:moveTo>
                  <a:lnTo>
                    <a:pt x="36" y="1096"/>
                  </a:lnTo>
                  <a:cubicBezTo>
                    <a:pt x="1" y="1096"/>
                    <a:pt x="1" y="1131"/>
                    <a:pt x="19" y="1148"/>
                  </a:cubicBezTo>
                  <a:lnTo>
                    <a:pt x="19" y="1166"/>
                  </a:lnTo>
                  <a:cubicBezTo>
                    <a:pt x="27" y="1175"/>
                    <a:pt x="41" y="1179"/>
                    <a:pt x="54" y="1179"/>
                  </a:cubicBezTo>
                  <a:cubicBezTo>
                    <a:pt x="67" y="1179"/>
                    <a:pt x="80" y="1175"/>
                    <a:pt x="90" y="1166"/>
                  </a:cubicBezTo>
                  <a:lnTo>
                    <a:pt x="1590" y="107"/>
                  </a:lnTo>
                  <a:lnTo>
                    <a:pt x="2756" y="919"/>
                  </a:lnTo>
                  <a:cubicBezTo>
                    <a:pt x="2770" y="926"/>
                    <a:pt x="2784" y="930"/>
                    <a:pt x="2797" y="930"/>
                  </a:cubicBezTo>
                  <a:cubicBezTo>
                    <a:pt x="2814" y="930"/>
                    <a:pt x="2826" y="921"/>
                    <a:pt x="2826" y="901"/>
                  </a:cubicBezTo>
                  <a:cubicBezTo>
                    <a:pt x="2845" y="884"/>
                    <a:pt x="2845" y="848"/>
                    <a:pt x="2826" y="830"/>
                  </a:cubicBezTo>
                  <a:lnTo>
                    <a:pt x="1625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2112750" y="3374375"/>
              <a:ext cx="67575" cy="27175"/>
            </a:xfrm>
            <a:custGeom>
              <a:avLst/>
              <a:gdLst/>
              <a:ahLst/>
              <a:cxnLst/>
              <a:rect l="l" t="t" r="r" b="b"/>
              <a:pathLst>
                <a:path w="2703" h="1087" extrusionOk="0">
                  <a:moveTo>
                    <a:pt x="1422" y="1"/>
                  </a:moveTo>
                  <a:cubicBezTo>
                    <a:pt x="1413" y="1"/>
                    <a:pt x="1404" y="5"/>
                    <a:pt x="1396" y="14"/>
                  </a:cubicBezTo>
                  <a:lnTo>
                    <a:pt x="35" y="933"/>
                  </a:lnTo>
                  <a:cubicBezTo>
                    <a:pt x="18" y="950"/>
                    <a:pt x="0" y="985"/>
                    <a:pt x="18" y="1003"/>
                  </a:cubicBezTo>
                  <a:cubicBezTo>
                    <a:pt x="28" y="1024"/>
                    <a:pt x="44" y="1032"/>
                    <a:pt x="60" y="1032"/>
                  </a:cubicBezTo>
                  <a:cubicBezTo>
                    <a:pt x="71" y="1032"/>
                    <a:pt x="81" y="1028"/>
                    <a:pt x="89" y="1020"/>
                  </a:cubicBezTo>
                  <a:lnTo>
                    <a:pt x="1413" y="120"/>
                  </a:lnTo>
                  <a:lnTo>
                    <a:pt x="2614" y="1074"/>
                  </a:lnTo>
                  <a:cubicBezTo>
                    <a:pt x="2631" y="1082"/>
                    <a:pt x="2645" y="1087"/>
                    <a:pt x="2656" y="1087"/>
                  </a:cubicBezTo>
                  <a:cubicBezTo>
                    <a:pt x="2667" y="1087"/>
                    <a:pt x="2676" y="1082"/>
                    <a:pt x="2684" y="1074"/>
                  </a:cubicBezTo>
                  <a:cubicBezTo>
                    <a:pt x="2703" y="1056"/>
                    <a:pt x="2703" y="1020"/>
                    <a:pt x="2684" y="1003"/>
                  </a:cubicBezTo>
                  <a:lnTo>
                    <a:pt x="1448" y="14"/>
                  </a:lnTo>
                  <a:cubicBezTo>
                    <a:pt x="1440" y="5"/>
                    <a:pt x="1431" y="1"/>
                    <a:pt x="1422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2131275" y="3333325"/>
              <a:ext cx="47725" cy="24075"/>
            </a:xfrm>
            <a:custGeom>
              <a:avLst/>
              <a:gdLst/>
              <a:ahLst/>
              <a:cxnLst/>
              <a:rect l="l" t="t" r="r" b="b"/>
              <a:pathLst>
                <a:path w="1909" h="963" extrusionOk="0">
                  <a:moveTo>
                    <a:pt x="849" y="1"/>
                  </a:moveTo>
                  <a:cubicBezTo>
                    <a:pt x="836" y="1"/>
                    <a:pt x="822" y="5"/>
                    <a:pt x="813" y="13"/>
                  </a:cubicBezTo>
                  <a:lnTo>
                    <a:pt x="19" y="597"/>
                  </a:lnTo>
                  <a:cubicBezTo>
                    <a:pt x="1" y="614"/>
                    <a:pt x="1" y="649"/>
                    <a:pt x="1" y="667"/>
                  </a:cubicBezTo>
                  <a:cubicBezTo>
                    <a:pt x="14" y="679"/>
                    <a:pt x="35" y="692"/>
                    <a:pt x="53" y="692"/>
                  </a:cubicBezTo>
                  <a:cubicBezTo>
                    <a:pt x="60" y="692"/>
                    <a:pt x="66" y="690"/>
                    <a:pt x="71" y="684"/>
                  </a:cubicBezTo>
                  <a:lnTo>
                    <a:pt x="848" y="119"/>
                  </a:lnTo>
                  <a:lnTo>
                    <a:pt x="1821" y="950"/>
                  </a:lnTo>
                  <a:cubicBezTo>
                    <a:pt x="1829" y="958"/>
                    <a:pt x="1838" y="963"/>
                    <a:pt x="1847" y="963"/>
                  </a:cubicBezTo>
                  <a:cubicBezTo>
                    <a:pt x="1855" y="963"/>
                    <a:pt x="1864" y="958"/>
                    <a:pt x="1873" y="950"/>
                  </a:cubicBezTo>
                  <a:cubicBezTo>
                    <a:pt x="1908" y="932"/>
                    <a:pt x="1891" y="896"/>
                    <a:pt x="1873" y="879"/>
                  </a:cubicBezTo>
                  <a:lnTo>
                    <a:pt x="884" y="13"/>
                  </a:lnTo>
                  <a:cubicBezTo>
                    <a:pt x="875" y="5"/>
                    <a:pt x="862" y="1"/>
                    <a:pt x="849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4"/>
            <p:cNvSpPr/>
            <p:nvPr/>
          </p:nvSpPr>
          <p:spPr>
            <a:xfrm>
              <a:off x="1899925" y="3063975"/>
              <a:ext cx="1128975" cy="868275"/>
            </a:xfrm>
            <a:custGeom>
              <a:avLst/>
              <a:gdLst/>
              <a:ahLst/>
              <a:cxnLst/>
              <a:rect l="l" t="t" r="r" b="b"/>
              <a:pathLst>
                <a:path w="45159" h="34731" extrusionOk="0">
                  <a:moveTo>
                    <a:pt x="771" y="1"/>
                  </a:moveTo>
                  <a:cubicBezTo>
                    <a:pt x="549" y="1"/>
                    <a:pt x="332" y="111"/>
                    <a:pt x="196" y="316"/>
                  </a:cubicBezTo>
                  <a:cubicBezTo>
                    <a:pt x="1" y="633"/>
                    <a:pt x="90" y="1057"/>
                    <a:pt x="408" y="1251"/>
                  </a:cubicBezTo>
                  <a:cubicBezTo>
                    <a:pt x="4470" y="3829"/>
                    <a:pt x="8284" y="6814"/>
                    <a:pt x="11781" y="10135"/>
                  </a:cubicBezTo>
                  <a:cubicBezTo>
                    <a:pt x="13529" y="11795"/>
                    <a:pt x="15189" y="13542"/>
                    <a:pt x="16778" y="15379"/>
                  </a:cubicBezTo>
                  <a:lnTo>
                    <a:pt x="17362" y="16068"/>
                  </a:lnTo>
                  <a:lnTo>
                    <a:pt x="17944" y="16756"/>
                  </a:lnTo>
                  <a:cubicBezTo>
                    <a:pt x="18332" y="17216"/>
                    <a:pt x="18704" y="17693"/>
                    <a:pt x="19074" y="18169"/>
                  </a:cubicBezTo>
                  <a:cubicBezTo>
                    <a:pt x="19816" y="19123"/>
                    <a:pt x="20522" y="20112"/>
                    <a:pt x="21317" y="21049"/>
                  </a:cubicBezTo>
                  <a:cubicBezTo>
                    <a:pt x="21706" y="21525"/>
                    <a:pt x="22111" y="22002"/>
                    <a:pt x="22554" y="22443"/>
                  </a:cubicBezTo>
                  <a:cubicBezTo>
                    <a:pt x="22994" y="22885"/>
                    <a:pt x="23454" y="23291"/>
                    <a:pt x="23931" y="23679"/>
                  </a:cubicBezTo>
                  <a:cubicBezTo>
                    <a:pt x="24866" y="24475"/>
                    <a:pt x="25820" y="25198"/>
                    <a:pt x="26562" y="26099"/>
                  </a:cubicBezTo>
                  <a:cubicBezTo>
                    <a:pt x="27303" y="26982"/>
                    <a:pt x="27763" y="28113"/>
                    <a:pt x="28434" y="29172"/>
                  </a:cubicBezTo>
                  <a:cubicBezTo>
                    <a:pt x="29088" y="30232"/>
                    <a:pt x="29953" y="31167"/>
                    <a:pt x="30906" y="31944"/>
                  </a:cubicBezTo>
                  <a:cubicBezTo>
                    <a:pt x="31860" y="32740"/>
                    <a:pt x="32955" y="33375"/>
                    <a:pt x="34103" y="33816"/>
                  </a:cubicBezTo>
                  <a:cubicBezTo>
                    <a:pt x="35269" y="34275"/>
                    <a:pt x="36487" y="34522"/>
                    <a:pt x="37706" y="34628"/>
                  </a:cubicBezTo>
                  <a:cubicBezTo>
                    <a:pt x="38420" y="34700"/>
                    <a:pt x="39134" y="34730"/>
                    <a:pt x="39846" y="34730"/>
                  </a:cubicBezTo>
                  <a:cubicBezTo>
                    <a:pt x="41584" y="34730"/>
                    <a:pt x="43314" y="34552"/>
                    <a:pt x="45017" y="34364"/>
                  </a:cubicBezTo>
                  <a:cubicBezTo>
                    <a:pt x="45105" y="34346"/>
                    <a:pt x="45159" y="34275"/>
                    <a:pt x="45159" y="34188"/>
                  </a:cubicBezTo>
                  <a:cubicBezTo>
                    <a:pt x="45142" y="34124"/>
                    <a:pt x="45083" y="34061"/>
                    <a:pt x="45008" y="34061"/>
                  </a:cubicBezTo>
                  <a:cubicBezTo>
                    <a:pt x="45000" y="34061"/>
                    <a:pt x="44991" y="34062"/>
                    <a:pt x="44982" y="34063"/>
                  </a:cubicBezTo>
                  <a:cubicBezTo>
                    <a:pt x="43435" y="34212"/>
                    <a:pt x="41874" y="34338"/>
                    <a:pt x="40321" y="34338"/>
                  </a:cubicBezTo>
                  <a:cubicBezTo>
                    <a:pt x="39463" y="34338"/>
                    <a:pt x="38607" y="34299"/>
                    <a:pt x="37758" y="34205"/>
                  </a:cubicBezTo>
                  <a:cubicBezTo>
                    <a:pt x="36576" y="34063"/>
                    <a:pt x="35392" y="33799"/>
                    <a:pt x="34297" y="33357"/>
                  </a:cubicBezTo>
                  <a:cubicBezTo>
                    <a:pt x="33202" y="32916"/>
                    <a:pt x="32178" y="32280"/>
                    <a:pt x="31259" y="31520"/>
                  </a:cubicBezTo>
                  <a:cubicBezTo>
                    <a:pt x="30376" y="30743"/>
                    <a:pt x="29582" y="29843"/>
                    <a:pt x="28964" y="28836"/>
                  </a:cubicBezTo>
                  <a:cubicBezTo>
                    <a:pt x="28363" y="27830"/>
                    <a:pt x="27922" y="26664"/>
                    <a:pt x="27110" y="25657"/>
                  </a:cubicBezTo>
                  <a:cubicBezTo>
                    <a:pt x="26315" y="24651"/>
                    <a:pt x="25344" y="23891"/>
                    <a:pt x="24426" y="23097"/>
                  </a:cubicBezTo>
                  <a:cubicBezTo>
                    <a:pt x="23966" y="22709"/>
                    <a:pt x="23543" y="22302"/>
                    <a:pt x="23136" y="21878"/>
                  </a:cubicBezTo>
                  <a:cubicBezTo>
                    <a:pt x="22712" y="21454"/>
                    <a:pt x="22342" y="20995"/>
                    <a:pt x="21970" y="20536"/>
                  </a:cubicBezTo>
                  <a:cubicBezTo>
                    <a:pt x="21211" y="19600"/>
                    <a:pt x="20522" y="18593"/>
                    <a:pt x="19780" y="17622"/>
                  </a:cubicBezTo>
                  <a:cubicBezTo>
                    <a:pt x="19410" y="17145"/>
                    <a:pt x="19039" y="16650"/>
                    <a:pt x="18668" y="16174"/>
                  </a:cubicBezTo>
                  <a:lnTo>
                    <a:pt x="18085" y="15450"/>
                  </a:lnTo>
                  <a:lnTo>
                    <a:pt x="17503" y="14743"/>
                  </a:lnTo>
                  <a:cubicBezTo>
                    <a:pt x="15949" y="12871"/>
                    <a:pt x="14289" y="11070"/>
                    <a:pt x="12540" y="9358"/>
                  </a:cubicBezTo>
                  <a:cubicBezTo>
                    <a:pt x="9061" y="5913"/>
                    <a:pt x="5247" y="2823"/>
                    <a:pt x="1149" y="121"/>
                  </a:cubicBezTo>
                  <a:lnTo>
                    <a:pt x="1131" y="104"/>
                  </a:lnTo>
                  <a:cubicBezTo>
                    <a:pt x="1018" y="34"/>
                    <a:pt x="894" y="1"/>
                    <a:pt x="771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4"/>
            <p:cNvSpPr/>
            <p:nvPr/>
          </p:nvSpPr>
          <p:spPr>
            <a:xfrm>
              <a:off x="2672150" y="3824850"/>
              <a:ext cx="459175" cy="63525"/>
            </a:xfrm>
            <a:custGeom>
              <a:avLst/>
              <a:gdLst/>
              <a:ahLst/>
              <a:cxnLst/>
              <a:rect l="l" t="t" r="r" b="b"/>
              <a:pathLst>
                <a:path w="18367" h="2541" extrusionOk="0">
                  <a:moveTo>
                    <a:pt x="18060" y="1"/>
                  </a:moveTo>
                  <a:cubicBezTo>
                    <a:pt x="18038" y="1"/>
                    <a:pt x="18016" y="3"/>
                    <a:pt x="17995" y="9"/>
                  </a:cubicBezTo>
                  <a:cubicBezTo>
                    <a:pt x="17289" y="185"/>
                    <a:pt x="16530" y="273"/>
                    <a:pt x="15788" y="344"/>
                  </a:cubicBezTo>
                  <a:cubicBezTo>
                    <a:pt x="15047" y="414"/>
                    <a:pt x="14287" y="485"/>
                    <a:pt x="13528" y="539"/>
                  </a:cubicBezTo>
                  <a:cubicBezTo>
                    <a:pt x="12786" y="609"/>
                    <a:pt x="12026" y="661"/>
                    <a:pt x="11267" y="767"/>
                  </a:cubicBezTo>
                  <a:cubicBezTo>
                    <a:pt x="10490" y="873"/>
                    <a:pt x="9749" y="1068"/>
                    <a:pt x="9024" y="1280"/>
                  </a:cubicBezTo>
                  <a:cubicBezTo>
                    <a:pt x="7576" y="1686"/>
                    <a:pt x="6111" y="2022"/>
                    <a:pt x="4627" y="2093"/>
                  </a:cubicBezTo>
                  <a:cubicBezTo>
                    <a:pt x="4493" y="2097"/>
                    <a:pt x="4359" y="2100"/>
                    <a:pt x="4224" y="2100"/>
                  </a:cubicBezTo>
                  <a:cubicBezTo>
                    <a:pt x="2871" y="2100"/>
                    <a:pt x="1508" y="1854"/>
                    <a:pt x="335" y="1227"/>
                  </a:cubicBezTo>
                  <a:cubicBezTo>
                    <a:pt x="301" y="1210"/>
                    <a:pt x="266" y="1202"/>
                    <a:pt x="231" y="1202"/>
                  </a:cubicBezTo>
                  <a:cubicBezTo>
                    <a:pt x="158" y="1202"/>
                    <a:pt x="89" y="1238"/>
                    <a:pt x="52" y="1297"/>
                  </a:cubicBezTo>
                  <a:cubicBezTo>
                    <a:pt x="0" y="1403"/>
                    <a:pt x="36" y="1527"/>
                    <a:pt x="141" y="1598"/>
                  </a:cubicBezTo>
                  <a:cubicBezTo>
                    <a:pt x="1399" y="2275"/>
                    <a:pt x="2834" y="2540"/>
                    <a:pt x="4230" y="2540"/>
                  </a:cubicBezTo>
                  <a:cubicBezTo>
                    <a:pt x="4363" y="2540"/>
                    <a:pt x="4495" y="2538"/>
                    <a:pt x="4627" y="2533"/>
                  </a:cubicBezTo>
                  <a:cubicBezTo>
                    <a:pt x="6181" y="2498"/>
                    <a:pt x="7682" y="2145"/>
                    <a:pt x="9148" y="1756"/>
                  </a:cubicBezTo>
                  <a:cubicBezTo>
                    <a:pt x="9872" y="1544"/>
                    <a:pt x="10596" y="1368"/>
                    <a:pt x="11338" y="1262"/>
                  </a:cubicBezTo>
                  <a:cubicBezTo>
                    <a:pt x="12061" y="1174"/>
                    <a:pt x="12822" y="1121"/>
                    <a:pt x="13580" y="1068"/>
                  </a:cubicBezTo>
                  <a:cubicBezTo>
                    <a:pt x="14322" y="998"/>
                    <a:pt x="15082" y="944"/>
                    <a:pt x="15841" y="873"/>
                  </a:cubicBezTo>
                  <a:cubicBezTo>
                    <a:pt x="16601" y="803"/>
                    <a:pt x="17359" y="715"/>
                    <a:pt x="18120" y="539"/>
                  </a:cubicBezTo>
                  <a:lnTo>
                    <a:pt x="18137" y="539"/>
                  </a:lnTo>
                  <a:cubicBezTo>
                    <a:pt x="18278" y="503"/>
                    <a:pt x="18367" y="344"/>
                    <a:pt x="18331" y="202"/>
                  </a:cubicBezTo>
                  <a:cubicBezTo>
                    <a:pt x="18301" y="82"/>
                    <a:pt x="18182" y="1"/>
                    <a:pt x="18060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4"/>
            <p:cNvSpPr/>
            <p:nvPr/>
          </p:nvSpPr>
          <p:spPr>
            <a:xfrm>
              <a:off x="2826200" y="3742750"/>
              <a:ext cx="179750" cy="139775"/>
            </a:xfrm>
            <a:custGeom>
              <a:avLst/>
              <a:gdLst/>
              <a:ahLst/>
              <a:cxnLst/>
              <a:rect l="l" t="t" r="r" b="b"/>
              <a:pathLst>
                <a:path w="7190" h="5591" extrusionOk="0">
                  <a:moveTo>
                    <a:pt x="7069" y="0"/>
                  </a:moveTo>
                  <a:cubicBezTo>
                    <a:pt x="7032" y="0"/>
                    <a:pt x="6997" y="14"/>
                    <a:pt x="6977" y="43"/>
                  </a:cubicBezTo>
                  <a:cubicBezTo>
                    <a:pt x="6005" y="1084"/>
                    <a:pt x="4875" y="1967"/>
                    <a:pt x="3728" y="2815"/>
                  </a:cubicBezTo>
                  <a:cubicBezTo>
                    <a:pt x="3163" y="3239"/>
                    <a:pt x="2562" y="3663"/>
                    <a:pt x="1979" y="4070"/>
                  </a:cubicBezTo>
                  <a:cubicBezTo>
                    <a:pt x="1397" y="4475"/>
                    <a:pt x="813" y="4882"/>
                    <a:pt x="178" y="5146"/>
                  </a:cubicBezTo>
                  <a:lnTo>
                    <a:pt x="161" y="5146"/>
                  </a:lnTo>
                  <a:cubicBezTo>
                    <a:pt x="55" y="5200"/>
                    <a:pt x="1" y="5341"/>
                    <a:pt x="55" y="5447"/>
                  </a:cubicBezTo>
                  <a:cubicBezTo>
                    <a:pt x="93" y="5538"/>
                    <a:pt x="180" y="5591"/>
                    <a:pt x="266" y="5591"/>
                  </a:cubicBezTo>
                  <a:cubicBezTo>
                    <a:pt x="296" y="5591"/>
                    <a:pt x="326" y="5584"/>
                    <a:pt x="354" y="5570"/>
                  </a:cubicBezTo>
                  <a:cubicBezTo>
                    <a:pt x="1044" y="5252"/>
                    <a:pt x="1644" y="4828"/>
                    <a:pt x="2226" y="4405"/>
                  </a:cubicBezTo>
                  <a:cubicBezTo>
                    <a:pt x="2791" y="3981"/>
                    <a:pt x="3375" y="3540"/>
                    <a:pt x="3940" y="3098"/>
                  </a:cubicBezTo>
                  <a:cubicBezTo>
                    <a:pt x="5087" y="2215"/>
                    <a:pt x="6200" y="1279"/>
                    <a:pt x="7154" y="201"/>
                  </a:cubicBezTo>
                  <a:cubicBezTo>
                    <a:pt x="7189" y="149"/>
                    <a:pt x="7189" y="79"/>
                    <a:pt x="7154" y="25"/>
                  </a:cubicBezTo>
                  <a:cubicBezTo>
                    <a:pt x="7130" y="9"/>
                    <a:pt x="7099" y="0"/>
                    <a:pt x="7069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4"/>
            <p:cNvSpPr/>
            <p:nvPr/>
          </p:nvSpPr>
          <p:spPr>
            <a:xfrm>
              <a:off x="3027525" y="3736850"/>
              <a:ext cx="424775" cy="112550"/>
            </a:xfrm>
            <a:custGeom>
              <a:avLst/>
              <a:gdLst/>
              <a:ahLst/>
              <a:cxnLst/>
              <a:rect l="l" t="t" r="r" b="b"/>
              <a:pathLst>
                <a:path w="16991" h="4502" extrusionOk="0">
                  <a:moveTo>
                    <a:pt x="11500" y="0"/>
                  </a:moveTo>
                  <a:cubicBezTo>
                    <a:pt x="10821" y="0"/>
                    <a:pt x="10085" y="15"/>
                    <a:pt x="9290" y="49"/>
                  </a:cubicBezTo>
                  <a:cubicBezTo>
                    <a:pt x="3940" y="279"/>
                    <a:pt x="1" y="4129"/>
                    <a:pt x="1" y="4129"/>
                  </a:cubicBezTo>
                  <a:cubicBezTo>
                    <a:pt x="1" y="4129"/>
                    <a:pt x="3480" y="4502"/>
                    <a:pt x="6796" y="4502"/>
                  </a:cubicBezTo>
                  <a:cubicBezTo>
                    <a:pt x="7987" y="4502"/>
                    <a:pt x="9158" y="4453"/>
                    <a:pt x="10138" y="4323"/>
                  </a:cubicBezTo>
                  <a:cubicBezTo>
                    <a:pt x="12928" y="3953"/>
                    <a:pt x="15596" y="1956"/>
                    <a:pt x="16743" y="986"/>
                  </a:cubicBezTo>
                  <a:cubicBezTo>
                    <a:pt x="16990" y="774"/>
                    <a:pt x="16884" y="367"/>
                    <a:pt x="16566" y="332"/>
                  </a:cubicBezTo>
                  <a:cubicBezTo>
                    <a:pt x="15666" y="193"/>
                    <a:pt x="13971" y="0"/>
                    <a:pt x="11500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4"/>
            <p:cNvSpPr/>
            <p:nvPr/>
          </p:nvSpPr>
          <p:spPr>
            <a:xfrm>
              <a:off x="3025350" y="3750000"/>
              <a:ext cx="425625" cy="92025"/>
            </a:xfrm>
            <a:custGeom>
              <a:avLst/>
              <a:gdLst/>
              <a:ahLst/>
              <a:cxnLst/>
              <a:rect l="l" t="t" r="r" b="b"/>
              <a:pathLst>
                <a:path w="17025" h="3681" extrusionOk="0">
                  <a:moveTo>
                    <a:pt x="16919" y="0"/>
                  </a:moveTo>
                  <a:lnTo>
                    <a:pt x="71" y="3533"/>
                  </a:lnTo>
                  <a:cubicBezTo>
                    <a:pt x="36" y="3533"/>
                    <a:pt x="0" y="3568"/>
                    <a:pt x="17" y="3620"/>
                  </a:cubicBezTo>
                  <a:lnTo>
                    <a:pt x="17" y="3638"/>
                  </a:lnTo>
                  <a:cubicBezTo>
                    <a:pt x="31" y="3664"/>
                    <a:pt x="53" y="3680"/>
                    <a:pt x="78" y="3680"/>
                  </a:cubicBezTo>
                  <a:cubicBezTo>
                    <a:pt x="88" y="3680"/>
                    <a:pt x="97" y="3678"/>
                    <a:pt x="106" y="3674"/>
                  </a:cubicBezTo>
                  <a:lnTo>
                    <a:pt x="16954" y="159"/>
                  </a:lnTo>
                  <a:cubicBezTo>
                    <a:pt x="17006" y="159"/>
                    <a:pt x="17025" y="106"/>
                    <a:pt x="17025" y="71"/>
                  </a:cubicBezTo>
                  <a:cubicBezTo>
                    <a:pt x="17006" y="17"/>
                    <a:pt x="16971" y="0"/>
                    <a:pt x="16919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4"/>
            <p:cNvSpPr/>
            <p:nvPr/>
          </p:nvSpPr>
          <p:spPr>
            <a:xfrm>
              <a:off x="3336175" y="3734375"/>
              <a:ext cx="50775" cy="74200"/>
            </a:xfrm>
            <a:custGeom>
              <a:avLst/>
              <a:gdLst/>
              <a:ahLst/>
              <a:cxnLst/>
              <a:rect l="l" t="t" r="r" b="b"/>
              <a:pathLst>
                <a:path w="2031" h="2968" extrusionOk="0">
                  <a:moveTo>
                    <a:pt x="817" y="0"/>
                  </a:moveTo>
                  <a:cubicBezTo>
                    <a:pt x="786" y="0"/>
                    <a:pt x="754" y="16"/>
                    <a:pt x="742" y="42"/>
                  </a:cubicBezTo>
                  <a:lnTo>
                    <a:pt x="17" y="1614"/>
                  </a:lnTo>
                  <a:cubicBezTo>
                    <a:pt x="0" y="1631"/>
                    <a:pt x="0" y="1650"/>
                    <a:pt x="17" y="1685"/>
                  </a:cubicBezTo>
                  <a:cubicBezTo>
                    <a:pt x="17" y="1685"/>
                    <a:pt x="35" y="1702"/>
                    <a:pt x="35" y="1720"/>
                  </a:cubicBezTo>
                  <a:lnTo>
                    <a:pt x="1889" y="2957"/>
                  </a:lnTo>
                  <a:cubicBezTo>
                    <a:pt x="1904" y="2964"/>
                    <a:pt x="1921" y="2968"/>
                    <a:pt x="1938" y="2968"/>
                  </a:cubicBezTo>
                  <a:cubicBezTo>
                    <a:pt x="1962" y="2968"/>
                    <a:pt x="1985" y="2959"/>
                    <a:pt x="1995" y="2938"/>
                  </a:cubicBezTo>
                  <a:cubicBezTo>
                    <a:pt x="2030" y="2886"/>
                    <a:pt x="2013" y="2851"/>
                    <a:pt x="1978" y="2815"/>
                  </a:cubicBezTo>
                  <a:lnTo>
                    <a:pt x="194" y="1614"/>
                  </a:lnTo>
                  <a:lnTo>
                    <a:pt x="883" y="113"/>
                  </a:lnTo>
                  <a:cubicBezTo>
                    <a:pt x="900" y="77"/>
                    <a:pt x="883" y="25"/>
                    <a:pt x="848" y="7"/>
                  </a:cubicBezTo>
                  <a:cubicBezTo>
                    <a:pt x="838" y="2"/>
                    <a:pt x="828" y="0"/>
                    <a:pt x="81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4"/>
            <p:cNvSpPr/>
            <p:nvPr/>
          </p:nvSpPr>
          <p:spPr>
            <a:xfrm>
              <a:off x="3246100" y="3735750"/>
              <a:ext cx="66250" cy="105250"/>
            </a:xfrm>
            <a:custGeom>
              <a:avLst/>
              <a:gdLst/>
              <a:ahLst/>
              <a:cxnLst/>
              <a:rect l="l" t="t" r="r" b="b"/>
              <a:pathLst>
                <a:path w="2650" h="4210" extrusionOk="0">
                  <a:moveTo>
                    <a:pt x="721" y="0"/>
                  </a:moveTo>
                  <a:cubicBezTo>
                    <a:pt x="688" y="0"/>
                    <a:pt x="650" y="29"/>
                    <a:pt x="636" y="58"/>
                  </a:cubicBezTo>
                  <a:lnTo>
                    <a:pt x="17" y="2336"/>
                  </a:lnTo>
                  <a:cubicBezTo>
                    <a:pt x="0" y="2353"/>
                    <a:pt x="0" y="2372"/>
                    <a:pt x="17" y="2389"/>
                  </a:cubicBezTo>
                  <a:cubicBezTo>
                    <a:pt x="17" y="2407"/>
                    <a:pt x="36" y="2424"/>
                    <a:pt x="36" y="2424"/>
                  </a:cubicBezTo>
                  <a:lnTo>
                    <a:pt x="2525" y="4190"/>
                  </a:lnTo>
                  <a:cubicBezTo>
                    <a:pt x="2539" y="4204"/>
                    <a:pt x="2552" y="4210"/>
                    <a:pt x="2566" y="4210"/>
                  </a:cubicBezTo>
                  <a:cubicBezTo>
                    <a:pt x="2588" y="4210"/>
                    <a:pt x="2609" y="4195"/>
                    <a:pt x="2631" y="4173"/>
                  </a:cubicBezTo>
                  <a:cubicBezTo>
                    <a:pt x="2649" y="4138"/>
                    <a:pt x="2649" y="4084"/>
                    <a:pt x="2614" y="4067"/>
                  </a:cubicBezTo>
                  <a:lnTo>
                    <a:pt x="177" y="2336"/>
                  </a:lnTo>
                  <a:lnTo>
                    <a:pt x="794" y="111"/>
                  </a:lnTo>
                  <a:cubicBezTo>
                    <a:pt x="813" y="58"/>
                    <a:pt x="794" y="22"/>
                    <a:pt x="742" y="5"/>
                  </a:cubicBezTo>
                  <a:cubicBezTo>
                    <a:pt x="735" y="2"/>
                    <a:pt x="728" y="0"/>
                    <a:pt x="72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4"/>
            <p:cNvSpPr/>
            <p:nvPr/>
          </p:nvSpPr>
          <p:spPr>
            <a:xfrm>
              <a:off x="3164850" y="3747175"/>
              <a:ext cx="57850" cy="103800"/>
            </a:xfrm>
            <a:custGeom>
              <a:avLst/>
              <a:gdLst/>
              <a:ahLst/>
              <a:cxnLst/>
              <a:rect l="l" t="t" r="r" b="b"/>
              <a:pathLst>
                <a:path w="2314" h="4152" extrusionOk="0">
                  <a:moveTo>
                    <a:pt x="925" y="1"/>
                  </a:moveTo>
                  <a:cubicBezTo>
                    <a:pt x="895" y="1"/>
                    <a:pt x="861" y="21"/>
                    <a:pt x="849" y="60"/>
                  </a:cubicBezTo>
                  <a:lnTo>
                    <a:pt x="1" y="2480"/>
                  </a:lnTo>
                  <a:cubicBezTo>
                    <a:pt x="1" y="2497"/>
                    <a:pt x="1" y="2515"/>
                    <a:pt x="18" y="2532"/>
                  </a:cubicBezTo>
                  <a:cubicBezTo>
                    <a:pt x="18" y="2551"/>
                    <a:pt x="18" y="2551"/>
                    <a:pt x="36" y="2568"/>
                  </a:cubicBezTo>
                  <a:lnTo>
                    <a:pt x="2172" y="4140"/>
                  </a:lnTo>
                  <a:cubicBezTo>
                    <a:pt x="2187" y="4147"/>
                    <a:pt x="2204" y="4151"/>
                    <a:pt x="2221" y="4151"/>
                  </a:cubicBezTo>
                  <a:cubicBezTo>
                    <a:pt x="2246" y="4151"/>
                    <a:pt x="2268" y="4142"/>
                    <a:pt x="2278" y="4122"/>
                  </a:cubicBezTo>
                  <a:cubicBezTo>
                    <a:pt x="2314" y="4086"/>
                    <a:pt x="2297" y="4034"/>
                    <a:pt x="2261" y="4016"/>
                  </a:cubicBezTo>
                  <a:lnTo>
                    <a:pt x="178" y="2462"/>
                  </a:lnTo>
                  <a:lnTo>
                    <a:pt x="1007" y="113"/>
                  </a:lnTo>
                  <a:cubicBezTo>
                    <a:pt x="1025" y="60"/>
                    <a:pt x="990" y="24"/>
                    <a:pt x="955" y="8"/>
                  </a:cubicBezTo>
                  <a:cubicBezTo>
                    <a:pt x="946" y="3"/>
                    <a:pt x="936" y="1"/>
                    <a:pt x="925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4"/>
            <p:cNvSpPr/>
            <p:nvPr/>
          </p:nvSpPr>
          <p:spPr>
            <a:xfrm>
              <a:off x="3099950" y="3773275"/>
              <a:ext cx="37575" cy="76550"/>
            </a:xfrm>
            <a:custGeom>
              <a:avLst/>
              <a:gdLst/>
              <a:ahLst/>
              <a:cxnLst/>
              <a:rect l="l" t="t" r="r" b="b"/>
              <a:pathLst>
                <a:path w="1503" h="3062" extrusionOk="0">
                  <a:moveTo>
                    <a:pt x="863" y="0"/>
                  </a:moveTo>
                  <a:cubicBezTo>
                    <a:pt x="830" y="0"/>
                    <a:pt x="792" y="29"/>
                    <a:pt x="777" y="58"/>
                  </a:cubicBezTo>
                  <a:lnTo>
                    <a:pt x="0" y="2036"/>
                  </a:lnTo>
                  <a:lnTo>
                    <a:pt x="0" y="2107"/>
                  </a:lnTo>
                  <a:cubicBezTo>
                    <a:pt x="19" y="2107"/>
                    <a:pt x="19" y="2124"/>
                    <a:pt x="36" y="2142"/>
                  </a:cubicBezTo>
                  <a:lnTo>
                    <a:pt x="1361" y="3042"/>
                  </a:lnTo>
                  <a:cubicBezTo>
                    <a:pt x="1374" y="3056"/>
                    <a:pt x="1391" y="3062"/>
                    <a:pt x="1406" y="3062"/>
                  </a:cubicBezTo>
                  <a:cubicBezTo>
                    <a:pt x="1431" y="3062"/>
                    <a:pt x="1455" y="3047"/>
                    <a:pt x="1467" y="3025"/>
                  </a:cubicBezTo>
                  <a:cubicBezTo>
                    <a:pt x="1502" y="2990"/>
                    <a:pt x="1484" y="2936"/>
                    <a:pt x="1448" y="2919"/>
                  </a:cubicBezTo>
                  <a:lnTo>
                    <a:pt x="177" y="2036"/>
                  </a:lnTo>
                  <a:lnTo>
                    <a:pt x="937" y="111"/>
                  </a:lnTo>
                  <a:cubicBezTo>
                    <a:pt x="954" y="75"/>
                    <a:pt x="937" y="23"/>
                    <a:pt x="883" y="5"/>
                  </a:cubicBezTo>
                  <a:cubicBezTo>
                    <a:pt x="877" y="2"/>
                    <a:pt x="870" y="0"/>
                    <a:pt x="863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2951175" y="3539275"/>
              <a:ext cx="263850" cy="256200"/>
            </a:xfrm>
            <a:custGeom>
              <a:avLst/>
              <a:gdLst/>
              <a:ahLst/>
              <a:cxnLst/>
              <a:rect l="l" t="t" r="r" b="b"/>
              <a:pathLst>
                <a:path w="10554" h="10248" extrusionOk="0">
                  <a:moveTo>
                    <a:pt x="10064" y="0"/>
                  </a:moveTo>
                  <a:cubicBezTo>
                    <a:pt x="10023" y="0"/>
                    <a:pt x="9982" y="8"/>
                    <a:pt x="9942" y="23"/>
                  </a:cubicBezTo>
                  <a:cubicBezTo>
                    <a:pt x="8972" y="376"/>
                    <a:pt x="6994" y="1224"/>
                    <a:pt x="4345" y="2955"/>
                  </a:cubicBezTo>
                  <a:cubicBezTo>
                    <a:pt x="477" y="5480"/>
                    <a:pt x="0" y="10248"/>
                    <a:pt x="0" y="10248"/>
                  </a:cubicBezTo>
                  <a:cubicBezTo>
                    <a:pt x="0" y="10248"/>
                    <a:pt x="5228" y="8006"/>
                    <a:pt x="7682" y="5992"/>
                  </a:cubicBezTo>
                  <a:cubicBezTo>
                    <a:pt x="9537" y="4491"/>
                    <a:pt x="10260" y="1736"/>
                    <a:pt x="10508" y="464"/>
                  </a:cubicBezTo>
                  <a:cubicBezTo>
                    <a:pt x="10553" y="239"/>
                    <a:pt x="10304" y="0"/>
                    <a:pt x="10064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2948950" y="3540500"/>
              <a:ext cx="262725" cy="256650"/>
            </a:xfrm>
            <a:custGeom>
              <a:avLst/>
              <a:gdLst/>
              <a:ahLst/>
              <a:cxnLst/>
              <a:rect l="l" t="t" r="r" b="b"/>
              <a:pathLst>
                <a:path w="10509" h="10266" extrusionOk="0">
                  <a:moveTo>
                    <a:pt x="10431" y="0"/>
                  </a:moveTo>
                  <a:cubicBezTo>
                    <a:pt x="10411" y="0"/>
                    <a:pt x="10394" y="9"/>
                    <a:pt x="10385" y="27"/>
                  </a:cubicBezTo>
                  <a:lnTo>
                    <a:pt x="36" y="10146"/>
                  </a:lnTo>
                  <a:cubicBezTo>
                    <a:pt x="0" y="10163"/>
                    <a:pt x="0" y="10199"/>
                    <a:pt x="19" y="10217"/>
                  </a:cubicBezTo>
                  <a:cubicBezTo>
                    <a:pt x="19" y="10234"/>
                    <a:pt x="19" y="10234"/>
                    <a:pt x="36" y="10252"/>
                  </a:cubicBezTo>
                  <a:cubicBezTo>
                    <a:pt x="45" y="10261"/>
                    <a:pt x="63" y="10265"/>
                    <a:pt x="82" y="10265"/>
                  </a:cubicBezTo>
                  <a:cubicBezTo>
                    <a:pt x="102" y="10265"/>
                    <a:pt x="124" y="10261"/>
                    <a:pt x="142" y="10252"/>
                  </a:cubicBezTo>
                  <a:lnTo>
                    <a:pt x="10491" y="133"/>
                  </a:lnTo>
                  <a:cubicBezTo>
                    <a:pt x="10509" y="97"/>
                    <a:pt x="10509" y="45"/>
                    <a:pt x="10491" y="27"/>
                  </a:cubicBezTo>
                  <a:cubicBezTo>
                    <a:pt x="10473" y="9"/>
                    <a:pt x="10451" y="0"/>
                    <a:pt x="1043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3128650" y="3568100"/>
              <a:ext cx="69325" cy="47250"/>
            </a:xfrm>
            <a:custGeom>
              <a:avLst/>
              <a:gdLst/>
              <a:ahLst/>
              <a:cxnLst/>
              <a:rect l="l" t="t" r="r" b="b"/>
              <a:pathLst>
                <a:path w="2773" h="1890" extrusionOk="0">
                  <a:moveTo>
                    <a:pt x="71" y="1"/>
                  </a:moveTo>
                  <a:cubicBezTo>
                    <a:pt x="36" y="17"/>
                    <a:pt x="1" y="53"/>
                    <a:pt x="18" y="106"/>
                  </a:cubicBezTo>
                  <a:lnTo>
                    <a:pt x="460" y="1661"/>
                  </a:lnTo>
                  <a:cubicBezTo>
                    <a:pt x="477" y="1696"/>
                    <a:pt x="495" y="1713"/>
                    <a:pt x="531" y="1713"/>
                  </a:cubicBezTo>
                  <a:lnTo>
                    <a:pt x="2702" y="1889"/>
                  </a:lnTo>
                  <a:cubicBezTo>
                    <a:pt x="2737" y="1889"/>
                    <a:pt x="2773" y="1872"/>
                    <a:pt x="2773" y="1819"/>
                  </a:cubicBezTo>
                  <a:cubicBezTo>
                    <a:pt x="2773" y="1783"/>
                    <a:pt x="2756" y="1748"/>
                    <a:pt x="2702" y="1748"/>
                  </a:cubicBezTo>
                  <a:lnTo>
                    <a:pt x="601" y="1572"/>
                  </a:lnTo>
                  <a:lnTo>
                    <a:pt x="159" y="53"/>
                  </a:lnTo>
                  <a:cubicBezTo>
                    <a:pt x="142" y="17"/>
                    <a:pt x="107" y="1"/>
                    <a:pt x="7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3060675" y="3609425"/>
              <a:ext cx="102450" cy="64200"/>
            </a:xfrm>
            <a:custGeom>
              <a:avLst/>
              <a:gdLst/>
              <a:ahLst/>
              <a:cxnLst/>
              <a:rect l="l" t="t" r="r" b="b"/>
              <a:pathLst>
                <a:path w="4098" h="2568" extrusionOk="0">
                  <a:moveTo>
                    <a:pt x="81" y="0"/>
                  </a:moveTo>
                  <a:cubicBezTo>
                    <a:pt x="71" y="0"/>
                    <a:pt x="62" y="3"/>
                    <a:pt x="52" y="8"/>
                  </a:cubicBezTo>
                  <a:cubicBezTo>
                    <a:pt x="17" y="25"/>
                    <a:pt x="0" y="78"/>
                    <a:pt x="17" y="114"/>
                  </a:cubicBezTo>
                  <a:lnTo>
                    <a:pt x="989" y="2197"/>
                  </a:lnTo>
                  <a:cubicBezTo>
                    <a:pt x="1006" y="2214"/>
                    <a:pt x="1024" y="2233"/>
                    <a:pt x="1041" y="2233"/>
                  </a:cubicBezTo>
                  <a:lnTo>
                    <a:pt x="4027" y="2568"/>
                  </a:lnTo>
                  <a:cubicBezTo>
                    <a:pt x="4062" y="2568"/>
                    <a:pt x="4097" y="2532"/>
                    <a:pt x="4097" y="2497"/>
                  </a:cubicBezTo>
                  <a:cubicBezTo>
                    <a:pt x="4097" y="2462"/>
                    <a:pt x="4079" y="2426"/>
                    <a:pt x="4027" y="2409"/>
                  </a:cubicBezTo>
                  <a:lnTo>
                    <a:pt x="1112" y="2091"/>
                  </a:lnTo>
                  <a:lnTo>
                    <a:pt x="158" y="43"/>
                  </a:lnTo>
                  <a:cubicBezTo>
                    <a:pt x="133" y="17"/>
                    <a:pt x="107" y="0"/>
                    <a:pt x="8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3011225" y="3651375"/>
              <a:ext cx="91400" cy="69175"/>
            </a:xfrm>
            <a:custGeom>
              <a:avLst/>
              <a:gdLst/>
              <a:ahLst/>
              <a:cxnLst/>
              <a:rect l="l" t="t" r="r" b="b"/>
              <a:pathLst>
                <a:path w="3656" h="2767" extrusionOk="0">
                  <a:moveTo>
                    <a:pt x="78" y="0"/>
                  </a:moveTo>
                  <a:cubicBezTo>
                    <a:pt x="70" y="0"/>
                    <a:pt x="61" y="2"/>
                    <a:pt x="53" y="7"/>
                  </a:cubicBezTo>
                  <a:cubicBezTo>
                    <a:pt x="17" y="25"/>
                    <a:pt x="0" y="77"/>
                    <a:pt x="0" y="113"/>
                  </a:cubicBezTo>
                  <a:lnTo>
                    <a:pt x="919" y="2391"/>
                  </a:lnTo>
                  <a:lnTo>
                    <a:pt x="919" y="2408"/>
                  </a:lnTo>
                  <a:cubicBezTo>
                    <a:pt x="919" y="2427"/>
                    <a:pt x="954" y="2444"/>
                    <a:pt x="971" y="2444"/>
                  </a:cubicBezTo>
                  <a:lnTo>
                    <a:pt x="3568" y="2762"/>
                  </a:lnTo>
                  <a:cubicBezTo>
                    <a:pt x="3574" y="2765"/>
                    <a:pt x="3581" y="2767"/>
                    <a:pt x="3587" y="2767"/>
                  </a:cubicBezTo>
                  <a:cubicBezTo>
                    <a:pt x="3616" y="2767"/>
                    <a:pt x="3641" y="2738"/>
                    <a:pt x="3655" y="2709"/>
                  </a:cubicBezTo>
                  <a:cubicBezTo>
                    <a:pt x="3655" y="2656"/>
                    <a:pt x="3620" y="2620"/>
                    <a:pt x="3585" y="2620"/>
                  </a:cubicBezTo>
                  <a:lnTo>
                    <a:pt x="1041" y="2302"/>
                  </a:lnTo>
                  <a:lnTo>
                    <a:pt x="142" y="60"/>
                  </a:lnTo>
                  <a:cubicBezTo>
                    <a:pt x="128" y="20"/>
                    <a:pt x="104" y="0"/>
                    <a:pt x="78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2977675" y="3701250"/>
              <a:ext cx="60475" cy="55375"/>
            </a:xfrm>
            <a:custGeom>
              <a:avLst/>
              <a:gdLst/>
              <a:ahLst/>
              <a:cxnLst/>
              <a:rect l="l" t="t" r="r" b="b"/>
              <a:pathLst>
                <a:path w="2419" h="2215" extrusionOk="0">
                  <a:moveTo>
                    <a:pt x="100" y="1"/>
                  </a:moveTo>
                  <a:cubicBezTo>
                    <a:pt x="90" y="1"/>
                    <a:pt x="80" y="3"/>
                    <a:pt x="71" y="8"/>
                  </a:cubicBezTo>
                  <a:cubicBezTo>
                    <a:pt x="35" y="25"/>
                    <a:pt x="0" y="60"/>
                    <a:pt x="17" y="114"/>
                  </a:cubicBezTo>
                  <a:lnTo>
                    <a:pt x="688" y="2021"/>
                  </a:lnTo>
                  <a:lnTo>
                    <a:pt x="706" y="2021"/>
                  </a:lnTo>
                  <a:cubicBezTo>
                    <a:pt x="706" y="2056"/>
                    <a:pt x="742" y="2056"/>
                    <a:pt x="759" y="2073"/>
                  </a:cubicBezTo>
                  <a:lnTo>
                    <a:pt x="2331" y="2215"/>
                  </a:lnTo>
                  <a:cubicBezTo>
                    <a:pt x="2367" y="2215"/>
                    <a:pt x="2402" y="2179"/>
                    <a:pt x="2402" y="2144"/>
                  </a:cubicBezTo>
                  <a:cubicBezTo>
                    <a:pt x="2419" y="2109"/>
                    <a:pt x="2383" y="2073"/>
                    <a:pt x="2348" y="2056"/>
                  </a:cubicBezTo>
                  <a:lnTo>
                    <a:pt x="829" y="1915"/>
                  </a:lnTo>
                  <a:lnTo>
                    <a:pt x="158" y="60"/>
                  </a:lnTo>
                  <a:cubicBezTo>
                    <a:pt x="158" y="21"/>
                    <a:pt x="129" y="1"/>
                    <a:pt x="10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2987800" y="3798050"/>
              <a:ext cx="258750" cy="179000"/>
            </a:xfrm>
            <a:custGeom>
              <a:avLst/>
              <a:gdLst/>
              <a:ahLst/>
              <a:cxnLst/>
              <a:rect l="l" t="t" r="r" b="b"/>
              <a:pathLst>
                <a:path w="10350" h="7160" extrusionOk="0">
                  <a:moveTo>
                    <a:pt x="8231" y="0"/>
                  </a:moveTo>
                  <a:cubicBezTo>
                    <a:pt x="8201" y="0"/>
                    <a:pt x="8170" y="3"/>
                    <a:pt x="8143" y="3"/>
                  </a:cubicBezTo>
                  <a:cubicBezTo>
                    <a:pt x="7648" y="92"/>
                    <a:pt x="7171" y="356"/>
                    <a:pt x="6747" y="622"/>
                  </a:cubicBezTo>
                  <a:cubicBezTo>
                    <a:pt x="6005" y="1098"/>
                    <a:pt x="5334" y="1627"/>
                    <a:pt x="4646" y="2176"/>
                  </a:cubicBezTo>
                  <a:cubicBezTo>
                    <a:pt x="4611" y="2193"/>
                    <a:pt x="4575" y="2228"/>
                    <a:pt x="4522" y="2263"/>
                  </a:cubicBezTo>
                  <a:cubicBezTo>
                    <a:pt x="3603" y="2970"/>
                    <a:pt x="2703" y="3605"/>
                    <a:pt x="1714" y="4135"/>
                  </a:cubicBezTo>
                  <a:cubicBezTo>
                    <a:pt x="1307" y="4365"/>
                    <a:pt x="902" y="4559"/>
                    <a:pt x="460" y="4736"/>
                  </a:cubicBezTo>
                  <a:cubicBezTo>
                    <a:pt x="1" y="4931"/>
                    <a:pt x="196" y="5054"/>
                    <a:pt x="549" y="5336"/>
                  </a:cubicBezTo>
                  <a:cubicBezTo>
                    <a:pt x="831" y="5566"/>
                    <a:pt x="1131" y="5778"/>
                    <a:pt x="1449" y="5955"/>
                  </a:cubicBezTo>
                  <a:cubicBezTo>
                    <a:pt x="1573" y="6026"/>
                    <a:pt x="1696" y="6096"/>
                    <a:pt x="1820" y="6148"/>
                  </a:cubicBezTo>
                  <a:cubicBezTo>
                    <a:pt x="2350" y="6414"/>
                    <a:pt x="2915" y="6608"/>
                    <a:pt x="3480" y="6749"/>
                  </a:cubicBezTo>
                  <a:cubicBezTo>
                    <a:pt x="4575" y="7031"/>
                    <a:pt x="5722" y="7102"/>
                    <a:pt x="6853" y="7137"/>
                  </a:cubicBezTo>
                  <a:cubicBezTo>
                    <a:pt x="7065" y="7156"/>
                    <a:pt x="7277" y="7156"/>
                    <a:pt x="7488" y="7156"/>
                  </a:cubicBezTo>
                  <a:cubicBezTo>
                    <a:pt x="7609" y="7158"/>
                    <a:pt x="7731" y="7160"/>
                    <a:pt x="7853" y="7160"/>
                  </a:cubicBezTo>
                  <a:cubicBezTo>
                    <a:pt x="8620" y="7160"/>
                    <a:pt x="9391" y="7093"/>
                    <a:pt x="10032" y="6697"/>
                  </a:cubicBezTo>
                  <a:cubicBezTo>
                    <a:pt x="10191" y="6591"/>
                    <a:pt x="10349" y="6431"/>
                    <a:pt x="10297" y="6254"/>
                  </a:cubicBezTo>
                  <a:cubicBezTo>
                    <a:pt x="10262" y="6148"/>
                    <a:pt x="10173" y="6078"/>
                    <a:pt x="10085" y="6026"/>
                  </a:cubicBezTo>
                  <a:cubicBezTo>
                    <a:pt x="9520" y="5637"/>
                    <a:pt x="8884" y="5371"/>
                    <a:pt x="8213" y="5230"/>
                  </a:cubicBezTo>
                  <a:cubicBezTo>
                    <a:pt x="8725" y="5213"/>
                    <a:pt x="9238" y="5089"/>
                    <a:pt x="9678" y="4860"/>
                  </a:cubicBezTo>
                  <a:cubicBezTo>
                    <a:pt x="9838" y="4771"/>
                    <a:pt x="10015" y="4630"/>
                    <a:pt x="9979" y="4453"/>
                  </a:cubicBezTo>
                  <a:cubicBezTo>
                    <a:pt x="9944" y="4330"/>
                    <a:pt x="9803" y="4260"/>
                    <a:pt x="9678" y="4206"/>
                  </a:cubicBezTo>
                  <a:cubicBezTo>
                    <a:pt x="9289" y="4053"/>
                    <a:pt x="8867" y="3977"/>
                    <a:pt x="8455" y="3977"/>
                  </a:cubicBezTo>
                  <a:cubicBezTo>
                    <a:pt x="8344" y="3977"/>
                    <a:pt x="8233" y="3983"/>
                    <a:pt x="8124" y="3994"/>
                  </a:cubicBezTo>
                  <a:cubicBezTo>
                    <a:pt x="8407" y="3871"/>
                    <a:pt x="8708" y="3730"/>
                    <a:pt x="9007" y="3605"/>
                  </a:cubicBezTo>
                  <a:cubicBezTo>
                    <a:pt x="9219" y="3499"/>
                    <a:pt x="9449" y="3412"/>
                    <a:pt x="9591" y="3217"/>
                  </a:cubicBezTo>
                  <a:cubicBezTo>
                    <a:pt x="9749" y="3040"/>
                    <a:pt x="9803" y="2758"/>
                    <a:pt x="9661" y="2581"/>
                  </a:cubicBezTo>
                  <a:cubicBezTo>
                    <a:pt x="9537" y="2440"/>
                    <a:pt x="9325" y="2405"/>
                    <a:pt x="9132" y="2388"/>
                  </a:cubicBezTo>
                  <a:cubicBezTo>
                    <a:pt x="9008" y="2379"/>
                    <a:pt x="8884" y="2374"/>
                    <a:pt x="8761" y="2374"/>
                  </a:cubicBezTo>
                  <a:cubicBezTo>
                    <a:pt x="8391" y="2374"/>
                    <a:pt x="8023" y="2414"/>
                    <a:pt x="7665" y="2494"/>
                  </a:cubicBezTo>
                  <a:cubicBezTo>
                    <a:pt x="8107" y="2317"/>
                    <a:pt x="8496" y="2087"/>
                    <a:pt x="8866" y="1787"/>
                  </a:cubicBezTo>
                  <a:cubicBezTo>
                    <a:pt x="9043" y="1646"/>
                    <a:pt x="9238" y="1363"/>
                    <a:pt x="9061" y="1187"/>
                  </a:cubicBezTo>
                  <a:cubicBezTo>
                    <a:pt x="8990" y="1116"/>
                    <a:pt x="8884" y="1098"/>
                    <a:pt x="8795" y="1098"/>
                  </a:cubicBezTo>
                  <a:cubicBezTo>
                    <a:pt x="8755" y="1095"/>
                    <a:pt x="8715" y="1094"/>
                    <a:pt x="8675" y="1094"/>
                  </a:cubicBezTo>
                  <a:cubicBezTo>
                    <a:pt x="8138" y="1094"/>
                    <a:pt x="7630" y="1307"/>
                    <a:pt x="7154" y="1505"/>
                  </a:cubicBezTo>
                  <a:cubicBezTo>
                    <a:pt x="7559" y="1204"/>
                    <a:pt x="7948" y="850"/>
                    <a:pt x="8284" y="462"/>
                  </a:cubicBezTo>
                  <a:cubicBezTo>
                    <a:pt x="8390" y="339"/>
                    <a:pt x="8496" y="127"/>
                    <a:pt x="8354" y="38"/>
                  </a:cubicBezTo>
                  <a:cubicBezTo>
                    <a:pt x="8322" y="6"/>
                    <a:pt x="8277" y="0"/>
                    <a:pt x="8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2987800" y="3843925"/>
              <a:ext cx="185025" cy="132575"/>
            </a:xfrm>
            <a:custGeom>
              <a:avLst/>
              <a:gdLst/>
              <a:ahLst/>
              <a:cxnLst/>
              <a:rect l="l" t="t" r="r" b="b"/>
              <a:pathLst>
                <a:path w="7401" h="5303" extrusionOk="0">
                  <a:moveTo>
                    <a:pt x="5733" y="0"/>
                  </a:moveTo>
                  <a:cubicBezTo>
                    <a:pt x="5453" y="0"/>
                    <a:pt x="5172" y="99"/>
                    <a:pt x="4910" y="216"/>
                  </a:cubicBezTo>
                  <a:cubicBezTo>
                    <a:pt x="4822" y="252"/>
                    <a:pt x="4733" y="287"/>
                    <a:pt x="4646" y="341"/>
                  </a:cubicBezTo>
                  <a:cubicBezTo>
                    <a:pt x="4611" y="358"/>
                    <a:pt x="4575" y="393"/>
                    <a:pt x="4522" y="428"/>
                  </a:cubicBezTo>
                  <a:cubicBezTo>
                    <a:pt x="3603" y="1135"/>
                    <a:pt x="2703" y="1770"/>
                    <a:pt x="1714" y="2300"/>
                  </a:cubicBezTo>
                  <a:cubicBezTo>
                    <a:pt x="1307" y="2530"/>
                    <a:pt x="902" y="2724"/>
                    <a:pt x="460" y="2901"/>
                  </a:cubicBezTo>
                  <a:cubicBezTo>
                    <a:pt x="1" y="3096"/>
                    <a:pt x="196" y="3219"/>
                    <a:pt x="549" y="3501"/>
                  </a:cubicBezTo>
                  <a:cubicBezTo>
                    <a:pt x="831" y="3731"/>
                    <a:pt x="1131" y="3943"/>
                    <a:pt x="1449" y="4120"/>
                  </a:cubicBezTo>
                  <a:cubicBezTo>
                    <a:pt x="1573" y="4191"/>
                    <a:pt x="1696" y="4261"/>
                    <a:pt x="1820" y="4313"/>
                  </a:cubicBezTo>
                  <a:cubicBezTo>
                    <a:pt x="2350" y="4579"/>
                    <a:pt x="2915" y="4773"/>
                    <a:pt x="3480" y="4914"/>
                  </a:cubicBezTo>
                  <a:cubicBezTo>
                    <a:pt x="4575" y="5196"/>
                    <a:pt x="5722" y="5267"/>
                    <a:pt x="6853" y="5302"/>
                  </a:cubicBezTo>
                  <a:cubicBezTo>
                    <a:pt x="6394" y="4932"/>
                    <a:pt x="5776" y="4737"/>
                    <a:pt x="5193" y="4544"/>
                  </a:cubicBezTo>
                  <a:cubicBezTo>
                    <a:pt x="5741" y="4508"/>
                    <a:pt x="6288" y="4402"/>
                    <a:pt x="6817" y="4207"/>
                  </a:cubicBezTo>
                  <a:cubicBezTo>
                    <a:pt x="6959" y="4155"/>
                    <a:pt x="7118" y="4102"/>
                    <a:pt x="7224" y="3979"/>
                  </a:cubicBezTo>
                  <a:cubicBezTo>
                    <a:pt x="7347" y="3873"/>
                    <a:pt x="7401" y="3678"/>
                    <a:pt x="7312" y="3536"/>
                  </a:cubicBezTo>
                  <a:cubicBezTo>
                    <a:pt x="7277" y="3466"/>
                    <a:pt x="7189" y="3413"/>
                    <a:pt x="7118" y="3360"/>
                  </a:cubicBezTo>
                  <a:cubicBezTo>
                    <a:pt x="6642" y="3102"/>
                    <a:pt x="6091" y="3042"/>
                    <a:pt x="5540" y="3042"/>
                  </a:cubicBezTo>
                  <a:cubicBezTo>
                    <a:pt x="5335" y="3042"/>
                    <a:pt x="5130" y="3051"/>
                    <a:pt x="4928" y="3060"/>
                  </a:cubicBezTo>
                  <a:cubicBezTo>
                    <a:pt x="5511" y="2990"/>
                    <a:pt x="6076" y="2795"/>
                    <a:pt x="6570" y="2512"/>
                  </a:cubicBezTo>
                  <a:cubicBezTo>
                    <a:pt x="6836" y="2371"/>
                    <a:pt x="7100" y="2124"/>
                    <a:pt x="7048" y="1841"/>
                  </a:cubicBezTo>
                  <a:cubicBezTo>
                    <a:pt x="6977" y="1542"/>
                    <a:pt x="6588" y="1471"/>
                    <a:pt x="6288" y="1471"/>
                  </a:cubicBezTo>
                  <a:cubicBezTo>
                    <a:pt x="5600" y="1471"/>
                    <a:pt x="4893" y="1594"/>
                    <a:pt x="4257" y="1859"/>
                  </a:cubicBezTo>
                  <a:cubicBezTo>
                    <a:pt x="4663" y="1629"/>
                    <a:pt x="5087" y="1400"/>
                    <a:pt x="5475" y="1135"/>
                  </a:cubicBezTo>
                  <a:cubicBezTo>
                    <a:pt x="5758" y="958"/>
                    <a:pt x="6040" y="764"/>
                    <a:pt x="6217" y="482"/>
                  </a:cubicBezTo>
                  <a:cubicBezTo>
                    <a:pt x="6252" y="411"/>
                    <a:pt x="6288" y="322"/>
                    <a:pt x="6271" y="235"/>
                  </a:cubicBezTo>
                  <a:cubicBezTo>
                    <a:pt x="6235" y="129"/>
                    <a:pt x="6129" y="58"/>
                    <a:pt x="6023" y="40"/>
                  </a:cubicBezTo>
                  <a:cubicBezTo>
                    <a:pt x="5927" y="12"/>
                    <a:pt x="5830" y="0"/>
                    <a:pt x="5733" y="0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2987800" y="3901425"/>
              <a:ext cx="51250" cy="50350"/>
            </a:xfrm>
            <a:custGeom>
              <a:avLst/>
              <a:gdLst/>
              <a:ahLst/>
              <a:cxnLst/>
              <a:rect l="l" t="t" r="r" b="b"/>
              <a:pathLst>
                <a:path w="2050" h="2014" extrusionOk="0">
                  <a:moveTo>
                    <a:pt x="1714" y="0"/>
                  </a:moveTo>
                  <a:cubicBezTo>
                    <a:pt x="1307" y="230"/>
                    <a:pt x="902" y="424"/>
                    <a:pt x="460" y="601"/>
                  </a:cubicBezTo>
                  <a:cubicBezTo>
                    <a:pt x="1" y="796"/>
                    <a:pt x="196" y="919"/>
                    <a:pt x="549" y="1201"/>
                  </a:cubicBezTo>
                  <a:cubicBezTo>
                    <a:pt x="831" y="1431"/>
                    <a:pt x="1131" y="1643"/>
                    <a:pt x="1449" y="1820"/>
                  </a:cubicBezTo>
                  <a:cubicBezTo>
                    <a:pt x="1573" y="1891"/>
                    <a:pt x="1696" y="1961"/>
                    <a:pt x="1820" y="2013"/>
                  </a:cubicBezTo>
                  <a:cubicBezTo>
                    <a:pt x="1837" y="2013"/>
                    <a:pt x="1837" y="1997"/>
                    <a:pt x="1837" y="1978"/>
                  </a:cubicBezTo>
                  <a:cubicBezTo>
                    <a:pt x="1837" y="1926"/>
                    <a:pt x="1802" y="1872"/>
                    <a:pt x="1767" y="1837"/>
                  </a:cubicBezTo>
                  <a:cubicBezTo>
                    <a:pt x="1573" y="1608"/>
                    <a:pt x="1326" y="1431"/>
                    <a:pt x="1060" y="1307"/>
                  </a:cubicBezTo>
                  <a:lnTo>
                    <a:pt x="1060" y="1307"/>
                  </a:lnTo>
                  <a:cubicBezTo>
                    <a:pt x="1201" y="1334"/>
                    <a:pt x="1347" y="1356"/>
                    <a:pt x="1489" y="1356"/>
                  </a:cubicBezTo>
                  <a:cubicBezTo>
                    <a:pt x="1630" y="1356"/>
                    <a:pt x="1767" y="1334"/>
                    <a:pt x="1891" y="1272"/>
                  </a:cubicBezTo>
                  <a:cubicBezTo>
                    <a:pt x="1943" y="1255"/>
                    <a:pt x="1978" y="1236"/>
                    <a:pt x="1997" y="1184"/>
                  </a:cubicBezTo>
                  <a:cubicBezTo>
                    <a:pt x="2049" y="1078"/>
                    <a:pt x="1908" y="972"/>
                    <a:pt x="1802" y="937"/>
                  </a:cubicBezTo>
                  <a:cubicBezTo>
                    <a:pt x="1538" y="831"/>
                    <a:pt x="1255" y="796"/>
                    <a:pt x="973" y="796"/>
                  </a:cubicBezTo>
                  <a:cubicBezTo>
                    <a:pt x="1201" y="690"/>
                    <a:pt x="1413" y="584"/>
                    <a:pt x="1625" y="442"/>
                  </a:cubicBezTo>
                  <a:cubicBezTo>
                    <a:pt x="1696" y="407"/>
                    <a:pt x="1767" y="372"/>
                    <a:pt x="1820" y="301"/>
                  </a:cubicBezTo>
                  <a:cubicBezTo>
                    <a:pt x="1856" y="230"/>
                    <a:pt x="1873" y="141"/>
                    <a:pt x="1837" y="89"/>
                  </a:cubicBezTo>
                  <a:cubicBezTo>
                    <a:pt x="1802" y="36"/>
                    <a:pt x="1750" y="19"/>
                    <a:pt x="1714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1" name="Google Shape;171;p4"/>
          <p:cNvGrpSpPr/>
          <p:nvPr/>
        </p:nvGrpSpPr>
        <p:grpSpPr>
          <a:xfrm>
            <a:off x="8369061" y="4495060"/>
            <a:ext cx="544965" cy="389653"/>
            <a:chOff x="2377650" y="912450"/>
            <a:chExt cx="328075" cy="234575"/>
          </a:xfrm>
        </p:grpSpPr>
        <p:sp>
          <p:nvSpPr>
            <p:cNvPr id="172" name="Google Shape;172;p4"/>
            <p:cNvSpPr/>
            <p:nvPr/>
          </p:nvSpPr>
          <p:spPr>
            <a:xfrm>
              <a:off x="2377650" y="1021600"/>
              <a:ext cx="327625" cy="125425"/>
            </a:xfrm>
            <a:custGeom>
              <a:avLst/>
              <a:gdLst/>
              <a:ahLst/>
              <a:cxnLst/>
              <a:rect l="l" t="t" r="r" b="b"/>
              <a:pathLst>
                <a:path w="13105" h="5017" extrusionOk="0">
                  <a:moveTo>
                    <a:pt x="139" y="0"/>
                  </a:moveTo>
                  <a:cubicBezTo>
                    <a:pt x="90" y="0"/>
                    <a:pt x="49" y="33"/>
                    <a:pt x="35" y="85"/>
                  </a:cubicBezTo>
                  <a:cubicBezTo>
                    <a:pt x="0" y="138"/>
                    <a:pt x="35" y="226"/>
                    <a:pt x="89" y="244"/>
                  </a:cubicBezTo>
                  <a:cubicBezTo>
                    <a:pt x="160" y="280"/>
                    <a:pt x="6958" y="3211"/>
                    <a:pt x="12946" y="5012"/>
                  </a:cubicBezTo>
                  <a:cubicBezTo>
                    <a:pt x="12958" y="5015"/>
                    <a:pt x="12969" y="5017"/>
                    <a:pt x="12981" y="5017"/>
                  </a:cubicBezTo>
                  <a:cubicBezTo>
                    <a:pt x="13038" y="5017"/>
                    <a:pt x="13090" y="4982"/>
                    <a:pt x="13104" y="4923"/>
                  </a:cubicBezTo>
                  <a:lnTo>
                    <a:pt x="13104" y="4888"/>
                  </a:lnTo>
                  <a:cubicBezTo>
                    <a:pt x="13104" y="4836"/>
                    <a:pt x="13069" y="4782"/>
                    <a:pt x="13016" y="4765"/>
                  </a:cubicBezTo>
                  <a:cubicBezTo>
                    <a:pt x="7047" y="2981"/>
                    <a:pt x="266" y="49"/>
                    <a:pt x="195" y="14"/>
                  </a:cubicBezTo>
                  <a:cubicBezTo>
                    <a:pt x="176" y="4"/>
                    <a:pt x="157" y="0"/>
                    <a:pt x="139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2442550" y="913175"/>
              <a:ext cx="263175" cy="232875"/>
            </a:xfrm>
            <a:custGeom>
              <a:avLst/>
              <a:gdLst/>
              <a:ahLst/>
              <a:cxnLst/>
              <a:rect l="l" t="t" r="r" b="b"/>
              <a:pathLst>
                <a:path w="10527" h="9315" extrusionOk="0">
                  <a:moveTo>
                    <a:pt x="151" y="0"/>
                  </a:moveTo>
                  <a:cubicBezTo>
                    <a:pt x="117" y="0"/>
                    <a:pt x="83" y="13"/>
                    <a:pt x="53" y="42"/>
                  </a:cubicBezTo>
                  <a:cubicBezTo>
                    <a:pt x="1" y="77"/>
                    <a:pt x="1" y="166"/>
                    <a:pt x="53" y="218"/>
                  </a:cubicBezTo>
                  <a:cubicBezTo>
                    <a:pt x="107" y="272"/>
                    <a:pt x="5387" y="5464"/>
                    <a:pt x="10314" y="9296"/>
                  </a:cubicBezTo>
                  <a:cubicBezTo>
                    <a:pt x="10340" y="9308"/>
                    <a:pt x="10365" y="9314"/>
                    <a:pt x="10388" y="9314"/>
                  </a:cubicBezTo>
                  <a:cubicBezTo>
                    <a:pt x="10431" y="9314"/>
                    <a:pt x="10468" y="9295"/>
                    <a:pt x="10491" y="9260"/>
                  </a:cubicBezTo>
                  <a:cubicBezTo>
                    <a:pt x="10508" y="9243"/>
                    <a:pt x="10526" y="9208"/>
                    <a:pt x="10526" y="9190"/>
                  </a:cubicBezTo>
                  <a:cubicBezTo>
                    <a:pt x="10526" y="9154"/>
                    <a:pt x="10508" y="9119"/>
                    <a:pt x="10473" y="9084"/>
                  </a:cubicBezTo>
                  <a:cubicBezTo>
                    <a:pt x="5546" y="5269"/>
                    <a:pt x="283" y="77"/>
                    <a:pt x="230" y="25"/>
                  </a:cubicBezTo>
                  <a:cubicBezTo>
                    <a:pt x="206" y="9"/>
                    <a:pt x="179" y="0"/>
                    <a:pt x="151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2389125" y="1004275"/>
              <a:ext cx="95850" cy="89675"/>
            </a:xfrm>
            <a:custGeom>
              <a:avLst/>
              <a:gdLst/>
              <a:ahLst/>
              <a:cxnLst/>
              <a:rect l="l" t="t" r="r" b="b"/>
              <a:pathLst>
                <a:path w="3834" h="3587" extrusionOk="0">
                  <a:moveTo>
                    <a:pt x="1914" y="0"/>
                  </a:moveTo>
                  <a:cubicBezTo>
                    <a:pt x="1043" y="0"/>
                    <a:pt x="270" y="637"/>
                    <a:pt x="142" y="1538"/>
                  </a:cubicBezTo>
                  <a:cubicBezTo>
                    <a:pt x="0" y="2527"/>
                    <a:pt x="690" y="3427"/>
                    <a:pt x="1679" y="3568"/>
                  </a:cubicBezTo>
                  <a:cubicBezTo>
                    <a:pt x="1764" y="3580"/>
                    <a:pt x="1848" y="3586"/>
                    <a:pt x="1932" y="3586"/>
                  </a:cubicBezTo>
                  <a:cubicBezTo>
                    <a:pt x="2804" y="3586"/>
                    <a:pt x="3579" y="2934"/>
                    <a:pt x="3692" y="2032"/>
                  </a:cubicBezTo>
                  <a:cubicBezTo>
                    <a:pt x="3833" y="1060"/>
                    <a:pt x="3162" y="142"/>
                    <a:pt x="2173" y="19"/>
                  </a:cubicBezTo>
                  <a:cubicBezTo>
                    <a:pt x="2086" y="6"/>
                    <a:pt x="2000" y="0"/>
                    <a:pt x="19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4"/>
            <p:cNvSpPr/>
            <p:nvPr/>
          </p:nvSpPr>
          <p:spPr>
            <a:xfrm>
              <a:off x="2441675" y="912450"/>
              <a:ext cx="99350" cy="93175"/>
            </a:xfrm>
            <a:custGeom>
              <a:avLst/>
              <a:gdLst/>
              <a:ahLst/>
              <a:cxnLst/>
              <a:rect l="l" t="t" r="r" b="b"/>
              <a:pathLst>
                <a:path w="3974" h="3727" extrusionOk="0">
                  <a:moveTo>
                    <a:pt x="2000" y="1"/>
                  </a:moveTo>
                  <a:cubicBezTo>
                    <a:pt x="1082" y="1"/>
                    <a:pt x="288" y="671"/>
                    <a:pt x="159" y="1608"/>
                  </a:cubicBezTo>
                  <a:cubicBezTo>
                    <a:pt x="1" y="2614"/>
                    <a:pt x="724" y="3568"/>
                    <a:pt x="1731" y="3709"/>
                  </a:cubicBezTo>
                  <a:cubicBezTo>
                    <a:pt x="1819" y="3721"/>
                    <a:pt x="1906" y="3727"/>
                    <a:pt x="1992" y="3727"/>
                  </a:cubicBezTo>
                  <a:cubicBezTo>
                    <a:pt x="2910" y="3727"/>
                    <a:pt x="3703" y="3056"/>
                    <a:pt x="3832" y="2119"/>
                  </a:cubicBezTo>
                  <a:cubicBezTo>
                    <a:pt x="3973" y="1114"/>
                    <a:pt x="3267" y="160"/>
                    <a:pt x="2261" y="19"/>
                  </a:cubicBezTo>
                  <a:cubicBezTo>
                    <a:pt x="2173" y="6"/>
                    <a:pt x="2086" y="1"/>
                    <a:pt x="20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5"/>
          <p:cNvSpPr txBox="1">
            <a:spLocks noGrp="1"/>
          </p:cNvSpPr>
          <p:nvPr>
            <p:ph type="title" idx="2"/>
          </p:nvPr>
        </p:nvSpPr>
        <p:spPr>
          <a:xfrm>
            <a:off x="809837" y="2919775"/>
            <a:ext cx="27588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79" name="Google Shape;179;p5"/>
          <p:cNvSpPr txBox="1">
            <a:spLocks noGrp="1"/>
          </p:cNvSpPr>
          <p:nvPr>
            <p:ph type="subTitle" idx="1"/>
          </p:nvPr>
        </p:nvSpPr>
        <p:spPr>
          <a:xfrm>
            <a:off x="809838" y="3255835"/>
            <a:ext cx="27588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5"/>
          <p:cNvSpPr txBox="1">
            <a:spLocks noGrp="1"/>
          </p:cNvSpPr>
          <p:nvPr>
            <p:ph type="title" idx="3"/>
          </p:nvPr>
        </p:nvSpPr>
        <p:spPr>
          <a:xfrm>
            <a:off x="5575364" y="2919775"/>
            <a:ext cx="27588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l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81" name="Google Shape;181;p5"/>
          <p:cNvSpPr txBox="1">
            <a:spLocks noGrp="1"/>
          </p:cNvSpPr>
          <p:nvPr>
            <p:ph type="subTitle" idx="4"/>
          </p:nvPr>
        </p:nvSpPr>
        <p:spPr>
          <a:xfrm>
            <a:off x="5575363" y="3255835"/>
            <a:ext cx="27588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82" name="Google Shape;182;p5"/>
          <p:cNvGrpSpPr/>
          <p:nvPr/>
        </p:nvGrpSpPr>
        <p:grpSpPr>
          <a:xfrm>
            <a:off x="5976711" y="-102218"/>
            <a:ext cx="3234753" cy="2936980"/>
            <a:chOff x="5976711" y="-102218"/>
            <a:chExt cx="3234753" cy="2936980"/>
          </a:xfrm>
        </p:grpSpPr>
        <p:sp>
          <p:nvSpPr>
            <p:cNvPr id="183" name="Google Shape;183;p5"/>
            <p:cNvSpPr/>
            <p:nvPr/>
          </p:nvSpPr>
          <p:spPr>
            <a:xfrm rot="-1123107">
              <a:off x="8375721" y="-57337"/>
              <a:ext cx="403886" cy="753473"/>
            </a:xfrm>
            <a:custGeom>
              <a:avLst/>
              <a:gdLst/>
              <a:ahLst/>
              <a:cxnLst/>
              <a:rect l="l" t="t" r="r" b="b"/>
              <a:pathLst>
                <a:path w="8777" h="16374" extrusionOk="0">
                  <a:moveTo>
                    <a:pt x="8299" y="0"/>
                  </a:moveTo>
                  <a:cubicBezTo>
                    <a:pt x="8204" y="0"/>
                    <a:pt x="8109" y="34"/>
                    <a:pt x="8035" y="108"/>
                  </a:cubicBezTo>
                  <a:cubicBezTo>
                    <a:pt x="7152" y="956"/>
                    <a:pt x="5404" y="2828"/>
                    <a:pt x="3196" y="6025"/>
                  </a:cubicBezTo>
                  <a:cubicBezTo>
                    <a:pt x="0" y="10652"/>
                    <a:pt x="742" y="16374"/>
                    <a:pt x="742" y="16374"/>
                  </a:cubicBezTo>
                  <a:cubicBezTo>
                    <a:pt x="742" y="16374"/>
                    <a:pt x="5369" y="11446"/>
                    <a:pt x="7311" y="8020"/>
                  </a:cubicBezTo>
                  <a:cubicBezTo>
                    <a:pt x="8776" y="5460"/>
                    <a:pt x="8776" y="1945"/>
                    <a:pt x="8706" y="374"/>
                  </a:cubicBezTo>
                  <a:cubicBezTo>
                    <a:pt x="8694" y="146"/>
                    <a:pt x="8497" y="0"/>
                    <a:pt x="82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 rot="-1123107">
              <a:off x="8651155" y="510593"/>
              <a:ext cx="357088" cy="299015"/>
            </a:xfrm>
            <a:custGeom>
              <a:avLst/>
              <a:gdLst/>
              <a:ahLst/>
              <a:cxnLst/>
              <a:rect l="l" t="t" r="r" b="b"/>
              <a:pathLst>
                <a:path w="7760" h="6498" extrusionOk="0">
                  <a:moveTo>
                    <a:pt x="7499" y="1"/>
                  </a:moveTo>
                  <a:cubicBezTo>
                    <a:pt x="7472" y="1"/>
                    <a:pt x="7445" y="6"/>
                    <a:pt x="7417" y="17"/>
                  </a:cubicBezTo>
                  <a:cubicBezTo>
                    <a:pt x="6782" y="229"/>
                    <a:pt x="5475" y="759"/>
                    <a:pt x="3620" y="1870"/>
                  </a:cubicBezTo>
                  <a:cubicBezTo>
                    <a:pt x="954" y="3443"/>
                    <a:pt x="0" y="6497"/>
                    <a:pt x="0" y="6497"/>
                  </a:cubicBezTo>
                  <a:cubicBezTo>
                    <a:pt x="0" y="6497"/>
                    <a:pt x="3478" y="5085"/>
                    <a:pt x="5228" y="3813"/>
                  </a:cubicBezTo>
                  <a:cubicBezTo>
                    <a:pt x="6551" y="2859"/>
                    <a:pt x="7364" y="1112"/>
                    <a:pt x="7700" y="299"/>
                  </a:cubicBezTo>
                  <a:cubicBezTo>
                    <a:pt x="7760" y="150"/>
                    <a:pt x="7643" y="1"/>
                    <a:pt x="74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 rot="-1123107">
              <a:off x="6009117" y="816126"/>
              <a:ext cx="598950" cy="300671"/>
            </a:xfrm>
            <a:custGeom>
              <a:avLst/>
              <a:gdLst/>
              <a:ahLst/>
              <a:cxnLst/>
              <a:rect l="l" t="t" r="r" b="b"/>
              <a:pathLst>
                <a:path w="13016" h="6534" extrusionOk="0">
                  <a:moveTo>
                    <a:pt x="936" y="1"/>
                  </a:moveTo>
                  <a:cubicBezTo>
                    <a:pt x="732" y="1"/>
                    <a:pt x="548" y="4"/>
                    <a:pt x="389" y="8"/>
                  </a:cubicBezTo>
                  <a:cubicBezTo>
                    <a:pt x="123" y="25"/>
                    <a:pt x="0" y="343"/>
                    <a:pt x="177" y="555"/>
                  </a:cubicBezTo>
                  <a:cubicBezTo>
                    <a:pt x="848" y="1245"/>
                    <a:pt x="2313" y="2657"/>
                    <a:pt x="4821" y="4440"/>
                  </a:cubicBezTo>
                  <a:cubicBezTo>
                    <a:pt x="7412" y="6268"/>
                    <a:pt x="10446" y="6534"/>
                    <a:pt x="11994" y="6534"/>
                  </a:cubicBezTo>
                  <a:cubicBezTo>
                    <a:pt x="12630" y="6534"/>
                    <a:pt x="13015" y="6489"/>
                    <a:pt x="13015" y="6489"/>
                  </a:cubicBezTo>
                  <a:cubicBezTo>
                    <a:pt x="13015" y="6489"/>
                    <a:pt x="9148" y="2763"/>
                    <a:pt x="6464" y="1191"/>
                  </a:cubicBezTo>
                  <a:cubicBezTo>
                    <a:pt x="4690" y="159"/>
                    <a:pt x="2339" y="1"/>
                    <a:pt x="9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 rot="-1123107">
              <a:off x="6555316" y="282011"/>
              <a:ext cx="215219" cy="496886"/>
            </a:xfrm>
            <a:custGeom>
              <a:avLst/>
              <a:gdLst/>
              <a:ahLst/>
              <a:cxnLst/>
              <a:rect l="l" t="t" r="r" b="b"/>
              <a:pathLst>
                <a:path w="4677" h="10798" extrusionOk="0">
                  <a:moveTo>
                    <a:pt x="255" y="0"/>
                  </a:moveTo>
                  <a:cubicBezTo>
                    <a:pt x="121" y="0"/>
                    <a:pt x="1" y="110"/>
                    <a:pt x="14" y="272"/>
                  </a:cubicBezTo>
                  <a:cubicBezTo>
                    <a:pt x="31" y="1049"/>
                    <a:pt x="172" y="2691"/>
                    <a:pt x="756" y="5147"/>
                  </a:cubicBezTo>
                  <a:cubicBezTo>
                    <a:pt x="1603" y="8679"/>
                    <a:pt x="4676" y="10798"/>
                    <a:pt x="4676" y="10798"/>
                  </a:cubicBezTo>
                  <a:cubicBezTo>
                    <a:pt x="4676" y="10798"/>
                    <a:pt x="4305" y="6435"/>
                    <a:pt x="3511" y="4033"/>
                  </a:cubicBezTo>
                  <a:cubicBezTo>
                    <a:pt x="2892" y="2215"/>
                    <a:pt x="1215" y="696"/>
                    <a:pt x="419" y="61"/>
                  </a:cubicBezTo>
                  <a:cubicBezTo>
                    <a:pt x="368" y="19"/>
                    <a:pt x="310" y="0"/>
                    <a:pt x="2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 rot="-1123107">
              <a:off x="6622800" y="330396"/>
              <a:ext cx="2297417" cy="2193742"/>
            </a:xfrm>
            <a:custGeom>
              <a:avLst/>
              <a:gdLst/>
              <a:ahLst/>
              <a:cxnLst/>
              <a:rect l="l" t="t" r="r" b="b"/>
              <a:pathLst>
                <a:path w="49926" h="47673" extrusionOk="0">
                  <a:moveTo>
                    <a:pt x="411" y="0"/>
                  </a:moveTo>
                  <a:cubicBezTo>
                    <a:pt x="342" y="0"/>
                    <a:pt x="274" y="20"/>
                    <a:pt x="213" y="61"/>
                  </a:cubicBezTo>
                  <a:cubicBezTo>
                    <a:pt x="53" y="167"/>
                    <a:pt x="1" y="378"/>
                    <a:pt x="124" y="555"/>
                  </a:cubicBezTo>
                  <a:cubicBezTo>
                    <a:pt x="1784" y="3028"/>
                    <a:pt x="3003" y="5888"/>
                    <a:pt x="5122" y="8203"/>
                  </a:cubicBezTo>
                  <a:cubicBezTo>
                    <a:pt x="5652" y="8785"/>
                    <a:pt x="6217" y="9333"/>
                    <a:pt x="6888" y="9774"/>
                  </a:cubicBezTo>
                  <a:cubicBezTo>
                    <a:pt x="7030" y="9898"/>
                    <a:pt x="7206" y="10004"/>
                    <a:pt x="7383" y="10110"/>
                  </a:cubicBezTo>
                  <a:cubicBezTo>
                    <a:pt x="7541" y="10198"/>
                    <a:pt x="7718" y="10322"/>
                    <a:pt x="7877" y="10409"/>
                  </a:cubicBezTo>
                  <a:cubicBezTo>
                    <a:pt x="8231" y="10586"/>
                    <a:pt x="8565" y="10781"/>
                    <a:pt x="8919" y="10939"/>
                  </a:cubicBezTo>
                  <a:cubicBezTo>
                    <a:pt x="10296" y="11629"/>
                    <a:pt x="11709" y="12194"/>
                    <a:pt x="13140" y="12741"/>
                  </a:cubicBezTo>
                  <a:cubicBezTo>
                    <a:pt x="14553" y="13270"/>
                    <a:pt x="15983" y="13783"/>
                    <a:pt x="17378" y="14348"/>
                  </a:cubicBezTo>
                  <a:cubicBezTo>
                    <a:pt x="18773" y="14913"/>
                    <a:pt x="20133" y="15514"/>
                    <a:pt x="21457" y="16237"/>
                  </a:cubicBezTo>
                  <a:cubicBezTo>
                    <a:pt x="24125" y="17633"/>
                    <a:pt x="26703" y="19258"/>
                    <a:pt x="29510" y="20546"/>
                  </a:cubicBezTo>
                  <a:cubicBezTo>
                    <a:pt x="30906" y="21182"/>
                    <a:pt x="32390" y="21730"/>
                    <a:pt x="33890" y="22100"/>
                  </a:cubicBezTo>
                  <a:cubicBezTo>
                    <a:pt x="35373" y="22489"/>
                    <a:pt x="36840" y="22790"/>
                    <a:pt x="38199" y="23301"/>
                  </a:cubicBezTo>
                  <a:cubicBezTo>
                    <a:pt x="38870" y="23567"/>
                    <a:pt x="39524" y="23866"/>
                    <a:pt x="40089" y="24273"/>
                  </a:cubicBezTo>
                  <a:cubicBezTo>
                    <a:pt x="40655" y="24662"/>
                    <a:pt x="41149" y="25156"/>
                    <a:pt x="41519" y="25703"/>
                  </a:cubicBezTo>
                  <a:cubicBezTo>
                    <a:pt x="42279" y="26816"/>
                    <a:pt x="42614" y="28317"/>
                    <a:pt x="43073" y="29765"/>
                  </a:cubicBezTo>
                  <a:lnTo>
                    <a:pt x="48407" y="47161"/>
                  </a:lnTo>
                  <a:lnTo>
                    <a:pt x="48407" y="47178"/>
                  </a:lnTo>
                  <a:cubicBezTo>
                    <a:pt x="48507" y="47477"/>
                    <a:pt x="48789" y="47673"/>
                    <a:pt x="49098" y="47673"/>
                  </a:cubicBezTo>
                  <a:cubicBezTo>
                    <a:pt x="49173" y="47673"/>
                    <a:pt x="49249" y="47661"/>
                    <a:pt x="49325" y="47637"/>
                  </a:cubicBezTo>
                  <a:cubicBezTo>
                    <a:pt x="49714" y="47531"/>
                    <a:pt x="49925" y="47107"/>
                    <a:pt x="49803" y="46737"/>
                  </a:cubicBezTo>
                  <a:lnTo>
                    <a:pt x="44310" y="29376"/>
                  </a:lnTo>
                  <a:cubicBezTo>
                    <a:pt x="44081" y="28653"/>
                    <a:pt x="43869" y="27947"/>
                    <a:pt x="43621" y="27187"/>
                  </a:cubicBezTo>
                  <a:cubicBezTo>
                    <a:pt x="43356" y="26463"/>
                    <a:pt x="43038" y="25703"/>
                    <a:pt x="42562" y="24997"/>
                  </a:cubicBezTo>
                  <a:cubicBezTo>
                    <a:pt x="42084" y="24309"/>
                    <a:pt x="41467" y="23708"/>
                    <a:pt x="40796" y="23249"/>
                  </a:cubicBezTo>
                  <a:cubicBezTo>
                    <a:pt x="40106" y="22790"/>
                    <a:pt x="39365" y="22437"/>
                    <a:pt x="38623" y="22171"/>
                  </a:cubicBezTo>
                  <a:cubicBezTo>
                    <a:pt x="37139" y="21624"/>
                    <a:pt x="35621" y="21323"/>
                    <a:pt x="34173" y="20953"/>
                  </a:cubicBezTo>
                  <a:cubicBezTo>
                    <a:pt x="32724" y="20600"/>
                    <a:pt x="31347" y="20106"/>
                    <a:pt x="29969" y="19505"/>
                  </a:cubicBezTo>
                  <a:cubicBezTo>
                    <a:pt x="27250" y="18286"/>
                    <a:pt x="24671" y="16696"/>
                    <a:pt x="21952" y="15284"/>
                  </a:cubicBezTo>
                  <a:cubicBezTo>
                    <a:pt x="20593" y="14577"/>
                    <a:pt x="19180" y="13960"/>
                    <a:pt x="17749" y="13412"/>
                  </a:cubicBezTo>
                  <a:cubicBezTo>
                    <a:pt x="16319" y="12865"/>
                    <a:pt x="14888" y="12370"/>
                    <a:pt x="13475" y="11841"/>
                  </a:cubicBezTo>
                  <a:cubicBezTo>
                    <a:pt x="12045" y="11328"/>
                    <a:pt x="10649" y="10781"/>
                    <a:pt x="9307" y="10145"/>
                  </a:cubicBezTo>
                  <a:cubicBezTo>
                    <a:pt x="8954" y="9986"/>
                    <a:pt x="8636" y="9809"/>
                    <a:pt x="8301" y="9632"/>
                  </a:cubicBezTo>
                  <a:cubicBezTo>
                    <a:pt x="8125" y="9562"/>
                    <a:pt x="7983" y="9456"/>
                    <a:pt x="7824" y="9368"/>
                  </a:cubicBezTo>
                  <a:cubicBezTo>
                    <a:pt x="7665" y="9279"/>
                    <a:pt x="7524" y="9192"/>
                    <a:pt x="7364" y="9067"/>
                  </a:cubicBezTo>
                  <a:cubicBezTo>
                    <a:pt x="6764" y="8679"/>
                    <a:pt x="6234" y="8167"/>
                    <a:pt x="5723" y="7638"/>
                  </a:cubicBezTo>
                  <a:cubicBezTo>
                    <a:pt x="4715" y="6578"/>
                    <a:pt x="3886" y="5323"/>
                    <a:pt x="3109" y="4035"/>
                  </a:cubicBezTo>
                  <a:cubicBezTo>
                    <a:pt x="2314" y="2745"/>
                    <a:pt x="1572" y="1421"/>
                    <a:pt x="707" y="150"/>
                  </a:cubicBezTo>
                  <a:cubicBezTo>
                    <a:pt x="631" y="51"/>
                    <a:pt x="521" y="0"/>
                    <a:pt x="411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 rot="-1123107">
              <a:off x="8492329" y="662690"/>
              <a:ext cx="169064" cy="683988"/>
            </a:xfrm>
            <a:custGeom>
              <a:avLst/>
              <a:gdLst/>
              <a:ahLst/>
              <a:cxnLst/>
              <a:rect l="l" t="t" r="r" b="b"/>
              <a:pathLst>
                <a:path w="3674" h="14864" extrusionOk="0">
                  <a:moveTo>
                    <a:pt x="3348" y="1"/>
                  </a:moveTo>
                  <a:cubicBezTo>
                    <a:pt x="3232" y="1"/>
                    <a:pt x="3115" y="71"/>
                    <a:pt x="3073" y="195"/>
                  </a:cubicBezTo>
                  <a:cubicBezTo>
                    <a:pt x="2173" y="2438"/>
                    <a:pt x="1272" y="4734"/>
                    <a:pt x="672" y="7117"/>
                  </a:cubicBezTo>
                  <a:cubicBezTo>
                    <a:pt x="389" y="8318"/>
                    <a:pt x="160" y="9538"/>
                    <a:pt x="71" y="10791"/>
                  </a:cubicBezTo>
                  <a:cubicBezTo>
                    <a:pt x="0" y="12027"/>
                    <a:pt x="36" y="13281"/>
                    <a:pt x="266" y="14518"/>
                  </a:cubicBezTo>
                  <a:lnTo>
                    <a:pt x="266" y="14535"/>
                  </a:lnTo>
                  <a:cubicBezTo>
                    <a:pt x="296" y="14732"/>
                    <a:pt x="469" y="14864"/>
                    <a:pt x="662" y="14864"/>
                  </a:cubicBezTo>
                  <a:cubicBezTo>
                    <a:pt x="695" y="14864"/>
                    <a:pt x="728" y="14860"/>
                    <a:pt x="761" y="14853"/>
                  </a:cubicBezTo>
                  <a:cubicBezTo>
                    <a:pt x="972" y="14817"/>
                    <a:pt x="1131" y="14588"/>
                    <a:pt x="1078" y="14376"/>
                  </a:cubicBezTo>
                  <a:cubicBezTo>
                    <a:pt x="619" y="12045"/>
                    <a:pt x="831" y="9625"/>
                    <a:pt x="1361" y="7294"/>
                  </a:cubicBezTo>
                  <a:cubicBezTo>
                    <a:pt x="1908" y="4946"/>
                    <a:pt x="2755" y="2667"/>
                    <a:pt x="3603" y="390"/>
                  </a:cubicBezTo>
                  <a:cubicBezTo>
                    <a:pt x="3674" y="248"/>
                    <a:pt x="3586" y="89"/>
                    <a:pt x="3445" y="18"/>
                  </a:cubicBezTo>
                  <a:cubicBezTo>
                    <a:pt x="3414" y="7"/>
                    <a:pt x="3381" y="1"/>
                    <a:pt x="3348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 rot="-1123107">
              <a:off x="8497658" y="845464"/>
              <a:ext cx="285302" cy="249593"/>
            </a:xfrm>
            <a:custGeom>
              <a:avLst/>
              <a:gdLst/>
              <a:ahLst/>
              <a:cxnLst/>
              <a:rect l="l" t="t" r="r" b="b"/>
              <a:pathLst>
                <a:path w="6200" h="5424" extrusionOk="0">
                  <a:moveTo>
                    <a:pt x="6028" y="0"/>
                  </a:moveTo>
                  <a:cubicBezTo>
                    <a:pt x="5996" y="0"/>
                    <a:pt x="5963" y="10"/>
                    <a:pt x="5934" y="33"/>
                  </a:cubicBezTo>
                  <a:cubicBezTo>
                    <a:pt x="4910" y="774"/>
                    <a:pt x="3673" y="1215"/>
                    <a:pt x="2526" y="1905"/>
                  </a:cubicBezTo>
                  <a:cubicBezTo>
                    <a:pt x="1943" y="2240"/>
                    <a:pt x="1396" y="2663"/>
                    <a:pt x="937" y="3176"/>
                  </a:cubicBezTo>
                  <a:cubicBezTo>
                    <a:pt x="495" y="3688"/>
                    <a:pt x="124" y="4342"/>
                    <a:pt x="18" y="5065"/>
                  </a:cubicBezTo>
                  <a:lnTo>
                    <a:pt x="18" y="5084"/>
                  </a:lnTo>
                  <a:cubicBezTo>
                    <a:pt x="0" y="5260"/>
                    <a:pt x="124" y="5401"/>
                    <a:pt x="301" y="5418"/>
                  </a:cubicBezTo>
                  <a:cubicBezTo>
                    <a:pt x="319" y="5422"/>
                    <a:pt x="337" y="5424"/>
                    <a:pt x="355" y="5424"/>
                  </a:cubicBezTo>
                  <a:cubicBezTo>
                    <a:pt x="506" y="5424"/>
                    <a:pt x="621" y="5294"/>
                    <a:pt x="636" y="5136"/>
                  </a:cubicBezTo>
                  <a:cubicBezTo>
                    <a:pt x="706" y="4571"/>
                    <a:pt x="972" y="4006"/>
                    <a:pt x="1361" y="3529"/>
                  </a:cubicBezTo>
                  <a:cubicBezTo>
                    <a:pt x="1749" y="3052"/>
                    <a:pt x="2244" y="2646"/>
                    <a:pt x="2773" y="2293"/>
                  </a:cubicBezTo>
                  <a:cubicBezTo>
                    <a:pt x="3833" y="1587"/>
                    <a:pt x="5069" y="1092"/>
                    <a:pt x="6110" y="262"/>
                  </a:cubicBezTo>
                  <a:cubicBezTo>
                    <a:pt x="6181" y="209"/>
                    <a:pt x="6199" y="120"/>
                    <a:pt x="6146" y="50"/>
                  </a:cubicBezTo>
                  <a:cubicBezTo>
                    <a:pt x="6115" y="19"/>
                    <a:pt x="6073" y="0"/>
                    <a:pt x="6028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 rot="-1123107">
              <a:off x="8404801" y="-62234"/>
              <a:ext cx="364128" cy="759363"/>
            </a:xfrm>
            <a:custGeom>
              <a:avLst/>
              <a:gdLst/>
              <a:ahLst/>
              <a:cxnLst/>
              <a:rect l="l" t="t" r="r" b="b"/>
              <a:pathLst>
                <a:path w="7913" h="16502" extrusionOk="0">
                  <a:moveTo>
                    <a:pt x="7811" y="0"/>
                  </a:moveTo>
                  <a:cubicBezTo>
                    <a:pt x="7781" y="0"/>
                    <a:pt x="7748" y="16"/>
                    <a:pt x="7736" y="42"/>
                  </a:cubicBezTo>
                  <a:lnTo>
                    <a:pt x="18" y="16379"/>
                  </a:lnTo>
                  <a:cubicBezTo>
                    <a:pt x="1" y="16431"/>
                    <a:pt x="18" y="16466"/>
                    <a:pt x="71" y="16501"/>
                  </a:cubicBezTo>
                  <a:lnTo>
                    <a:pt x="107" y="16501"/>
                  </a:lnTo>
                  <a:cubicBezTo>
                    <a:pt x="124" y="16501"/>
                    <a:pt x="159" y="16484"/>
                    <a:pt x="177" y="16449"/>
                  </a:cubicBezTo>
                  <a:lnTo>
                    <a:pt x="7894" y="131"/>
                  </a:lnTo>
                  <a:cubicBezTo>
                    <a:pt x="7913" y="78"/>
                    <a:pt x="7894" y="25"/>
                    <a:pt x="7842" y="7"/>
                  </a:cubicBezTo>
                  <a:cubicBezTo>
                    <a:pt x="7833" y="2"/>
                    <a:pt x="7822" y="0"/>
                    <a:pt x="781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 rot="-1123107">
              <a:off x="8553264" y="36164"/>
              <a:ext cx="149599" cy="81633"/>
            </a:xfrm>
            <a:custGeom>
              <a:avLst/>
              <a:gdLst/>
              <a:ahLst/>
              <a:cxnLst/>
              <a:rect l="l" t="t" r="r" b="b"/>
              <a:pathLst>
                <a:path w="3251" h="1774" extrusionOk="0">
                  <a:moveTo>
                    <a:pt x="93" y="0"/>
                  </a:moveTo>
                  <a:cubicBezTo>
                    <a:pt x="81" y="0"/>
                    <a:pt x="68" y="3"/>
                    <a:pt x="54" y="8"/>
                  </a:cubicBezTo>
                  <a:cubicBezTo>
                    <a:pt x="19" y="25"/>
                    <a:pt x="1" y="78"/>
                    <a:pt x="19" y="114"/>
                  </a:cubicBezTo>
                  <a:lnTo>
                    <a:pt x="867" y="1720"/>
                  </a:lnTo>
                  <a:cubicBezTo>
                    <a:pt x="884" y="1755"/>
                    <a:pt x="919" y="1774"/>
                    <a:pt x="937" y="1774"/>
                  </a:cubicBezTo>
                  <a:cubicBezTo>
                    <a:pt x="954" y="1774"/>
                    <a:pt x="954" y="1755"/>
                    <a:pt x="973" y="1755"/>
                  </a:cubicBezTo>
                  <a:lnTo>
                    <a:pt x="3179" y="997"/>
                  </a:lnTo>
                  <a:cubicBezTo>
                    <a:pt x="3233" y="978"/>
                    <a:pt x="3250" y="943"/>
                    <a:pt x="3233" y="891"/>
                  </a:cubicBezTo>
                  <a:cubicBezTo>
                    <a:pt x="3218" y="862"/>
                    <a:pt x="3180" y="833"/>
                    <a:pt x="3147" y="833"/>
                  </a:cubicBezTo>
                  <a:cubicBezTo>
                    <a:pt x="3140" y="833"/>
                    <a:pt x="3133" y="834"/>
                    <a:pt x="3127" y="837"/>
                  </a:cubicBezTo>
                  <a:lnTo>
                    <a:pt x="990" y="1579"/>
                  </a:lnTo>
                  <a:lnTo>
                    <a:pt x="177" y="43"/>
                  </a:lnTo>
                  <a:cubicBezTo>
                    <a:pt x="151" y="17"/>
                    <a:pt x="126" y="0"/>
                    <a:pt x="93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 rot="-1123107">
              <a:off x="8500257" y="194677"/>
              <a:ext cx="218716" cy="98797"/>
            </a:xfrm>
            <a:custGeom>
              <a:avLst/>
              <a:gdLst/>
              <a:ahLst/>
              <a:cxnLst/>
              <a:rect l="l" t="t" r="r" b="b"/>
              <a:pathLst>
                <a:path w="4753" h="2147" extrusionOk="0">
                  <a:moveTo>
                    <a:pt x="116" y="1"/>
                  </a:moveTo>
                  <a:cubicBezTo>
                    <a:pt x="94" y="1"/>
                    <a:pt x="72" y="9"/>
                    <a:pt x="54" y="27"/>
                  </a:cubicBezTo>
                  <a:cubicBezTo>
                    <a:pt x="19" y="44"/>
                    <a:pt x="1" y="98"/>
                    <a:pt x="36" y="133"/>
                  </a:cubicBezTo>
                  <a:lnTo>
                    <a:pt x="1538" y="2111"/>
                  </a:lnTo>
                  <a:cubicBezTo>
                    <a:pt x="1555" y="2128"/>
                    <a:pt x="1590" y="2146"/>
                    <a:pt x="1609" y="2146"/>
                  </a:cubicBezTo>
                  <a:lnTo>
                    <a:pt x="1626" y="2146"/>
                  </a:lnTo>
                  <a:lnTo>
                    <a:pt x="4681" y="1193"/>
                  </a:lnTo>
                  <a:cubicBezTo>
                    <a:pt x="4717" y="1174"/>
                    <a:pt x="4752" y="1122"/>
                    <a:pt x="4734" y="1087"/>
                  </a:cubicBezTo>
                  <a:cubicBezTo>
                    <a:pt x="4717" y="1033"/>
                    <a:pt x="4681" y="1016"/>
                    <a:pt x="4628" y="1016"/>
                  </a:cubicBezTo>
                  <a:lnTo>
                    <a:pt x="1644" y="1951"/>
                  </a:lnTo>
                  <a:lnTo>
                    <a:pt x="177" y="27"/>
                  </a:lnTo>
                  <a:cubicBezTo>
                    <a:pt x="160" y="9"/>
                    <a:pt x="138" y="1"/>
                    <a:pt x="116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 rot="-1123107">
              <a:off x="8477586" y="343513"/>
              <a:ext cx="199941" cy="110624"/>
            </a:xfrm>
            <a:custGeom>
              <a:avLst/>
              <a:gdLst/>
              <a:ahLst/>
              <a:cxnLst/>
              <a:rect l="l" t="t" r="r" b="b"/>
              <a:pathLst>
                <a:path w="4345" h="2404" extrusionOk="0">
                  <a:moveTo>
                    <a:pt x="98" y="0"/>
                  </a:moveTo>
                  <a:cubicBezTo>
                    <a:pt x="82" y="0"/>
                    <a:pt x="66" y="6"/>
                    <a:pt x="52" y="20"/>
                  </a:cubicBezTo>
                  <a:cubicBezTo>
                    <a:pt x="0" y="37"/>
                    <a:pt x="0" y="90"/>
                    <a:pt x="17" y="143"/>
                  </a:cubicBezTo>
                  <a:lnTo>
                    <a:pt x="1519" y="2368"/>
                  </a:lnTo>
                  <a:cubicBezTo>
                    <a:pt x="1519" y="2403"/>
                    <a:pt x="1554" y="2403"/>
                    <a:pt x="1589" y="2403"/>
                  </a:cubicBezTo>
                  <a:lnTo>
                    <a:pt x="1606" y="2403"/>
                  </a:lnTo>
                  <a:lnTo>
                    <a:pt x="4274" y="1609"/>
                  </a:lnTo>
                  <a:cubicBezTo>
                    <a:pt x="4326" y="1609"/>
                    <a:pt x="4344" y="1555"/>
                    <a:pt x="4326" y="1503"/>
                  </a:cubicBezTo>
                  <a:cubicBezTo>
                    <a:pt x="4326" y="1474"/>
                    <a:pt x="4291" y="1445"/>
                    <a:pt x="4248" y="1445"/>
                  </a:cubicBezTo>
                  <a:cubicBezTo>
                    <a:pt x="4239" y="1445"/>
                    <a:pt x="4230" y="1446"/>
                    <a:pt x="4220" y="1449"/>
                  </a:cubicBezTo>
                  <a:lnTo>
                    <a:pt x="1625" y="2227"/>
                  </a:lnTo>
                  <a:lnTo>
                    <a:pt x="158" y="37"/>
                  </a:lnTo>
                  <a:cubicBezTo>
                    <a:pt x="148" y="15"/>
                    <a:pt x="124" y="0"/>
                    <a:pt x="98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 rot="-1123107">
              <a:off x="8484268" y="492420"/>
              <a:ext cx="135749" cy="95990"/>
            </a:xfrm>
            <a:custGeom>
              <a:avLst/>
              <a:gdLst/>
              <a:ahLst/>
              <a:cxnLst/>
              <a:rect l="l" t="t" r="r" b="b"/>
              <a:pathLst>
                <a:path w="2950" h="2086" extrusionOk="0">
                  <a:moveTo>
                    <a:pt x="100" y="0"/>
                  </a:moveTo>
                  <a:cubicBezTo>
                    <a:pt x="83" y="0"/>
                    <a:pt x="67" y="6"/>
                    <a:pt x="53" y="20"/>
                  </a:cubicBezTo>
                  <a:cubicBezTo>
                    <a:pt x="18" y="37"/>
                    <a:pt x="1" y="91"/>
                    <a:pt x="18" y="126"/>
                  </a:cubicBezTo>
                  <a:lnTo>
                    <a:pt x="1183" y="2033"/>
                  </a:lnTo>
                  <a:cubicBezTo>
                    <a:pt x="1202" y="2069"/>
                    <a:pt x="1237" y="2085"/>
                    <a:pt x="1254" y="2085"/>
                  </a:cubicBezTo>
                  <a:cubicBezTo>
                    <a:pt x="1272" y="2085"/>
                    <a:pt x="1272" y="2069"/>
                    <a:pt x="1289" y="2069"/>
                  </a:cubicBezTo>
                  <a:lnTo>
                    <a:pt x="2879" y="1539"/>
                  </a:lnTo>
                  <a:cubicBezTo>
                    <a:pt x="2932" y="1520"/>
                    <a:pt x="2949" y="1485"/>
                    <a:pt x="2932" y="1433"/>
                  </a:cubicBezTo>
                  <a:cubicBezTo>
                    <a:pt x="2932" y="1404"/>
                    <a:pt x="2896" y="1375"/>
                    <a:pt x="2854" y="1375"/>
                  </a:cubicBezTo>
                  <a:cubicBezTo>
                    <a:pt x="2845" y="1375"/>
                    <a:pt x="2836" y="1376"/>
                    <a:pt x="2826" y="1379"/>
                  </a:cubicBezTo>
                  <a:lnTo>
                    <a:pt x="1289" y="1892"/>
                  </a:lnTo>
                  <a:lnTo>
                    <a:pt x="177" y="37"/>
                  </a:lnTo>
                  <a:cubicBezTo>
                    <a:pt x="156" y="15"/>
                    <a:pt x="127" y="0"/>
                    <a:pt x="10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 rot="-1123107">
              <a:off x="8649259" y="512557"/>
              <a:ext cx="356812" cy="299429"/>
            </a:xfrm>
            <a:custGeom>
              <a:avLst/>
              <a:gdLst/>
              <a:ahLst/>
              <a:cxnLst/>
              <a:rect l="l" t="t" r="r" b="b"/>
              <a:pathLst>
                <a:path w="7754" h="6507" extrusionOk="0">
                  <a:moveTo>
                    <a:pt x="7684" y="1"/>
                  </a:moveTo>
                  <a:cubicBezTo>
                    <a:pt x="7677" y="1"/>
                    <a:pt x="7670" y="3"/>
                    <a:pt x="7665" y="8"/>
                  </a:cubicBezTo>
                  <a:lnTo>
                    <a:pt x="36" y="6419"/>
                  </a:lnTo>
                  <a:cubicBezTo>
                    <a:pt x="19" y="6436"/>
                    <a:pt x="0" y="6471"/>
                    <a:pt x="19" y="6490"/>
                  </a:cubicBezTo>
                  <a:cubicBezTo>
                    <a:pt x="36" y="6507"/>
                    <a:pt x="54" y="6507"/>
                    <a:pt x="54" y="6507"/>
                  </a:cubicBezTo>
                  <a:lnTo>
                    <a:pt x="89" y="6507"/>
                  </a:lnTo>
                  <a:lnTo>
                    <a:pt x="7719" y="78"/>
                  </a:lnTo>
                  <a:cubicBezTo>
                    <a:pt x="7754" y="61"/>
                    <a:pt x="7754" y="43"/>
                    <a:pt x="7736" y="26"/>
                  </a:cubicBezTo>
                  <a:cubicBezTo>
                    <a:pt x="7724" y="13"/>
                    <a:pt x="7702" y="1"/>
                    <a:pt x="7684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 rot="-1123107">
              <a:off x="8872220" y="513376"/>
              <a:ext cx="65850" cy="56094"/>
            </a:xfrm>
            <a:custGeom>
              <a:avLst/>
              <a:gdLst/>
              <a:ahLst/>
              <a:cxnLst/>
              <a:rect l="l" t="t" r="r" b="b"/>
              <a:pathLst>
                <a:path w="1431" h="1219" extrusionOk="0">
                  <a:moveTo>
                    <a:pt x="36" y="0"/>
                  </a:moveTo>
                  <a:cubicBezTo>
                    <a:pt x="17" y="0"/>
                    <a:pt x="0" y="17"/>
                    <a:pt x="0" y="52"/>
                  </a:cubicBezTo>
                  <a:lnTo>
                    <a:pt x="53" y="1041"/>
                  </a:lnTo>
                  <a:cubicBezTo>
                    <a:pt x="53" y="1077"/>
                    <a:pt x="71" y="1095"/>
                    <a:pt x="88" y="1095"/>
                  </a:cubicBezTo>
                  <a:lnTo>
                    <a:pt x="1378" y="1218"/>
                  </a:lnTo>
                  <a:cubicBezTo>
                    <a:pt x="1413" y="1218"/>
                    <a:pt x="1430" y="1201"/>
                    <a:pt x="1430" y="1183"/>
                  </a:cubicBezTo>
                  <a:cubicBezTo>
                    <a:pt x="1430" y="1147"/>
                    <a:pt x="1413" y="1130"/>
                    <a:pt x="1378" y="1130"/>
                  </a:cubicBezTo>
                  <a:lnTo>
                    <a:pt x="142" y="1006"/>
                  </a:lnTo>
                  <a:lnTo>
                    <a:pt x="88" y="36"/>
                  </a:lnTo>
                  <a:cubicBezTo>
                    <a:pt x="88" y="17"/>
                    <a:pt x="71" y="0"/>
                    <a:pt x="36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 rot="-1123107">
              <a:off x="8807604" y="580771"/>
              <a:ext cx="99165" cy="76433"/>
            </a:xfrm>
            <a:custGeom>
              <a:avLst/>
              <a:gdLst/>
              <a:ahLst/>
              <a:cxnLst/>
              <a:rect l="l" t="t" r="r" b="b"/>
              <a:pathLst>
                <a:path w="2155" h="1661" extrusionOk="0">
                  <a:moveTo>
                    <a:pt x="54" y="0"/>
                  </a:moveTo>
                  <a:cubicBezTo>
                    <a:pt x="18" y="0"/>
                    <a:pt x="0" y="36"/>
                    <a:pt x="18" y="54"/>
                  </a:cubicBezTo>
                  <a:lnTo>
                    <a:pt x="318" y="1396"/>
                  </a:lnTo>
                  <a:cubicBezTo>
                    <a:pt x="318" y="1413"/>
                    <a:pt x="336" y="1432"/>
                    <a:pt x="353" y="1432"/>
                  </a:cubicBezTo>
                  <a:lnTo>
                    <a:pt x="2102" y="1661"/>
                  </a:lnTo>
                  <a:cubicBezTo>
                    <a:pt x="2138" y="1661"/>
                    <a:pt x="2155" y="1644"/>
                    <a:pt x="2155" y="1608"/>
                  </a:cubicBezTo>
                  <a:cubicBezTo>
                    <a:pt x="2155" y="1590"/>
                    <a:pt x="2138" y="1573"/>
                    <a:pt x="2119" y="1555"/>
                  </a:cubicBezTo>
                  <a:lnTo>
                    <a:pt x="407" y="1343"/>
                  </a:lnTo>
                  <a:lnTo>
                    <a:pt x="106" y="36"/>
                  </a:lnTo>
                  <a:cubicBezTo>
                    <a:pt x="106" y="19"/>
                    <a:pt x="71" y="0"/>
                    <a:pt x="54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5"/>
            <p:cNvSpPr/>
            <p:nvPr/>
          </p:nvSpPr>
          <p:spPr>
            <a:xfrm rot="-1123107">
              <a:off x="8762954" y="649891"/>
              <a:ext cx="85407" cy="82139"/>
            </a:xfrm>
            <a:custGeom>
              <a:avLst/>
              <a:gdLst/>
              <a:ahLst/>
              <a:cxnLst/>
              <a:rect l="l" t="t" r="r" b="b"/>
              <a:pathLst>
                <a:path w="1856" h="1785" extrusionOk="0">
                  <a:moveTo>
                    <a:pt x="36" y="0"/>
                  </a:moveTo>
                  <a:cubicBezTo>
                    <a:pt x="19" y="18"/>
                    <a:pt x="0" y="35"/>
                    <a:pt x="0" y="54"/>
                  </a:cubicBezTo>
                  <a:lnTo>
                    <a:pt x="231" y="1519"/>
                  </a:lnTo>
                  <a:cubicBezTo>
                    <a:pt x="231" y="1554"/>
                    <a:pt x="248" y="1554"/>
                    <a:pt x="266" y="1573"/>
                  </a:cubicBezTo>
                  <a:lnTo>
                    <a:pt x="1785" y="1784"/>
                  </a:lnTo>
                  <a:lnTo>
                    <a:pt x="1802" y="1784"/>
                  </a:lnTo>
                  <a:cubicBezTo>
                    <a:pt x="1820" y="1784"/>
                    <a:pt x="1837" y="1766"/>
                    <a:pt x="1837" y="1749"/>
                  </a:cubicBezTo>
                  <a:cubicBezTo>
                    <a:pt x="1855" y="1714"/>
                    <a:pt x="1837" y="1695"/>
                    <a:pt x="1802" y="1695"/>
                  </a:cubicBezTo>
                  <a:lnTo>
                    <a:pt x="318" y="1484"/>
                  </a:lnTo>
                  <a:lnTo>
                    <a:pt x="89" y="54"/>
                  </a:lnTo>
                  <a:cubicBezTo>
                    <a:pt x="89" y="18"/>
                    <a:pt x="71" y="0"/>
                    <a:pt x="36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5"/>
            <p:cNvSpPr/>
            <p:nvPr/>
          </p:nvSpPr>
          <p:spPr>
            <a:xfrm rot="-1123107">
              <a:off x="8732883" y="726727"/>
              <a:ext cx="53701" cy="65067"/>
            </a:xfrm>
            <a:custGeom>
              <a:avLst/>
              <a:gdLst/>
              <a:ahLst/>
              <a:cxnLst/>
              <a:rect l="l" t="t" r="r" b="b"/>
              <a:pathLst>
                <a:path w="1167" h="1414" extrusionOk="0">
                  <a:moveTo>
                    <a:pt x="36" y="1"/>
                  </a:moveTo>
                  <a:cubicBezTo>
                    <a:pt x="18" y="1"/>
                    <a:pt x="1" y="36"/>
                    <a:pt x="1" y="54"/>
                  </a:cubicBezTo>
                  <a:lnTo>
                    <a:pt x="142" y="1272"/>
                  </a:lnTo>
                  <a:cubicBezTo>
                    <a:pt x="142" y="1307"/>
                    <a:pt x="159" y="1307"/>
                    <a:pt x="194" y="1326"/>
                  </a:cubicBezTo>
                  <a:lnTo>
                    <a:pt x="1113" y="1413"/>
                  </a:lnTo>
                  <a:cubicBezTo>
                    <a:pt x="1148" y="1413"/>
                    <a:pt x="1166" y="1396"/>
                    <a:pt x="1166" y="1378"/>
                  </a:cubicBezTo>
                  <a:cubicBezTo>
                    <a:pt x="1166" y="1361"/>
                    <a:pt x="1148" y="1326"/>
                    <a:pt x="1131" y="1326"/>
                  </a:cubicBezTo>
                  <a:lnTo>
                    <a:pt x="230" y="1237"/>
                  </a:lnTo>
                  <a:lnTo>
                    <a:pt x="88" y="36"/>
                  </a:lnTo>
                  <a:cubicBezTo>
                    <a:pt x="88" y="19"/>
                    <a:pt x="71" y="1"/>
                    <a:pt x="36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5"/>
            <p:cNvSpPr/>
            <p:nvPr/>
          </p:nvSpPr>
          <p:spPr>
            <a:xfrm rot="-1123107">
              <a:off x="6012578" y="821415"/>
              <a:ext cx="600653" cy="295334"/>
            </a:xfrm>
            <a:custGeom>
              <a:avLst/>
              <a:gdLst/>
              <a:ahLst/>
              <a:cxnLst/>
              <a:rect l="l" t="t" r="r" b="b"/>
              <a:pathLst>
                <a:path w="13053" h="6418" extrusionOk="0">
                  <a:moveTo>
                    <a:pt x="78" y="0"/>
                  </a:moveTo>
                  <a:cubicBezTo>
                    <a:pt x="54" y="0"/>
                    <a:pt x="31" y="17"/>
                    <a:pt x="19" y="43"/>
                  </a:cubicBezTo>
                  <a:cubicBezTo>
                    <a:pt x="1" y="78"/>
                    <a:pt x="19" y="114"/>
                    <a:pt x="54" y="131"/>
                  </a:cubicBezTo>
                  <a:lnTo>
                    <a:pt x="12946" y="6418"/>
                  </a:lnTo>
                  <a:lnTo>
                    <a:pt x="12963" y="6418"/>
                  </a:lnTo>
                  <a:cubicBezTo>
                    <a:pt x="12998" y="6418"/>
                    <a:pt x="13017" y="6401"/>
                    <a:pt x="13034" y="6382"/>
                  </a:cubicBezTo>
                  <a:cubicBezTo>
                    <a:pt x="13052" y="6347"/>
                    <a:pt x="13034" y="6312"/>
                    <a:pt x="12998" y="6295"/>
                  </a:cubicBezTo>
                  <a:lnTo>
                    <a:pt x="107" y="8"/>
                  </a:lnTo>
                  <a:cubicBezTo>
                    <a:pt x="97" y="3"/>
                    <a:pt x="88" y="0"/>
                    <a:pt x="78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 rot="-1123107">
              <a:off x="6088703" y="875321"/>
              <a:ext cx="65896" cy="117296"/>
            </a:xfrm>
            <a:custGeom>
              <a:avLst/>
              <a:gdLst/>
              <a:ahLst/>
              <a:cxnLst/>
              <a:rect l="l" t="t" r="r" b="b"/>
              <a:pathLst>
                <a:path w="1432" h="2549" extrusionOk="0">
                  <a:moveTo>
                    <a:pt x="763" y="1"/>
                  </a:moveTo>
                  <a:cubicBezTo>
                    <a:pt x="756" y="1"/>
                    <a:pt x="749" y="2"/>
                    <a:pt x="743" y="5"/>
                  </a:cubicBezTo>
                  <a:cubicBezTo>
                    <a:pt x="707" y="24"/>
                    <a:pt x="690" y="59"/>
                    <a:pt x="707" y="94"/>
                  </a:cubicBezTo>
                  <a:lnTo>
                    <a:pt x="1272" y="1807"/>
                  </a:lnTo>
                  <a:lnTo>
                    <a:pt x="36" y="2425"/>
                  </a:lnTo>
                  <a:cubicBezTo>
                    <a:pt x="19" y="2442"/>
                    <a:pt x="1" y="2478"/>
                    <a:pt x="19" y="2513"/>
                  </a:cubicBezTo>
                  <a:cubicBezTo>
                    <a:pt x="19" y="2548"/>
                    <a:pt x="54" y="2548"/>
                    <a:pt x="71" y="2548"/>
                  </a:cubicBezTo>
                  <a:lnTo>
                    <a:pt x="107" y="2548"/>
                  </a:lnTo>
                  <a:lnTo>
                    <a:pt x="1378" y="1896"/>
                  </a:lnTo>
                  <a:cubicBezTo>
                    <a:pt x="1414" y="1877"/>
                    <a:pt x="1432" y="1842"/>
                    <a:pt x="1414" y="1807"/>
                  </a:cubicBezTo>
                  <a:lnTo>
                    <a:pt x="832" y="59"/>
                  </a:lnTo>
                  <a:cubicBezTo>
                    <a:pt x="832" y="30"/>
                    <a:pt x="795" y="1"/>
                    <a:pt x="763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 rot="-1123107">
              <a:off x="6214014" y="864559"/>
              <a:ext cx="79654" cy="171871"/>
            </a:xfrm>
            <a:custGeom>
              <a:avLst/>
              <a:gdLst/>
              <a:ahLst/>
              <a:cxnLst/>
              <a:rect l="l" t="t" r="r" b="b"/>
              <a:pathLst>
                <a:path w="1731" h="3735" extrusionOk="0">
                  <a:moveTo>
                    <a:pt x="946" y="1"/>
                  </a:moveTo>
                  <a:cubicBezTo>
                    <a:pt x="937" y="1"/>
                    <a:pt x="928" y="3"/>
                    <a:pt x="919" y="7"/>
                  </a:cubicBezTo>
                  <a:cubicBezTo>
                    <a:pt x="883" y="7"/>
                    <a:pt x="865" y="43"/>
                    <a:pt x="865" y="78"/>
                  </a:cubicBezTo>
                  <a:lnTo>
                    <a:pt x="1590" y="2463"/>
                  </a:lnTo>
                  <a:lnTo>
                    <a:pt x="36" y="3610"/>
                  </a:lnTo>
                  <a:cubicBezTo>
                    <a:pt x="17" y="3645"/>
                    <a:pt x="0" y="3681"/>
                    <a:pt x="36" y="3716"/>
                  </a:cubicBezTo>
                  <a:cubicBezTo>
                    <a:pt x="36" y="3734"/>
                    <a:pt x="53" y="3734"/>
                    <a:pt x="88" y="3734"/>
                  </a:cubicBezTo>
                  <a:cubicBezTo>
                    <a:pt x="88" y="3734"/>
                    <a:pt x="106" y="3734"/>
                    <a:pt x="123" y="3716"/>
                  </a:cubicBezTo>
                  <a:lnTo>
                    <a:pt x="1696" y="2550"/>
                  </a:lnTo>
                  <a:cubicBezTo>
                    <a:pt x="1731" y="2533"/>
                    <a:pt x="1731" y="2498"/>
                    <a:pt x="1731" y="2480"/>
                  </a:cubicBezTo>
                  <a:lnTo>
                    <a:pt x="1006" y="43"/>
                  </a:lnTo>
                  <a:cubicBezTo>
                    <a:pt x="994" y="17"/>
                    <a:pt x="971" y="1"/>
                    <a:pt x="946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 rot="-1123107">
              <a:off x="6332325" y="898779"/>
              <a:ext cx="89456" cy="157192"/>
            </a:xfrm>
            <a:custGeom>
              <a:avLst/>
              <a:gdLst/>
              <a:ahLst/>
              <a:cxnLst/>
              <a:rect l="l" t="t" r="r" b="b"/>
              <a:pathLst>
                <a:path w="1944" h="3416" extrusionOk="0">
                  <a:moveTo>
                    <a:pt x="1276" y="1"/>
                  </a:moveTo>
                  <a:cubicBezTo>
                    <a:pt x="1264" y="1"/>
                    <a:pt x="1251" y="3"/>
                    <a:pt x="1237" y="8"/>
                  </a:cubicBezTo>
                  <a:cubicBezTo>
                    <a:pt x="1201" y="8"/>
                    <a:pt x="1184" y="43"/>
                    <a:pt x="1201" y="78"/>
                  </a:cubicBezTo>
                  <a:lnTo>
                    <a:pt x="1785" y="2162"/>
                  </a:lnTo>
                  <a:lnTo>
                    <a:pt x="36" y="3293"/>
                  </a:lnTo>
                  <a:cubicBezTo>
                    <a:pt x="0" y="3310"/>
                    <a:pt x="0" y="3363"/>
                    <a:pt x="19" y="3380"/>
                  </a:cubicBezTo>
                  <a:cubicBezTo>
                    <a:pt x="36" y="3416"/>
                    <a:pt x="54" y="3416"/>
                    <a:pt x="71" y="3416"/>
                  </a:cubicBezTo>
                  <a:lnTo>
                    <a:pt x="106" y="3416"/>
                  </a:lnTo>
                  <a:lnTo>
                    <a:pt x="1908" y="2250"/>
                  </a:lnTo>
                  <a:cubicBezTo>
                    <a:pt x="1926" y="2233"/>
                    <a:pt x="1943" y="2198"/>
                    <a:pt x="1926" y="2179"/>
                  </a:cubicBezTo>
                  <a:lnTo>
                    <a:pt x="1326" y="43"/>
                  </a:lnTo>
                  <a:cubicBezTo>
                    <a:pt x="1326" y="17"/>
                    <a:pt x="1307" y="1"/>
                    <a:pt x="1276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 rot="-1123107">
              <a:off x="6450780" y="945577"/>
              <a:ext cx="76433" cy="106482"/>
            </a:xfrm>
            <a:custGeom>
              <a:avLst/>
              <a:gdLst/>
              <a:ahLst/>
              <a:cxnLst/>
              <a:rect l="l" t="t" r="r" b="b"/>
              <a:pathLst>
                <a:path w="1661" h="2314" extrusionOk="0">
                  <a:moveTo>
                    <a:pt x="1166" y="1"/>
                  </a:moveTo>
                  <a:cubicBezTo>
                    <a:pt x="1130" y="18"/>
                    <a:pt x="1114" y="53"/>
                    <a:pt x="1130" y="88"/>
                  </a:cubicBezTo>
                  <a:lnTo>
                    <a:pt x="1519" y="1308"/>
                  </a:lnTo>
                  <a:lnTo>
                    <a:pt x="36" y="2191"/>
                  </a:lnTo>
                  <a:cubicBezTo>
                    <a:pt x="0" y="2208"/>
                    <a:pt x="0" y="2243"/>
                    <a:pt x="19" y="2278"/>
                  </a:cubicBezTo>
                  <a:cubicBezTo>
                    <a:pt x="19" y="2297"/>
                    <a:pt x="54" y="2314"/>
                    <a:pt x="71" y="2314"/>
                  </a:cubicBezTo>
                  <a:lnTo>
                    <a:pt x="106" y="2314"/>
                  </a:lnTo>
                  <a:lnTo>
                    <a:pt x="1625" y="1395"/>
                  </a:lnTo>
                  <a:cubicBezTo>
                    <a:pt x="1660" y="1378"/>
                    <a:pt x="1660" y="1360"/>
                    <a:pt x="1660" y="1325"/>
                  </a:cubicBezTo>
                  <a:lnTo>
                    <a:pt x="1255" y="53"/>
                  </a:lnTo>
                  <a:cubicBezTo>
                    <a:pt x="1236" y="18"/>
                    <a:pt x="1201" y="1"/>
                    <a:pt x="1166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 rot="-1123107">
              <a:off x="6865412" y="631570"/>
              <a:ext cx="247108" cy="520216"/>
            </a:xfrm>
            <a:custGeom>
              <a:avLst/>
              <a:gdLst/>
              <a:ahLst/>
              <a:cxnLst/>
              <a:rect l="l" t="t" r="r" b="b"/>
              <a:pathLst>
                <a:path w="5370" h="11305" extrusionOk="0">
                  <a:moveTo>
                    <a:pt x="180" y="0"/>
                  </a:moveTo>
                  <a:cubicBezTo>
                    <a:pt x="155" y="0"/>
                    <a:pt x="130" y="6"/>
                    <a:pt x="106" y="18"/>
                  </a:cubicBezTo>
                  <a:cubicBezTo>
                    <a:pt x="36" y="53"/>
                    <a:pt x="1" y="142"/>
                    <a:pt x="36" y="213"/>
                  </a:cubicBezTo>
                  <a:cubicBezTo>
                    <a:pt x="495" y="1077"/>
                    <a:pt x="796" y="2049"/>
                    <a:pt x="1025" y="3003"/>
                  </a:cubicBezTo>
                  <a:cubicBezTo>
                    <a:pt x="1272" y="3974"/>
                    <a:pt x="1449" y="4962"/>
                    <a:pt x="1679" y="5951"/>
                  </a:cubicBezTo>
                  <a:cubicBezTo>
                    <a:pt x="1926" y="6940"/>
                    <a:pt x="2244" y="7929"/>
                    <a:pt x="2720" y="8848"/>
                  </a:cubicBezTo>
                  <a:cubicBezTo>
                    <a:pt x="3215" y="9766"/>
                    <a:pt x="3869" y="10632"/>
                    <a:pt x="4769" y="11249"/>
                  </a:cubicBezTo>
                  <a:lnTo>
                    <a:pt x="4787" y="11249"/>
                  </a:lnTo>
                  <a:cubicBezTo>
                    <a:pt x="4843" y="11287"/>
                    <a:pt x="4906" y="11305"/>
                    <a:pt x="4969" y="11305"/>
                  </a:cubicBezTo>
                  <a:cubicBezTo>
                    <a:pt x="5083" y="11305"/>
                    <a:pt x="5195" y="11246"/>
                    <a:pt x="5263" y="11144"/>
                  </a:cubicBezTo>
                  <a:cubicBezTo>
                    <a:pt x="5369" y="10985"/>
                    <a:pt x="5317" y="10773"/>
                    <a:pt x="5157" y="10667"/>
                  </a:cubicBezTo>
                  <a:cubicBezTo>
                    <a:pt x="4363" y="10173"/>
                    <a:pt x="3728" y="9413"/>
                    <a:pt x="3250" y="8565"/>
                  </a:cubicBezTo>
                  <a:cubicBezTo>
                    <a:pt x="2774" y="7717"/>
                    <a:pt x="2438" y="6782"/>
                    <a:pt x="2173" y="5829"/>
                  </a:cubicBezTo>
                  <a:cubicBezTo>
                    <a:pt x="1891" y="4875"/>
                    <a:pt x="1679" y="3886"/>
                    <a:pt x="1413" y="2914"/>
                  </a:cubicBezTo>
                  <a:cubicBezTo>
                    <a:pt x="1131" y="1943"/>
                    <a:pt x="796" y="954"/>
                    <a:pt x="301" y="71"/>
                  </a:cubicBezTo>
                  <a:cubicBezTo>
                    <a:pt x="278" y="24"/>
                    <a:pt x="230" y="0"/>
                    <a:pt x="180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 rot="-1123107">
              <a:off x="6559253" y="280003"/>
              <a:ext cx="214575" cy="500153"/>
            </a:xfrm>
            <a:custGeom>
              <a:avLst/>
              <a:gdLst/>
              <a:ahLst/>
              <a:cxnLst/>
              <a:rect l="l" t="t" r="r" b="b"/>
              <a:pathLst>
                <a:path w="4663" h="10869" extrusionOk="0">
                  <a:moveTo>
                    <a:pt x="73" y="0"/>
                  </a:moveTo>
                  <a:cubicBezTo>
                    <a:pt x="65" y="0"/>
                    <a:pt x="58" y="2"/>
                    <a:pt x="53" y="8"/>
                  </a:cubicBezTo>
                  <a:cubicBezTo>
                    <a:pt x="18" y="8"/>
                    <a:pt x="1" y="43"/>
                    <a:pt x="18" y="79"/>
                  </a:cubicBezTo>
                  <a:lnTo>
                    <a:pt x="4539" y="10833"/>
                  </a:lnTo>
                  <a:cubicBezTo>
                    <a:pt x="4557" y="10868"/>
                    <a:pt x="4574" y="10868"/>
                    <a:pt x="4592" y="10868"/>
                  </a:cubicBezTo>
                  <a:lnTo>
                    <a:pt x="4609" y="10868"/>
                  </a:lnTo>
                  <a:cubicBezTo>
                    <a:pt x="4645" y="10851"/>
                    <a:pt x="4663" y="10833"/>
                    <a:pt x="4645" y="10798"/>
                  </a:cubicBezTo>
                  <a:lnTo>
                    <a:pt x="124" y="25"/>
                  </a:lnTo>
                  <a:cubicBezTo>
                    <a:pt x="112" y="13"/>
                    <a:pt x="91" y="0"/>
                    <a:pt x="73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 rot="-1123107">
              <a:off x="6517645" y="373430"/>
              <a:ext cx="85314" cy="68657"/>
            </a:xfrm>
            <a:custGeom>
              <a:avLst/>
              <a:gdLst/>
              <a:ahLst/>
              <a:cxnLst/>
              <a:rect l="l" t="t" r="r" b="b"/>
              <a:pathLst>
                <a:path w="1854" h="1492" extrusionOk="0">
                  <a:moveTo>
                    <a:pt x="1782" y="1"/>
                  </a:moveTo>
                  <a:cubicBezTo>
                    <a:pt x="1764" y="1"/>
                    <a:pt x="1743" y="13"/>
                    <a:pt x="1731" y="26"/>
                  </a:cubicBezTo>
                  <a:lnTo>
                    <a:pt x="1166" y="1385"/>
                  </a:lnTo>
                  <a:lnTo>
                    <a:pt x="71" y="1103"/>
                  </a:lnTo>
                  <a:cubicBezTo>
                    <a:pt x="53" y="1103"/>
                    <a:pt x="17" y="1121"/>
                    <a:pt x="0" y="1156"/>
                  </a:cubicBezTo>
                  <a:cubicBezTo>
                    <a:pt x="0" y="1173"/>
                    <a:pt x="17" y="1209"/>
                    <a:pt x="53" y="1209"/>
                  </a:cubicBezTo>
                  <a:lnTo>
                    <a:pt x="1183" y="1491"/>
                  </a:lnTo>
                  <a:lnTo>
                    <a:pt x="1201" y="1491"/>
                  </a:lnTo>
                  <a:cubicBezTo>
                    <a:pt x="1218" y="1491"/>
                    <a:pt x="1236" y="1491"/>
                    <a:pt x="1253" y="1474"/>
                  </a:cubicBezTo>
                  <a:lnTo>
                    <a:pt x="1837" y="78"/>
                  </a:lnTo>
                  <a:cubicBezTo>
                    <a:pt x="1854" y="43"/>
                    <a:pt x="1837" y="8"/>
                    <a:pt x="1802" y="8"/>
                  </a:cubicBezTo>
                  <a:cubicBezTo>
                    <a:pt x="1796" y="3"/>
                    <a:pt x="1789" y="1"/>
                    <a:pt x="1782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5"/>
            <p:cNvSpPr/>
            <p:nvPr/>
          </p:nvSpPr>
          <p:spPr>
            <a:xfrm rot="-1123107">
              <a:off x="6569467" y="438704"/>
              <a:ext cx="118722" cy="91941"/>
            </a:xfrm>
            <a:custGeom>
              <a:avLst/>
              <a:gdLst/>
              <a:ahLst/>
              <a:cxnLst/>
              <a:rect l="l" t="t" r="r" b="b"/>
              <a:pathLst>
                <a:path w="2580" h="1998" extrusionOk="0">
                  <a:moveTo>
                    <a:pt x="2544" y="1"/>
                  </a:moveTo>
                  <a:cubicBezTo>
                    <a:pt x="2527" y="1"/>
                    <a:pt x="2491" y="1"/>
                    <a:pt x="2473" y="36"/>
                  </a:cubicBezTo>
                  <a:lnTo>
                    <a:pt x="1625" y="1873"/>
                  </a:lnTo>
                  <a:lnTo>
                    <a:pt x="71" y="1750"/>
                  </a:lnTo>
                  <a:cubicBezTo>
                    <a:pt x="36" y="1750"/>
                    <a:pt x="19" y="1767"/>
                    <a:pt x="19" y="1802"/>
                  </a:cubicBezTo>
                  <a:cubicBezTo>
                    <a:pt x="1" y="1838"/>
                    <a:pt x="36" y="1856"/>
                    <a:pt x="54" y="1856"/>
                  </a:cubicBezTo>
                  <a:lnTo>
                    <a:pt x="1661" y="1997"/>
                  </a:lnTo>
                  <a:cubicBezTo>
                    <a:pt x="1696" y="1997"/>
                    <a:pt x="1714" y="1979"/>
                    <a:pt x="1714" y="1962"/>
                  </a:cubicBezTo>
                  <a:lnTo>
                    <a:pt x="2579" y="72"/>
                  </a:lnTo>
                  <a:cubicBezTo>
                    <a:pt x="2579" y="55"/>
                    <a:pt x="2579" y="19"/>
                    <a:pt x="2544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 rot="-1123107">
              <a:off x="6632917" y="530397"/>
              <a:ext cx="120287" cy="80069"/>
            </a:xfrm>
            <a:custGeom>
              <a:avLst/>
              <a:gdLst/>
              <a:ahLst/>
              <a:cxnLst/>
              <a:rect l="l" t="t" r="r" b="b"/>
              <a:pathLst>
                <a:path w="2614" h="1740" extrusionOk="0">
                  <a:moveTo>
                    <a:pt x="2548" y="1"/>
                  </a:moveTo>
                  <a:cubicBezTo>
                    <a:pt x="2524" y="1"/>
                    <a:pt x="2503" y="13"/>
                    <a:pt x="2491" y="25"/>
                  </a:cubicBezTo>
                  <a:lnTo>
                    <a:pt x="1749" y="1633"/>
                  </a:lnTo>
                  <a:lnTo>
                    <a:pt x="71" y="1386"/>
                  </a:lnTo>
                  <a:cubicBezTo>
                    <a:pt x="64" y="1382"/>
                    <a:pt x="57" y="1381"/>
                    <a:pt x="50" y="1381"/>
                  </a:cubicBezTo>
                  <a:cubicBezTo>
                    <a:pt x="23" y="1381"/>
                    <a:pt x="0" y="1407"/>
                    <a:pt x="0" y="1421"/>
                  </a:cubicBezTo>
                  <a:cubicBezTo>
                    <a:pt x="0" y="1457"/>
                    <a:pt x="18" y="1492"/>
                    <a:pt x="54" y="1492"/>
                  </a:cubicBezTo>
                  <a:lnTo>
                    <a:pt x="1766" y="1739"/>
                  </a:lnTo>
                  <a:lnTo>
                    <a:pt x="1784" y="1739"/>
                  </a:lnTo>
                  <a:cubicBezTo>
                    <a:pt x="1801" y="1739"/>
                    <a:pt x="1820" y="1721"/>
                    <a:pt x="1820" y="1704"/>
                  </a:cubicBezTo>
                  <a:lnTo>
                    <a:pt x="2597" y="79"/>
                  </a:lnTo>
                  <a:cubicBezTo>
                    <a:pt x="2614" y="61"/>
                    <a:pt x="2597" y="25"/>
                    <a:pt x="2578" y="8"/>
                  </a:cubicBezTo>
                  <a:cubicBezTo>
                    <a:pt x="2568" y="3"/>
                    <a:pt x="2558" y="1"/>
                    <a:pt x="2548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 rot="-1123107">
              <a:off x="6708186" y="619776"/>
              <a:ext cx="91067" cy="51584"/>
            </a:xfrm>
            <a:custGeom>
              <a:avLst/>
              <a:gdLst/>
              <a:ahLst/>
              <a:cxnLst/>
              <a:rect l="l" t="t" r="r" b="b"/>
              <a:pathLst>
                <a:path w="1979" h="1121" extrusionOk="0">
                  <a:moveTo>
                    <a:pt x="1915" y="0"/>
                  </a:moveTo>
                  <a:cubicBezTo>
                    <a:pt x="1890" y="0"/>
                    <a:pt x="1868" y="16"/>
                    <a:pt x="1854" y="42"/>
                  </a:cubicBezTo>
                  <a:lnTo>
                    <a:pt x="1449" y="996"/>
                  </a:lnTo>
                  <a:lnTo>
                    <a:pt x="71" y="749"/>
                  </a:lnTo>
                  <a:cubicBezTo>
                    <a:pt x="62" y="744"/>
                    <a:pt x="54" y="742"/>
                    <a:pt x="46" y="742"/>
                  </a:cubicBezTo>
                  <a:cubicBezTo>
                    <a:pt x="26" y="742"/>
                    <a:pt x="13" y="758"/>
                    <a:pt x="1" y="784"/>
                  </a:cubicBezTo>
                  <a:cubicBezTo>
                    <a:pt x="1" y="819"/>
                    <a:pt x="18" y="838"/>
                    <a:pt x="53" y="855"/>
                  </a:cubicBezTo>
                  <a:lnTo>
                    <a:pt x="1466" y="1120"/>
                  </a:lnTo>
                  <a:lnTo>
                    <a:pt x="1484" y="1120"/>
                  </a:lnTo>
                  <a:cubicBezTo>
                    <a:pt x="1501" y="1120"/>
                    <a:pt x="1520" y="1102"/>
                    <a:pt x="1536" y="1085"/>
                  </a:cubicBezTo>
                  <a:lnTo>
                    <a:pt x="1960" y="78"/>
                  </a:lnTo>
                  <a:cubicBezTo>
                    <a:pt x="1979" y="61"/>
                    <a:pt x="1960" y="25"/>
                    <a:pt x="1943" y="7"/>
                  </a:cubicBezTo>
                  <a:cubicBezTo>
                    <a:pt x="1934" y="2"/>
                    <a:pt x="1925" y="0"/>
                    <a:pt x="1915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 rot="-1123107">
              <a:off x="6938889" y="700287"/>
              <a:ext cx="103215" cy="257462"/>
            </a:xfrm>
            <a:custGeom>
              <a:avLst/>
              <a:gdLst/>
              <a:ahLst/>
              <a:cxnLst/>
              <a:rect l="l" t="t" r="r" b="b"/>
              <a:pathLst>
                <a:path w="2243" h="5595" extrusionOk="0">
                  <a:moveTo>
                    <a:pt x="2095" y="0"/>
                  </a:moveTo>
                  <a:cubicBezTo>
                    <a:pt x="2040" y="0"/>
                    <a:pt x="1986" y="33"/>
                    <a:pt x="1960" y="85"/>
                  </a:cubicBezTo>
                  <a:cubicBezTo>
                    <a:pt x="1519" y="897"/>
                    <a:pt x="1095" y="1709"/>
                    <a:pt x="742" y="2574"/>
                  </a:cubicBezTo>
                  <a:cubicBezTo>
                    <a:pt x="389" y="3440"/>
                    <a:pt x="106" y="4359"/>
                    <a:pt x="0" y="5312"/>
                  </a:cubicBezTo>
                  <a:lnTo>
                    <a:pt x="0" y="5329"/>
                  </a:lnTo>
                  <a:cubicBezTo>
                    <a:pt x="0" y="5470"/>
                    <a:pt x="106" y="5576"/>
                    <a:pt x="247" y="5595"/>
                  </a:cubicBezTo>
                  <a:cubicBezTo>
                    <a:pt x="389" y="5595"/>
                    <a:pt x="512" y="5489"/>
                    <a:pt x="512" y="5347"/>
                  </a:cubicBezTo>
                  <a:cubicBezTo>
                    <a:pt x="565" y="4464"/>
                    <a:pt x="794" y="3581"/>
                    <a:pt x="1112" y="2734"/>
                  </a:cubicBezTo>
                  <a:cubicBezTo>
                    <a:pt x="1430" y="1868"/>
                    <a:pt x="1818" y="1038"/>
                    <a:pt x="2207" y="208"/>
                  </a:cubicBezTo>
                  <a:cubicBezTo>
                    <a:pt x="2242" y="137"/>
                    <a:pt x="2225" y="49"/>
                    <a:pt x="2155" y="14"/>
                  </a:cubicBezTo>
                  <a:cubicBezTo>
                    <a:pt x="2136" y="5"/>
                    <a:pt x="2116" y="0"/>
                    <a:pt x="2095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 rot="-1123107">
              <a:off x="6899020" y="387326"/>
              <a:ext cx="179602" cy="372181"/>
            </a:xfrm>
            <a:custGeom>
              <a:avLst/>
              <a:gdLst/>
              <a:ahLst/>
              <a:cxnLst/>
              <a:rect l="l" t="t" r="r" b="b"/>
              <a:pathLst>
                <a:path w="3903" h="8088" extrusionOk="0">
                  <a:moveTo>
                    <a:pt x="3452" y="1"/>
                  </a:moveTo>
                  <a:cubicBezTo>
                    <a:pt x="3398" y="1"/>
                    <a:pt x="3342" y="22"/>
                    <a:pt x="3302" y="70"/>
                  </a:cubicBezTo>
                  <a:cubicBezTo>
                    <a:pt x="2932" y="510"/>
                    <a:pt x="2190" y="1464"/>
                    <a:pt x="1289" y="3072"/>
                  </a:cubicBezTo>
                  <a:cubicBezTo>
                    <a:pt x="0" y="5403"/>
                    <a:pt x="601" y="8087"/>
                    <a:pt x="601" y="8087"/>
                  </a:cubicBezTo>
                  <a:cubicBezTo>
                    <a:pt x="601" y="8087"/>
                    <a:pt x="2560" y="5544"/>
                    <a:pt x="3338" y="3830"/>
                  </a:cubicBezTo>
                  <a:cubicBezTo>
                    <a:pt x="3903" y="2559"/>
                    <a:pt x="3744" y="899"/>
                    <a:pt x="3638" y="157"/>
                  </a:cubicBezTo>
                  <a:cubicBezTo>
                    <a:pt x="3627" y="59"/>
                    <a:pt x="3541" y="1"/>
                    <a:pt x="34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 rot="-1123107">
              <a:off x="6924014" y="384642"/>
              <a:ext cx="138187" cy="375034"/>
            </a:xfrm>
            <a:custGeom>
              <a:avLst/>
              <a:gdLst/>
              <a:ahLst/>
              <a:cxnLst/>
              <a:rect l="l" t="t" r="r" b="b"/>
              <a:pathLst>
                <a:path w="3003" h="8150" extrusionOk="0">
                  <a:moveTo>
                    <a:pt x="2952" y="1"/>
                  </a:moveTo>
                  <a:cubicBezTo>
                    <a:pt x="2940" y="1"/>
                    <a:pt x="2927" y="13"/>
                    <a:pt x="2915" y="26"/>
                  </a:cubicBezTo>
                  <a:lnTo>
                    <a:pt x="19" y="8096"/>
                  </a:lnTo>
                  <a:cubicBezTo>
                    <a:pt x="0" y="8114"/>
                    <a:pt x="19" y="8131"/>
                    <a:pt x="36" y="8150"/>
                  </a:cubicBezTo>
                  <a:lnTo>
                    <a:pt x="54" y="8150"/>
                  </a:lnTo>
                  <a:cubicBezTo>
                    <a:pt x="71" y="8150"/>
                    <a:pt x="89" y="8131"/>
                    <a:pt x="89" y="8114"/>
                  </a:cubicBezTo>
                  <a:lnTo>
                    <a:pt x="3002" y="61"/>
                  </a:lnTo>
                  <a:cubicBezTo>
                    <a:pt x="3002" y="26"/>
                    <a:pt x="2986" y="8"/>
                    <a:pt x="2967" y="8"/>
                  </a:cubicBezTo>
                  <a:cubicBezTo>
                    <a:pt x="2962" y="3"/>
                    <a:pt x="2957" y="1"/>
                    <a:pt x="2952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 rot="-1123107">
              <a:off x="6965298" y="440526"/>
              <a:ext cx="72338" cy="36583"/>
            </a:xfrm>
            <a:custGeom>
              <a:avLst/>
              <a:gdLst/>
              <a:ahLst/>
              <a:cxnLst/>
              <a:rect l="l" t="t" r="r" b="b"/>
              <a:pathLst>
                <a:path w="1572" h="795" extrusionOk="0">
                  <a:moveTo>
                    <a:pt x="36" y="0"/>
                  </a:moveTo>
                  <a:cubicBezTo>
                    <a:pt x="18" y="17"/>
                    <a:pt x="1" y="53"/>
                    <a:pt x="18" y="71"/>
                  </a:cubicBezTo>
                  <a:lnTo>
                    <a:pt x="495" y="777"/>
                  </a:lnTo>
                  <a:cubicBezTo>
                    <a:pt x="495" y="794"/>
                    <a:pt x="512" y="794"/>
                    <a:pt x="530" y="794"/>
                  </a:cubicBezTo>
                  <a:lnTo>
                    <a:pt x="547" y="794"/>
                  </a:lnTo>
                  <a:lnTo>
                    <a:pt x="1555" y="335"/>
                  </a:lnTo>
                  <a:cubicBezTo>
                    <a:pt x="1572" y="335"/>
                    <a:pt x="1572" y="300"/>
                    <a:pt x="1572" y="283"/>
                  </a:cubicBezTo>
                  <a:cubicBezTo>
                    <a:pt x="1560" y="270"/>
                    <a:pt x="1547" y="258"/>
                    <a:pt x="1534" y="258"/>
                  </a:cubicBezTo>
                  <a:cubicBezTo>
                    <a:pt x="1529" y="258"/>
                    <a:pt x="1524" y="260"/>
                    <a:pt x="1519" y="265"/>
                  </a:cubicBezTo>
                  <a:lnTo>
                    <a:pt x="530" y="707"/>
                  </a:lnTo>
                  <a:lnTo>
                    <a:pt x="88" y="17"/>
                  </a:lnTo>
                  <a:cubicBezTo>
                    <a:pt x="71" y="0"/>
                    <a:pt x="53" y="0"/>
                    <a:pt x="36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5"/>
            <p:cNvSpPr/>
            <p:nvPr/>
          </p:nvSpPr>
          <p:spPr>
            <a:xfrm rot="-1123107">
              <a:off x="6948033" y="517731"/>
              <a:ext cx="105700" cy="43486"/>
            </a:xfrm>
            <a:custGeom>
              <a:avLst/>
              <a:gdLst/>
              <a:ahLst/>
              <a:cxnLst/>
              <a:rect l="l" t="t" r="r" b="b"/>
              <a:pathLst>
                <a:path w="2297" h="945" extrusionOk="0">
                  <a:moveTo>
                    <a:pt x="37" y="1"/>
                  </a:moveTo>
                  <a:cubicBezTo>
                    <a:pt x="31" y="1"/>
                    <a:pt x="25" y="3"/>
                    <a:pt x="19" y="9"/>
                  </a:cubicBezTo>
                  <a:cubicBezTo>
                    <a:pt x="1" y="26"/>
                    <a:pt x="1" y="61"/>
                    <a:pt x="19" y="79"/>
                  </a:cubicBezTo>
                  <a:lnTo>
                    <a:pt x="813" y="927"/>
                  </a:lnTo>
                  <a:cubicBezTo>
                    <a:pt x="832" y="944"/>
                    <a:pt x="832" y="944"/>
                    <a:pt x="849" y="944"/>
                  </a:cubicBezTo>
                  <a:lnTo>
                    <a:pt x="867" y="944"/>
                  </a:lnTo>
                  <a:lnTo>
                    <a:pt x="2261" y="362"/>
                  </a:lnTo>
                  <a:cubicBezTo>
                    <a:pt x="2280" y="344"/>
                    <a:pt x="2297" y="327"/>
                    <a:pt x="2280" y="308"/>
                  </a:cubicBezTo>
                  <a:cubicBezTo>
                    <a:pt x="2280" y="273"/>
                    <a:pt x="2245" y="273"/>
                    <a:pt x="2226" y="273"/>
                  </a:cubicBezTo>
                  <a:lnTo>
                    <a:pt x="867" y="856"/>
                  </a:lnTo>
                  <a:lnTo>
                    <a:pt x="72" y="9"/>
                  </a:lnTo>
                  <a:cubicBezTo>
                    <a:pt x="60" y="9"/>
                    <a:pt x="48" y="1"/>
                    <a:pt x="37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5"/>
            <p:cNvSpPr/>
            <p:nvPr/>
          </p:nvSpPr>
          <p:spPr>
            <a:xfrm rot="-1123107">
              <a:off x="6943836" y="589060"/>
              <a:ext cx="97555" cy="49468"/>
            </a:xfrm>
            <a:custGeom>
              <a:avLst/>
              <a:gdLst/>
              <a:ahLst/>
              <a:cxnLst/>
              <a:rect l="l" t="t" r="r" b="b"/>
              <a:pathLst>
                <a:path w="2120" h="1075" extrusionOk="0">
                  <a:moveTo>
                    <a:pt x="51" y="1"/>
                  </a:moveTo>
                  <a:cubicBezTo>
                    <a:pt x="40" y="1"/>
                    <a:pt x="27" y="5"/>
                    <a:pt x="19" y="15"/>
                  </a:cubicBezTo>
                  <a:cubicBezTo>
                    <a:pt x="1" y="32"/>
                    <a:pt x="1" y="50"/>
                    <a:pt x="19" y="67"/>
                  </a:cubicBezTo>
                  <a:lnTo>
                    <a:pt x="813" y="1056"/>
                  </a:lnTo>
                  <a:cubicBezTo>
                    <a:pt x="831" y="1074"/>
                    <a:pt x="831" y="1074"/>
                    <a:pt x="848" y="1074"/>
                  </a:cubicBezTo>
                  <a:lnTo>
                    <a:pt x="867" y="1074"/>
                  </a:lnTo>
                  <a:lnTo>
                    <a:pt x="2084" y="580"/>
                  </a:lnTo>
                  <a:cubicBezTo>
                    <a:pt x="2120" y="561"/>
                    <a:pt x="2120" y="544"/>
                    <a:pt x="2120" y="526"/>
                  </a:cubicBezTo>
                  <a:cubicBezTo>
                    <a:pt x="2108" y="514"/>
                    <a:pt x="2095" y="501"/>
                    <a:pt x="2083" y="501"/>
                  </a:cubicBezTo>
                  <a:cubicBezTo>
                    <a:pt x="2078" y="501"/>
                    <a:pt x="2072" y="504"/>
                    <a:pt x="2067" y="509"/>
                  </a:cubicBezTo>
                  <a:lnTo>
                    <a:pt x="867" y="985"/>
                  </a:lnTo>
                  <a:lnTo>
                    <a:pt x="71" y="15"/>
                  </a:lnTo>
                  <a:cubicBezTo>
                    <a:pt x="71" y="5"/>
                    <a:pt x="62" y="1"/>
                    <a:pt x="5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5"/>
            <p:cNvSpPr/>
            <p:nvPr/>
          </p:nvSpPr>
          <p:spPr>
            <a:xfrm rot="-1123107">
              <a:off x="6953704" y="659417"/>
              <a:ext cx="66678" cy="42933"/>
            </a:xfrm>
            <a:custGeom>
              <a:avLst/>
              <a:gdLst/>
              <a:ahLst/>
              <a:cxnLst/>
              <a:rect l="l" t="t" r="r" b="b"/>
              <a:pathLst>
                <a:path w="1449" h="933" extrusionOk="0">
                  <a:moveTo>
                    <a:pt x="45" y="1"/>
                  </a:moveTo>
                  <a:cubicBezTo>
                    <a:pt x="36" y="1"/>
                    <a:pt x="27" y="5"/>
                    <a:pt x="19" y="14"/>
                  </a:cubicBezTo>
                  <a:cubicBezTo>
                    <a:pt x="0" y="14"/>
                    <a:pt x="0" y="50"/>
                    <a:pt x="19" y="67"/>
                  </a:cubicBezTo>
                  <a:lnTo>
                    <a:pt x="654" y="914"/>
                  </a:lnTo>
                  <a:lnTo>
                    <a:pt x="671" y="933"/>
                  </a:lnTo>
                  <a:cubicBezTo>
                    <a:pt x="690" y="933"/>
                    <a:pt x="690" y="933"/>
                    <a:pt x="690" y="914"/>
                  </a:cubicBezTo>
                  <a:lnTo>
                    <a:pt x="1431" y="596"/>
                  </a:lnTo>
                  <a:cubicBezTo>
                    <a:pt x="1448" y="596"/>
                    <a:pt x="1448" y="561"/>
                    <a:pt x="1448" y="544"/>
                  </a:cubicBezTo>
                  <a:cubicBezTo>
                    <a:pt x="1436" y="531"/>
                    <a:pt x="1424" y="519"/>
                    <a:pt x="1411" y="519"/>
                  </a:cubicBezTo>
                  <a:cubicBezTo>
                    <a:pt x="1406" y="519"/>
                    <a:pt x="1401" y="521"/>
                    <a:pt x="1396" y="526"/>
                  </a:cubicBezTo>
                  <a:lnTo>
                    <a:pt x="690" y="844"/>
                  </a:lnTo>
                  <a:lnTo>
                    <a:pt x="71" y="14"/>
                  </a:lnTo>
                  <a:cubicBezTo>
                    <a:pt x="62" y="5"/>
                    <a:pt x="54" y="1"/>
                    <a:pt x="45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5"/>
            <p:cNvSpPr/>
            <p:nvPr/>
          </p:nvSpPr>
          <p:spPr>
            <a:xfrm rot="-1123107">
              <a:off x="6851296" y="1181426"/>
              <a:ext cx="598168" cy="175553"/>
            </a:xfrm>
            <a:custGeom>
              <a:avLst/>
              <a:gdLst/>
              <a:ahLst/>
              <a:cxnLst/>
              <a:rect l="l" t="t" r="r" b="b"/>
              <a:pathLst>
                <a:path w="12999" h="3815" extrusionOk="0">
                  <a:moveTo>
                    <a:pt x="11241" y="0"/>
                  </a:moveTo>
                  <a:cubicBezTo>
                    <a:pt x="10595" y="0"/>
                    <a:pt x="9954" y="88"/>
                    <a:pt x="9342" y="198"/>
                  </a:cubicBezTo>
                  <a:cubicBezTo>
                    <a:pt x="8265" y="393"/>
                    <a:pt x="7187" y="640"/>
                    <a:pt x="6128" y="940"/>
                  </a:cubicBezTo>
                  <a:cubicBezTo>
                    <a:pt x="5068" y="1258"/>
                    <a:pt x="4044" y="1629"/>
                    <a:pt x="3038" y="2070"/>
                  </a:cubicBezTo>
                  <a:cubicBezTo>
                    <a:pt x="2014" y="2494"/>
                    <a:pt x="1042" y="2988"/>
                    <a:pt x="88" y="3536"/>
                  </a:cubicBezTo>
                  <a:cubicBezTo>
                    <a:pt x="17" y="3572"/>
                    <a:pt x="0" y="3659"/>
                    <a:pt x="36" y="3730"/>
                  </a:cubicBezTo>
                  <a:cubicBezTo>
                    <a:pt x="62" y="3782"/>
                    <a:pt x="115" y="3814"/>
                    <a:pt x="170" y="3814"/>
                  </a:cubicBezTo>
                  <a:cubicBezTo>
                    <a:pt x="190" y="3814"/>
                    <a:pt x="210" y="3810"/>
                    <a:pt x="229" y="3801"/>
                  </a:cubicBezTo>
                  <a:cubicBezTo>
                    <a:pt x="1183" y="3289"/>
                    <a:pt x="2172" y="2812"/>
                    <a:pt x="3179" y="2423"/>
                  </a:cubicBezTo>
                  <a:cubicBezTo>
                    <a:pt x="4185" y="2018"/>
                    <a:pt x="5209" y="1681"/>
                    <a:pt x="6252" y="1399"/>
                  </a:cubicBezTo>
                  <a:cubicBezTo>
                    <a:pt x="7312" y="1116"/>
                    <a:pt x="8371" y="904"/>
                    <a:pt x="9431" y="763"/>
                  </a:cubicBezTo>
                  <a:cubicBezTo>
                    <a:pt x="9971" y="682"/>
                    <a:pt x="10515" y="625"/>
                    <a:pt x="11048" y="625"/>
                  </a:cubicBezTo>
                  <a:cubicBezTo>
                    <a:pt x="11561" y="625"/>
                    <a:pt x="12062" y="678"/>
                    <a:pt x="12539" y="817"/>
                  </a:cubicBezTo>
                  <a:lnTo>
                    <a:pt x="12556" y="817"/>
                  </a:lnTo>
                  <a:cubicBezTo>
                    <a:pt x="12587" y="826"/>
                    <a:pt x="12617" y="830"/>
                    <a:pt x="12647" y="830"/>
                  </a:cubicBezTo>
                  <a:cubicBezTo>
                    <a:pt x="12790" y="830"/>
                    <a:pt x="12919" y="732"/>
                    <a:pt x="12963" y="586"/>
                  </a:cubicBezTo>
                  <a:cubicBezTo>
                    <a:pt x="12998" y="410"/>
                    <a:pt x="12892" y="216"/>
                    <a:pt x="12716" y="181"/>
                  </a:cubicBezTo>
                  <a:cubicBezTo>
                    <a:pt x="12228" y="51"/>
                    <a:pt x="11733" y="0"/>
                    <a:pt x="11241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5"/>
            <p:cNvSpPr/>
            <p:nvPr/>
          </p:nvSpPr>
          <p:spPr>
            <a:xfrm rot="-1123107">
              <a:off x="6627194" y="1404532"/>
              <a:ext cx="406371" cy="322345"/>
            </a:xfrm>
            <a:custGeom>
              <a:avLst/>
              <a:gdLst/>
              <a:ahLst/>
              <a:cxnLst/>
              <a:rect l="l" t="t" r="r" b="b"/>
              <a:pathLst>
                <a:path w="8831" h="7005" extrusionOk="0">
                  <a:moveTo>
                    <a:pt x="6354" y="1"/>
                  </a:moveTo>
                  <a:cubicBezTo>
                    <a:pt x="6057" y="1"/>
                    <a:pt x="5757" y="18"/>
                    <a:pt x="5457" y="59"/>
                  </a:cubicBezTo>
                  <a:cubicBezTo>
                    <a:pt x="4486" y="165"/>
                    <a:pt x="3533" y="448"/>
                    <a:pt x="2596" y="783"/>
                  </a:cubicBezTo>
                  <a:cubicBezTo>
                    <a:pt x="2438" y="837"/>
                    <a:pt x="2261" y="907"/>
                    <a:pt x="2085" y="959"/>
                  </a:cubicBezTo>
                  <a:cubicBezTo>
                    <a:pt x="1378" y="1225"/>
                    <a:pt x="637" y="1525"/>
                    <a:pt x="177" y="2125"/>
                  </a:cubicBezTo>
                  <a:cubicBezTo>
                    <a:pt x="71" y="2249"/>
                    <a:pt x="1" y="2443"/>
                    <a:pt x="88" y="2567"/>
                  </a:cubicBezTo>
                  <a:cubicBezTo>
                    <a:pt x="142" y="2638"/>
                    <a:pt x="248" y="2673"/>
                    <a:pt x="336" y="2690"/>
                  </a:cubicBezTo>
                  <a:cubicBezTo>
                    <a:pt x="673" y="2775"/>
                    <a:pt x="1023" y="2815"/>
                    <a:pt x="1375" y="2815"/>
                  </a:cubicBezTo>
                  <a:cubicBezTo>
                    <a:pt x="1612" y="2815"/>
                    <a:pt x="1850" y="2797"/>
                    <a:pt x="2085" y="2761"/>
                  </a:cubicBezTo>
                  <a:lnTo>
                    <a:pt x="2085" y="2761"/>
                  </a:lnTo>
                  <a:cubicBezTo>
                    <a:pt x="1678" y="2920"/>
                    <a:pt x="1308" y="3168"/>
                    <a:pt x="1025" y="3502"/>
                  </a:cubicBezTo>
                  <a:cubicBezTo>
                    <a:pt x="919" y="3608"/>
                    <a:pt x="813" y="3785"/>
                    <a:pt x="901" y="3909"/>
                  </a:cubicBezTo>
                  <a:cubicBezTo>
                    <a:pt x="971" y="4015"/>
                    <a:pt x="1113" y="4032"/>
                    <a:pt x="1219" y="4032"/>
                  </a:cubicBezTo>
                  <a:cubicBezTo>
                    <a:pt x="1678" y="4032"/>
                    <a:pt x="2137" y="3926"/>
                    <a:pt x="2561" y="3714"/>
                  </a:cubicBezTo>
                  <a:lnTo>
                    <a:pt x="2561" y="3714"/>
                  </a:lnTo>
                  <a:cubicBezTo>
                    <a:pt x="2349" y="3909"/>
                    <a:pt x="2155" y="4121"/>
                    <a:pt x="1943" y="4315"/>
                  </a:cubicBezTo>
                  <a:cubicBezTo>
                    <a:pt x="1802" y="4456"/>
                    <a:pt x="1661" y="4616"/>
                    <a:pt x="1590" y="4792"/>
                  </a:cubicBezTo>
                  <a:cubicBezTo>
                    <a:pt x="1520" y="4986"/>
                    <a:pt x="1572" y="5233"/>
                    <a:pt x="1748" y="5339"/>
                  </a:cubicBezTo>
                  <a:cubicBezTo>
                    <a:pt x="1806" y="5375"/>
                    <a:pt x="1868" y="5388"/>
                    <a:pt x="1934" y="5388"/>
                  </a:cubicBezTo>
                  <a:cubicBezTo>
                    <a:pt x="2030" y="5388"/>
                    <a:pt x="2131" y="5360"/>
                    <a:pt x="2226" y="5339"/>
                  </a:cubicBezTo>
                  <a:cubicBezTo>
                    <a:pt x="2631" y="5216"/>
                    <a:pt x="3020" y="5021"/>
                    <a:pt x="3373" y="4792"/>
                  </a:cubicBezTo>
                  <a:lnTo>
                    <a:pt x="3373" y="4792"/>
                  </a:lnTo>
                  <a:cubicBezTo>
                    <a:pt x="3091" y="5075"/>
                    <a:pt x="2826" y="5393"/>
                    <a:pt x="2631" y="5728"/>
                  </a:cubicBezTo>
                  <a:cubicBezTo>
                    <a:pt x="2525" y="5904"/>
                    <a:pt x="2473" y="6205"/>
                    <a:pt x="2650" y="6293"/>
                  </a:cubicBezTo>
                  <a:cubicBezTo>
                    <a:pt x="2677" y="6304"/>
                    <a:pt x="2704" y="6308"/>
                    <a:pt x="2732" y="6308"/>
                  </a:cubicBezTo>
                  <a:cubicBezTo>
                    <a:pt x="2793" y="6308"/>
                    <a:pt x="2854" y="6288"/>
                    <a:pt x="2914" y="6276"/>
                  </a:cubicBezTo>
                  <a:cubicBezTo>
                    <a:pt x="3373" y="6116"/>
                    <a:pt x="3745" y="5781"/>
                    <a:pt x="4098" y="5428"/>
                  </a:cubicBezTo>
                  <a:lnTo>
                    <a:pt x="4098" y="5428"/>
                  </a:lnTo>
                  <a:cubicBezTo>
                    <a:pt x="3868" y="5798"/>
                    <a:pt x="3656" y="6205"/>
                    <a:pt x="3498" y="6629"/>
                  </a:cubicBezTo>
                  <a:cubicBezTo>
                    <a:pt x="3462" y="6770"/>
                    <a:pt x="3444" y="6964"/>
                    <a:pt x="3585" y="6999"/>
                  </a:cubicBezTo>
                  <a:cubicBezTo>
                    <a:pt x="3596" y="7003"/>
                    <a:pt x="3607" y="7004"/>
                    <a:pt x="3618" y="7004"/>
                  </a:cubicBezTo>
                  <a:cubicBezTo>
                    <a:pt x="3666" y="7004"/>
                    <a:pt x="3720" y="6979"/>
                    <a:pt x="3762" y="6964"/>
                  </a:cubicBezTo>
                  <a:cubicBezTo>
                    <a:pt x="4150" y="6735"/>
                    <a:pt x="4433" y="6382"/>
                    <a:pt x="4698" y="6029"/>
                  </a:cubicBezTo>
                  <a:cubicBezTo>
                    <a:pt x="5158" y="5410"/>
                    <a:pt x="5546" y="4774"/>
                    <a:pt x="5935" y="4121"/>
                  </a:cubicBezTo>
                  <a:lnTo>
                    <a:pt x="5987" y="4015"/>
                  </a:lnTo>
                  <a:cubicBezTo>
                    <a:pt x="6517" y="3149"/>
                    <a:pt x="7065" y="2355"/>
                    <a:pt x="7701" y="1614"/>
                  </a:cubicBezTo>
                  <a:cubicBezTo>
                    <a:pt x="7948" y="1331"/>
                    <a:pt x="8230" y="1030"/>
                    <a:pt x="8530" y="748"/>
                  </a:cubicBezTo>
                  <a:cubicBezTo>
                    <a:pt x="8831" y="448"/>
                    <a:pt x="8636" y="413"/>
                    <a:pt x="8266" y="288"/>
                  </a:cubicBezTo>
                  <a:cubicBezTo>
                    <a:pt x="7965" y="182"/>
                    <a:pt x="7665" y="112"/>
                    <a:pt x="7347" y="76"/>
                  </a:cubicBezTo>
                  <a:lnTo>
                    <a:pt x="6976" y="24"/>
                  </a:lnTo>
                  <a:cubicBezTo>
                    <a:pt x="6771" y="10"/>
                    <a:pt x="6563" y="1"/>
                    <a:pt x="6354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5"/>
            <p:cNvSpPr/>
            <p:nvPr/>
          </p:nvSpPr>
          <p:spPr>
            <a:xfrm rot="-1123107">
              <a:off x="6727205" y="1388050"/>
              <a:ext cx="286913" cy="220833"/>
            </a:xfrm>
            <a:custGeom>
              <a:avLst/>
              <a:gdLst/>
              <a:ahLst/>
              <a:cxnLst/>
              <a:rect l="l" t="t" r="r" b="b"/>
              <a:pathLst>
                <a:path w="6235" h="4799" extrusionOk="0">
                  <a:moveTo>
                    <a:pt x="3758" y="1"/>
                  </a:moveTo>
                  <a:cubicBezTo>
                    <a:pt x="3461" y="1"/>
                    <a:pt x="3161" y="18"/>
                    <a:pt x="2861" y="59"/>
                  </a:cubicBezTo>
                  <a:cubicBezTo>
                    <a:pt x="1890" y="165"/>
                    <a:pt x="937" y="448"/>
                    <a:pt x="0" y="783"/>
                  </a:cubicBezTo>
                  <a:cubicBezTo>
                    <a:pt x="321" y="883"/>
                    <a:pt x="655" y="913"/>
                    <a:pt x="990" y="913"/>
                  </a:cubicBezTo>
                  <a:cubicBezTo>
                    <a:pt x="1190" y="913"/>
                    <a:pt x="1391" y="902"/>
                    <a:pt x="1590" y="889"/>
                  </a:cubicBezTo>
                  <a:lnTo>
                    <a:pt x="1590" y="889"/>
                  </a:lnTo>
                  <a:cubicBezTo>
                    <a:pt x="1149" y="1084"/>
                    <a:pt x="742" y="1348"/>
                    <a:pt x="372" y="1649"/>
                  </a:cubicBezTo>
                  <a:cubicBezTo>
                    <a:pt x="266" y="1736"/>
                    <a:pt x="160" y="1842"/>
                    <a:pt x="106" y="1967"/>
                  </a:cubicBezTo>
                  <a:cubicBezTo>
                    <a:pt x="54" y="2090"/>
                    <a:pt x="71" y="2266"/>
                    <a:pt x="177" y="2355"/>
                  </a:cubicBezTo>
                  <a:cubicBezTo>
                    <a:pt x="247" y="2408"/>
                    <a:pt x="318" y="2426"/>
                    <a:pt x="407" y="2426"/>
                  </a:cubicBezTo>
                  <a:cubicBezTo>
                    <a:pt x="496" y="2438"/>
                    <a:pt x="585" y="2444"/>
                    <a:pt x="673" y="2444"/>
                  </a:cubicBezTo>
                  <a:cubicBezTo>
                    <a:pt x="1215" y="2444"/>
                    <a:pt x="1744" y="2229"/>
                    <a:pt x="2261" y="2002"/>
                  </a:cubicBezTo>
                  <a:lnTo>
                    <a:pt x="2261" y="2002"/>
                  </a:lnTo>
                  <a:cubicBezTo>
                    <a:pt x="1820" y="2249"/>
                    <a:pt x="1413" y="2567"/>
                    <a:pt x="1095" y="2956"/>
                  </a:cubicBezTo>
                  <a:cubicBezTo>
                    <a:pt x="937" y="3149"/>
                    <a:pt x="796" y="3432"/>
                    <a:pt x="937" y="3644"/>
                  </a:cubicBezTo>
                  <a:cubicBezTo>
                    <a:pt x="1010" y="3753"/>
                    <a:pt x="1134" y="3792"/>
                    <a:pt x="1271" y="3792"/>
                  </a:cubicBezTo>
                  <a:cubicBezTo>
                    <a:pt x="1400" y="3792"/>
                    <a:pt x="1540" y="3758"/>
                    <a:pt x="1660" y="3714"/>
                  </a:cubicBezTo>
                  <a:cubicBezTo>
                    <a:pt x="2225" y="3502"/>
                    <a:pt x="2738" y="3185"/>
                    <a:pt x="3179" y="2779"/>
                  </a:cubicBezTo>
                  <a:lnTo>
                    <a:pt x="3179" y="2779"/>
                  </a:lnTo>
                  <a:cubicBezTo>
                    <a:pt x="2915" y="3079"/>
                    <a:pt x="2649" y="3397"/>
                    <a:pt x="2402" y="3733"/>
                  </a:cubicBezTo>
                  <a:cubicBezTo>
                    <a:pt x="2244" y="3962"/>
                    <a:pt x="2067" y="4209"/>
                    <a:pt x="2013" y="4491"/>
                  </a:cubicBezTo>
                  <a:cubicBezTo>
                    <a:pt x="2013" y="4562"/>
                    <a:pt x="2013" y="4651"/>
                    <a:pt x="2049" y="4703"/>
                  </a:cubicBezTo>
                  <a:cubicBezTo>
                    <a:pt x="2090" y="4773"/>
                    <a:pt x="2164" y="4798"/>
                    <a:pt x="2244" y="4798"/>
                  </a:cubicBezTo>
                  <a:cubicBezTo>
                    <a:pt x="2267" y="4798"/>
                    <a:pt x="2291" y="4796"/>
                    <a:pt x="2314" y="4792"/>
                  </a:cubicBezTo>
                  <a:cubicBezTo>
                    <a:pt x="2632" y="4774"/>
                    <a:pt x="2915" y="4527"/>
                    <a:pt x="3144" y="4298"/>
                  </a:cubicBezTo>
                  <a:cubicBezTo>
                    <a:pt x="3214" y="4244"/>
                    <a:pt x="3268" y="4192"/>
                    <a:pt x="3339" y="4121"/>
                  </a:cubicBezTo>
                  <a:lnTo>
                    <a:pt x="3391" y="4015"/>
                  </a:lnTo>
                  <a:cubicBezTo>
                    <a:pt x="3921" y="3149"/>
                    <a:pt x="4469" y="2355"/>
                    <a:pt x="5105" y="1614"/>
                  </a:cubicBezTo>
                  <a:cubicBezTo>
                    <a:pt x="5352" y="1331"/>
                    <a:pt x="5634" y="1030"/>
                    <a:pt x="5934" y="748"/>
                  </a:cubicBezTo>
                  <a:cubicBezTo>
                    <a:pt x="6235" y="448"/>
                    <a:pt x="6040" y="413"/>
                    <a:pt x="5670" y="288"/>
                  </a:cubicBezTo>
                  <a:cubicBezTo>
                    <a:pt x="5369" y="182"/>
                    <a:pt x="5069" y="112"/>
                    <a:pt x="4751" y="76"/>
                  </a:cubicBezTo>
                  <a:lnTo>
                    <a:pt x="4380" y="24"/>
                  </a:lnTo>
                  <a:cubicBezTo>
                    <a:pt x="4175" y="10"/>
                    <a:pt x="3967" y="1"/>
                    <a:pt x="37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5"/>
            <p:cNvSpPr/>
            <p:nvPr/>
          </p:nvSpPr>
          <p:spPr>
            <a:xfrm rot="-1123107">
              <a:off x="6900124" y="1360657"/>
              <a:ext cx="85407" cy="73672"/>
            </a:xfrm>
            <a:custGeom>
              <a:avLst/>
              <a:gdLst/>
              <a:ahLst/>
              <a:cxnLst/>
              <a:rect l="l" t="t" r="r" b="b"/>
              <a:pathLst>
                <a:path w="1856" h="1601" extrusionOk="0">
                  <a:moveTo>
                    <a:pt x="1" y="0"/>
                  </a:moveTo>
                  <a:cubicBezTo>
                    <a:pt x="1" y="17"/>
                    <a:pt x="1" y="17"/>
                    <a:pt x="19" y="35"/>
                  </a:cubicBezTo>
                  <a:cubicBezTo>
                    <a:pt x="19" y="88"/>
                    <a:pt x="71" y="106"/>
                    <a:pt x="107" y="141"/>
                  </a:cubicBezTo>
                  <a:cubicBezTo>
                    <a:pt x="337" y="264"/>
                    <a:pt x="584" y="335"/>
                    <a:pt x="849" y="353"/>
                  </a:cubicBezTo>
                  <a:cubicBezTo>
                    <a:pt x="601" y="389"/>
                    <a:pt x="354" y="441"/>
                    <a:pt x="177" y="636"/>
                  </a:cubicBezTo>
                  <a:cubicBezTo>
                    <a:pt x="161" y="653"/>
                    <a:pt x="125" y="688"/>
                    <a:pt x="125" y="724"/>
                  </a:cubicBezTo>
                  <a:cubicBezTo>
                    <a:pt x="107" y="848"/>
                    <a:pt x="266" y="883"/>
                    <a:pt x="372" y="883"/>
                  </a:cubicBezTo>
                  <a:cubicBezTo>
                    <a:pt x="620" y="865"/>
                    <a:pt x="849" y="829"/>
                    <a:pt x="1079" y="742"/>
                  </a:cubicBezTo>
                  <a:lnTo>
                    <a:pt x="1079" y="742"/>
                  </a:lnTo>
                  <a:cubicBezTo>
                    <a:pt x="919" y="883"/>
                    <a:pt x="778" y="1041"/>
                    <a:pt x="655" y="1218"/>
                  </a:cubicBezTo>
                  <a:cubicBezTo>
                    <a:pt x="601" y="1272"/>
                    <a:pt x="566" y="1324"/>
                    <a:pt x="549" y="1395"/>
                  </a:cubicBezTo>
                  <a:cubicBezTo>
                    <a:pt x="531" y="1465"/>
                    <a:pt x="549" y="1536"/>
                    <a:pt x="601" y="1571"/>
                  </a:cubicBezTo>
                  <a:cubicBezTo>
                    <a:pt x="622" y="1592"/>
                    <a:pt x="643" y="1601"/>
                    <a:pt x="668" y="1601"/>
                  </a:cubicBezTo>
                  <a:cubicBezTo>
                    <a:pt x="685" y="1601"/>
                    <a:pt x="704" y="1597"/>
                    <a:pt x="726" y="1590"/>
                  </a:cubicBezTo>
                  <a:cubicBezTo>
                    <a:pt x="973" y="1307"/>
                    <a:pt x="1255" y="1006"/>
                    <a:pt x="1555" y="724"/>
                  </a:cubicBezTo>
                  <a:cubicBezTo>
                    <a:pt x="1856" y="424"/>
                    <a:pt x="1661" y="389"/>
                    <a:pt x="1291" y="264"/>
                  </a:cubicBezTo>
                  <a:cubicBezTo>
                    <a:pt x="990" y="158"/>
                    <a:pt x="690" y="88"/>
                    <a:pt x="372" y="5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" name="Google Shape;222;p5"/>
          <p:cNvGrpSpPr/>
          <p:nvPr/>
        </p:nvGrpSpPr>
        <p:grpSpPr>
          <a:xfrm rot="7057070">
            <a:off x="531665" y="4104431"/>
            <a:ext cx="288530" cy="1204990"/>
            <a:chOff x="768875" y="1271550"/>
            <a:chExt cx="115425" cy="482050"/>
          </a:xfrm>
        </p:grpSpPr>
        <p:sp>
          <p:nvSpPr>
            <p:cNvPr id="223" name="Google Shape;223;p5"/>
            <p:cNvSpPr/>
            <p:nvPr/>
          </p:nvSpPr>
          <p:spPr>
            <a:xfrm>
              <a:off x="768875" y="1271550"/>
              <a:ext cx="115425" cy="482050"/>
            </a:xfrm>
            <a:custGeom>
              <a:avLst/>
              <a:gdLst/>
              <a:ahLst/>
              <a:cxnLst/>
              <a:rect l="l" t="t" r="r" b="b"/>
              <a:pathLst>
                <a:path w="4617" h="19282" extrusionOk="0">
                  <a:moveTo>
                    <a:pt x="1149" y="0"/>
                  </a:moveTo>
                  <a:cubicBezTo>
                    <a:pt x="1029" y="0"/>
                    <a:pt x="909" y="62"/>
                    <a:pt x="887" y="173"/>
                  </a:cubicBezTo>
                  <a:cubicBezTo>
                    <a:pt x="645" y="1383"/>
                    <a:pt x="202" y="4266"/>
                    <a:pt x="100" y="8842"/>
                  </a:cubicBezTo>
                  <a:cubicBezTo>
                    <a:pt x="0" y="13943"/>
                    <a:pt x="1815" y="17895"/>
                    <a:pt x="2500" y="19185"/>
                  </a:cubicBezTo>
                  <a:cubicBezTo>
                    <a:pt x="2538" y="19250"/>
                    <a:pt x="2614" y="19281"/>
                    <a:pt x="2689" y="19281"/>
                  </a:cubicBezTo>
                  <a:cubicBezTo>
                    <a:pt x="2776" y="19281"/>
                    <a:pt x="2861" y="19240"/>
                    <a:pt x="2882" y="19164"/>
                  </a:cubicBezTo>
                  <a:cubicBezTo>
                    <a:pt x="3307" y="17511"/>
                    <a:pt x="4616" y="11987"/>
                    <a:pt x="4516" y="8842"/>
                  </a:cubicBezTo>
                  <a:cubicBezTo>
                    <a:pt x="4415" y="5858"/>
                    <a:pt x="2258" y="1686"/>
                    <a:pt x="1390" y="133"/>
                  </a:cubicBezTo>
                  <a:cubicBezTo>
                    <a:pt x="1345" y="42"/>
                    <a:pt x="1247" y="0"/>
                    <a:pt x="11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795075" y="1271825"/>
              <a:ext cx="37325" cy="480375"/>
            </a:xfrm>
            <a:custGeom>
              <a:avLst/>
              <a:gdLst/>
              <a:ahLst/>
              <a:cxnLst/>
              <a:rect l="l" t="t" r="r" b="b"/>
              <a:pathLst>
                <a:path w="1493" h="19215" extrusionOk="0">
                  <a:moveTo>
                    <a:pt x="20" y="1"/>
                  </a:moveTo>
                  <a:cubicBezTo>
                    <a:pt x="1" y="1"/>
                    <a:pt x="1" y="22"/>
                    <a:pt x="1" y="41"/>
                  </a:cubicBezTo>
                  <a:cubicBezTo>
                    <a:pt x="20" y="183"/>
                    <a:pt x="1310" y="14457"/>
                    <a:pt x="1412" y="19174"/>
                  </a:cubicBezTo>
                  <a:cubicBezTo>
                    <a:pt x="1412" y="19194"/>
                    <a:pt x="1431" y="19215"/>
                    <a:pt x="1452" y="19215"/>
                  </a:cubicBezTo>
                  <a:cubicBezTo>
                    <a:pt x="1471" y="19215"/>
                    <a:pt x="1492" y="19194"/>
                    <a:pt x="1492" y="19174"/>
                  </a:cubicBezTo>
                  <a:cubicBezTo>
                    <a:pt x="1391" y="14457"/>
                    <a:pt x="81" y="183"/>
                    <a:pt x="60" y="41"/>
                  </a:cubicBezTo>
                  <a:cubicBezTo>
                    <a:pt x="60" y="22"/>
                    <a:pt x="41" y="1"/>
                    <a:pt x="2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776925" y="1343400"/>
              <a:ext cx="62525" cy="43375"/>
            </a:xfrm>
            <a:custGeom>
              <a:avLst/>
              <a:gdLst/>
              <a:ahLst/>
              <a:cxnLst/>
              <a:rect l="l" t="t" r="r" b="b"/>
              <a:pathLst>
                <a:path w="2501" h="1735" extrusionOk="0">
                  <a:moveTo>
                    <a:pt x="2439" y="0"/>
                  </a:moveTo>
                  <a:lnTo>
                    <a:pt x="1109" y="1654"/>
                  </a:lnTo>
                  <a:lnTo>
                    <a:pt x="60" y="465"/>
                  </a:lnTo>
                  <a:lnTo>
                    <a:pt x="20" y="465"/>
                  </a:lnTo>
                  <a:cubicBezTo>
                    <a:pt x="1" y="484"/>
                    <a:pt x="1" y="505"/>
                    <a:pt x="20" y="525"/>
                  </a:cubicBezTo>
                  <a:lnTo>
                    <a:pt x="1089" y="1715"/>
                  </a:lnTo>
                  <a:cubicBezTo>
                    <a:pt x="1089" y="1734"/>
                    <a:pt x="1109" y="1734"/>
                    <a:pt x="1109" y="1734"/>
                  </a:cubicBezTo>
                  <a:cubicBezTo>
                    <a:pt x="1130" y="1734"/>
                    <a:pt x="1130" y="1734"/>
                    <a:pt x="1149" y="1715"/>
                  </a:cubicBezTo>
                  <a:lnTo>
                    <a:pt x="2501" y="62"/>
                  </a:lnTo>
                  <a:cubicBezTo>
                    <a:pt x="2501" y="41"/>
                    <a:pt x="2501" y="21"/>
                    <a:pt x="248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770875" y="1442825"/>
              <a:ext cx="105350" cy="47775"/>
            </a:xfrm>
            <a:custGeom>
              <a:avLst/>
              <a:gdLst/>
              <a:ahLst/>
              <a:cxnLst/>
              <a:rect l="l" t="t" r="r" b="b"/>
              <a:pathLst>
                <a:path w="4214" h="1911" extrusionOk="0">
                  <a:moveTo>
                    <a:pt x="4181" y="1"/>
                  </a:moveTo>
                  <a:cubicBezTo>
                    <a:pt x="4174" y="1"/>
                    <a:pt x="4164" y="6"/>
                    <a:pt x="4154" y="15"/>
                  </a:cubicBezTo>
                  <a:lnTo>
                    <a:pt x="1754" y="1830"/>
                  </a:lnTo>
                  <a:lnTo>
                    <a:pt x="60" y="722"/>
                  </a:lnTo>
                  <a:cubicBezTo>
                    <a:pt x="41" y="722"/>
                    <a:pt x="20" y="722"/>
                    <a:pt x="20" y="741"/>
                  </a:cubicBezTo>
                  <a:cubicBezTo>
                    <a:pt x="1" y="762"/>
                    <a:pt x="1" y="781"/>
                    <a:pt x="20" y="781"/>
                  </a:cubicBezTo>
                  <a:lnTo>
                    <a:pt x="1754" y="1891"/>
                  </a:lnTo>
                  <a:lnTo>
                    <a:pt x="1754" y="1910"/>
                  </a:lnTo>
                  <a:cubicBezTo>
                    <a:pt x="1775" y="1910"/>
                    <a:pt x="1775" y="1910"/>
                    <a:pt x="1775" y="1891"/>
                  </a:cubicBezTo>
                  <a:lnTo>
                    <a:pt x="4194" y="56"/>
                  </a:lnTo>
                  <a:cubicBezTo>
                    <a:pt x="4214" y="56"/>
                    <a:pt x="4214" y="36"/>
                    <a:pt x="4194" y="15"/>
                  </a:cubicBezTo>
                  <a:cubicBezTo>
                    <a:pt x="4194" y="6"/>
                    <a:pt x="4189" y="1"/>
                    <a:pt x="418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771375" y="1501650"/>
              <a:ext cx="111900" cy="53450"/>
            </a:xfrm>
            <a:custGeom>
              <a:avLst/>
              <a:gdLst/>
              <a:ahLst/>
              <a:cxnLst/>
              <a:rect l="l" t="t" r="r" b="b"/>
              <a:pathLst>
                <a:path w="4476" h="2138" extrusionOk="0">
                  <a:moveTo>
                    <a:pt x="4416" y="1"/>
                  </a:moveTo>
                  <a:lnTo>
                    <a:pt x="1976" y="2057"/>
                  </a:lnTo>
                  <a:lnTo>
                    <a:pt x="61" y="485"/>
                  </a:lnTo>
                  <a:lnTo>
                    <a:pt x="0" y="485"/>
                  </a:lnTo>
                  <a:cubicBezTo>
                    <a:pt x="0" y="506"/>
                    <a:pt x="0" y="525"/>
                    <a:pt x="21" y="546"/>
                  </a:cubicBezTo>
                  <a:lnTo>
                    <a:pt x="1957" y="2119"/>
                  </a:lnTo>
                  <a:cubicBezTo>
                    <a:pt x="1957" y="2138"/>
                    <a:pt x="1957" y="2138"/>
                    <a:pt x="1976" y="2138"/>
                  </a:cubicBezTo>
                  <a:cubicBezTo>
                    <a:pt x="1976" y="2138"/>
                    <a:pt x="1997" y="2138"/>
                    <a:pt x="1997" y="2119"/>
                  </a:cubicBezTo>
                  <a:lnTo>
                    <a:pt x="4476" y="62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776925" y="1576900"/>
              <a:ext cx="100300" cy="36200"/>
            </a:xfrm>
            <a:custGeom>
              <a:avLst/>
              <a:gdLst/>
              <a:ahLst/>
              <a:cxnLst/>
              <a:rect l="l" t="t" r="r" b="b"/>
              <a:pathLst>
                <a:path w="4012" h="1448" extrusionOk="0">
                  <a:moveTo>
                    <a:pt x="3980" y="1"/>
                  </a:moveTo>
                  <a:cubicBezTo>
                    <a:pt x="3972" y="1"/>
                    <a:pt x="3962" y="5"/>
                    <a:pt x="3952" y="15"/>
                  </a:cubicBezTo>
                  <a:lnTo>
                    <a:pt x="1875" y="1386"/>
                  </a:lnTo>
                  <a:lnTo>
                    <a:pt x="60" y="238"/>
                  </a:lnTo>
                  <a:cubicBezTo>
                    <a:pt x="51" y="227"/>
                    <a:pt x="41" y="222"/>
                    <a:pt x="33" y="222"/>
                  </a:cubicBezTo>
                  <a:cubicBezTo>
                    <a:pt x="25" y="222"/>
                    <a:pt x="20" y="227"/>
                    <a:pt x="20" y="238"/>
                  </a:cubicBezTo>
                  <a:cubicBezTo>
                    <a:pt x="1" y="257"/>
                    <a:pt x="1" y="278"/>
                    <a:pt x="20" y="278"/>
                  </a:cubicBezTo>
                  <a:lnTo>
                    <a:pt x="1856" y="1447"/>
                  </a:lnTo>
                  <a:lnTo>
                    <a:pt x="1896" y="1447"/>
                  </a:lnTo>
                  <a:lnTo>
                    <a:pt x="3993" y="55"/>
                  </a:lnTo>
                  <a:cubicBezTo>
                    <a:pt x="3993" y="55"/>
                    <a:pt x="4012" y="36"/>
                    <a:pt x="3993" y="15"/>
                  </a:cubicBezTo>
                  <a:cubicBezTo>
                    <a:pt x="3993" y="5"/>
                    <a:pt x="3987" y="1"/>
                    <a:pt x="398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794075" y="1653400"/>
              <a:ext cx="70050" cy="36800"/>
            </a:xfrm>
            <a:custGeom>
              <a:avLst/>
              <a:gdLst/>
              <a:ahLst/>
              <a:cxnLst/>
              <a:rect l="l" t="t" r="r" b="b"/>
              <a:pathLst>
                <a:path w="2802" h="1472" extrusionOk="0">
                  <a:moveTo>
                    <a:pt x="2742" y="0"/>
                  </a:moveTo>
                  <a:lnTo>
                    <a:pt x="1411" y="1390"/>
                  </a:lnTo>
                  <a:lnTo>
                    <a:pt x="60" y="302"/>
                  </a:lnTo>
                  <a:lnTo>
                    <a:pt x="20" y="302"/>
                  </a:lnTo>
                  <a:cubicBezTo>
                    <a:pt x="0" y="323"/>
                    <a:pt x="20" y="342"/>
                    <a:pt x="20" y="363"/>
                  </a:cubicBezTo>
                  <a:lnTo>
                    <a:pt x="1391" y="1471"/>
                  </a:lnTo>
                  <a:lnTo>
                    <a:pt x="1431" y="1471"/>
                  </a:lnTo>
                  <a:lnTo>
                    <a:pt x="1452" y="1452"/>
                  </a:lnTo>
                  <a:lnTo>
                    <a:pt x="2802" y="60"/>
                  </a:lnTo>
                  <a:lnTo>
                    <a:pt x="2802" y="0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774400" y="1393450"/>
              <a:ext cx="84700" cy="39200"/>
            </a:xfrm>
            <a:custGeom>
              <a:avLst/>
              <a:gdLst/>
              <a:ahLst/>
              <a:cxnLst/>
              <a:rect l="l" t="t" r="r" b="b"/>
              <a:pathLst>
                <a:path w="3388" h="1568" extrusionOk="0">
                  <a:moveTo>
                    <a:pt x="3357" y="0"/>
                  </a:moveTo>
                  <a:cubicBezTo>
                    <a:pt x="3347" y="0"/>
                    <a:pt x="3337" y="5"/>
                    <a:pt x="3327" y="15"/>
                  </a:cubicBezTo>
                  <a:lnTo>
                    <a:pt x="1411" y="1487"/>
                  </a:lnTo>
                  <a:lnTo>
                    <a:pt x="61" y="781"/>
                  </a:lnTo>
                  <a:cubicBezTo>
                    <a:pt x="51" y="771"/>
                    <a:pt x="41" y="766"/>
                    <a:pt x="33" y="766"/>
                  </a:cubicBezTo>
                  <a:cubicBezTo>
                    <a:pt x="26" y="766"/>
                    <a:pt x="21" y="771"/>
                    <a:pt x="21" y="781"/>
                  </a:cubicBezTo>
                  <a:cubicBezTo>
                    <a:pt x="0" y="802"/>
                    <a:pt x="0" y="821"/>
                    <a:pt x="21" y="842"/>
                  </a:cubicBezTo>
                  <a:lnTo>
                    <a:pt x="1411" y="1547"/>
                  </a:lnTo>
                  <a:lnTo>
                    <a:pt x="1411" y="1568"/>
                  </a:lnTo>
                  <a:cubicBezTo>
                    <a:pt x="1432" y="1568"/>
                    <a:pt x="1432" y="1547"/>
                    <a:pt x="1432" y="1547"/>
                  </a:cubicBezTo>
                  <a:lnTo>
                    <a:pt x="3368" y="55"/>
                  </a:lnTo>
                  <a:cubicBezTo>
                    <a:pt x="3387" y="55"/>
                    <a:pt x="3387" y="35"/>
                    <a:pt x="3387" y="15"/>
                  </a:cubicBezTo>
                  <a:cubicBezTo>
                    <a:pt x="3377" y="5"/>
                    <a:pt x="3367" y="0"/>
                    <a:pt x="335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5"/>
          <p:cNvGrpSpPr/>
          <p:nvPr/>
        </p:nvGrpSpPr>
        <p:grpSpPr>
          <a:xfrm>
            <a:off x="8536829" y="4545763"/>
            <a:ext cx="327124" cy="322325"/>
            <a:chOff x="3828575" y="1069325"/>
            <a:chExt cx="185750" cy="183025"/>
          </a:xfrm>
        </p:grpSpPr>
        <p:sp>
          <p:nvSpPr>
            <p:cNvPr id="232" name="Google Shape;232;p5"/>
            <p:cNvSpPr/>
            <p:nvPr/>
          </p:nvSpPr>
          <p:spPr>
            <a:xfrm>
              <a:off x="3828575" y="1069325"/>
              <a:ext cx="75950" cy="65800"/>
            </a:xfrm>
            <a:custGeom>
              <a:avLst/>
              <a:gdLst/>
              <a:ahLst/>
              <a:cxnLst/>
              <a:rect l="l" t="t" r="r" b="b"/>
              <a:pathLst>
                <a:path w="3038" h="2632" extrusionOk="0">
                  <a:moveTo>
                    <a:pt x="2222" y="0"/>
                  </a:moveTo>
                  <a:cubicBezTo>
                    <a:pt x="2106" y="0"/>
                    <a:pt x="1980" y="23"/>
                    <a:pt x="1852" y="74"/>
                  </a:cubicBezTo>
                  <a:cubicBezTo>
                    <a:pt x="1288" y="275"/>
                    <a:pt x="704" y="879"/>
                    <a:pt x="362" y="1343"/>
                  </a:cubicBezTo>
                  <a:cubicBezTo>
                    <a:pt x="161" y="1644"/>
                    <a:pt x="0" y="2047"/>
                    <a:pt x="201" y="2349"/>
                  </a:cubicBezTo>
                  <a:cubicBezTo>
                    <a:pt x="322" y="2551"/>
                    <a:pt x="564" y="2631"/>
                    <a:pt x="805" y="2631"/>
                  </a:cubicBezTo>
                  <a:cubicBezTo>
                    <a:pt x="1026" y="2631"/>
                    <a:pt x="1248" y="2530"/>
                    <a:pt x="1449" y="2409"/>
                  </a:cubicBezTo>
                  <a:cubicBezTo>
                    <a:pt x="2032" y="2087"/>
                    <a:pt x="2496" y="1563"/>
                    <a:pt x="2778" y="960"/>
                  </a:cubicBezTo>
                  <a:cubicBezTo>
                    <a:pt x="3038" y="408"/>
                    <a:pt x="2708" y="0"/>
                    <a:pt x="222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3938750" y="1089675"/>
              <a:ext cx="75575" cy="66050"/>
            </a:xfrm>
            <a:custGeom>
              <a:avLst/>
              <a:gdLst/>
              <a:ahLst/>
              <a:cxnLst/>
              <a:rect l="l" t="t" r="r" b="b"/>
              <a:pathLst>
                <a:path w="3023" h="2642" extrusionOk="0">
                  <a:moveTo>
                    <a:pt x="2184" y="0"/>
                  </a:moveTo>
                  <a:cubicBezTo>
                    <a:pt x="2073" y="0"/>
                    <a:pt x="1954" y="21"/>
                    <a:pt x="1833" y="65"/>
                  </a:cubicBezTo>
                  <a:cubicBezTo>
                    <a:pt x="1289" y="287"/>
                    <a:pt x="685" y="891"/>
                    <a:pt x="363" y="1353"/>
                  </a:cubicBezTo>
                  <a:cubicBezTo>
                    <a:pt x="162" y="1656"/>
                    <a:pt x="1" y="2059"/>
                    <a:pt x="182" y="2360"/>
                  </a:cubicBezTo>
                  <a:cubicBezTo>
                    <a:pt x="303" y="2561"/>
                    <a:pt x="545" y="2642"/>
                    <a:pt x="786" y="2642"/>
                  </a:cubicBezTo>
                  <a:cubicBezTo>
                    <a:pt x="1028" y="2642"/>
                    <a:pt x="1248" y="2542"/>
                    <a:pt x="1450" y="2421"/>
                  </a:cubicBezTo>
                  <a:cubicBezTo>
                    <a:pt x="2013" y="2099"/>
                    <a:pt x="2496" y="1575"/>
                    <a:pt x="2759" y="972"/>
                  </a:cubicBezTo>
                  <a:cubicBezTo>
                    <a:pt x="3022" y="412"/>
                    <a:pt x="2680" y="0"/>
                    <a:pt x="21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3832075" y="1186300"/>
              <a:ext cx="76050" cy="66050"/>
            </a:xfrm>
            <a:custGeom>
              <a:avLst/>
              <a:gdLst/>
              <a:ahLst/>
              <a:cxnLst/>
              <a:rect l="l" t="t" r="r" b="b"/>
              <a:pathLst>
                <a:path w="3042" h="2642" extrusionOk="0">
                  <a:moveTo>
                    <a:pt x="2203" y="0"/>
                  </a:moveTo>
                  <a:cubicBezTo>
                    <a:pt x="2092" y="0"/>
                    <a:pt x="1974" y="21"/>
                    <a:pt x="1852" y="65"/>
                  </a:cubicBezTo>
                  <a:cubicBezTo>
                    <a:pt x="1288" y="287"/>
                    <a:pt x="706" y="870"/>
                    <a:pt x="363" y="1353"/>
                  </a:cubicBezTo>
                  <a:cubicBezTo>
                    <a:pt x="161" y="1656"/>
                    <a:pt x="0" y="2037"/>
                    <a:pt x="202" y="2340"/>
                  </a:cubicBezTo>
                  <a:cubicBezTo>
                    <a:pt x="322" y="2541"/>
                    <a:pt x="564" y="2641"/>
                    <a:pt x="805" y="2641"/>
                  </a:cubicBezTo>
                  <a:cubicBezTo>
                    <a:pt x="1028" y="2622"/>
                    <a:pt x="1248" y="2541"/>
                    <a:pt x="1450" y="2421"/>
                  </a:cubicBezTo>
                  <a:cubicBezTo>
                    <a:pt x="2034" y="2078"/>
                    <a:pt x="2496" y="1575"/>
                    <a:pt x="2778" y="971"/>
                  </a:cubicBezTo>
                  <a:cubicBezTo>
                    <a:pt x="3041" y="412"/>
                    <a:pt x="2700" y="0"/>
                    <a:pt x="22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6"/>
          <p:cNvSpPr/>
          <p:nvPr/>
        </p:nvSpPr>
        <p:spPr>
          <a:xfrm rot="3329258">
            <a:off x="8335202" y="4354162"/>
            <a:ext cx="337200" cy="758352"/>
          </a:xfrm>
          <a:custGeom>
            <a:avLst/>
            <a:gdLst/>
            <a:ahLst/>
            <a:cxnLst/>
            <a:rect l="l" t="t" r="r" b="b"/>
            <a:pathLst>
              <a:path w="6069" h="13649" extrusionOk="0">
                <a:moveTo>
                  <a:pt x="4557" y="0"/>
                </a:moveTo>
                <a:cubicBezTo>
                  <a:pt x="4557" y="0"/>
                  <a:pt x="3549" y="1229"/>
                  <a:pt x="1775" y="5887"/>
                </a:cubicBezTo>
                <a:cubicBezTo>
                  <a:pt x="1" y="10565"/>
                  <a:pt x="2460" y="13648"/>
                  <a:pt x="2460" y="13648"/>
                </a:cubicBezTo>
                <a:cubicBezTo>
                  <a:pt x="2460" y="13648"/>
                  <a:pt x="4476" y="10060"/>
                  <a:pt x="5262" y="6955"/>
                </a:cubicBezTo>
                <a:cubicBezTo>
                  <a:pt x="6068" y="3871"/>
                  <a:pt x="4557" y="0"/>
                  <a:pt x="45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8" name="Google Shape;238;p6"/>
          <p:cNvGrpSpPr/>
          <p:nvPr/>
        </p:nvGrpSpPr>
        <p:grpSpPr>
          <a:xfrm rot="-4106019">
            <a:off x="381146" y="4206058"/>
            <a:ext cx="537706" cy="739776"/>
            <a:chOff x="1521350" y="1648150"/>
            <a:chExt cx="241950" cy="332875"/>
          </a:xfrm>
        </p:grpSpPr>
        <p:sp>
          <p:nvSpPr>
            <p:cNvPr id="239" name="Google Shape;239;p6"/>
            <p:cNvSpPr/>
            <p:nvPr/>
          </p:nvSpPr>
          <p:spPr>
            <a:xfrm>
              <a:off x="1521350" y="1648150"/>
              <a:ext cx="128050" cy="332350"/>
            </a:xfrm>
            <a:custGeom>
              <a:avLst/>
              <a:gdLst/>
              <a:ahLst/>
              <a:cxnLst/>
              <a:rect l="l" t="t" r="r" b="b"/>
              <a:pathLst>
                <a:path w="5122" h="13294" extrusionOk="0">
                  <a:moveTo>
                    <a:pt x="4987" y="1"/>
                  </a:moveTo>
                  <a:cubicBezTo>
                    <a:pt x="4933" y="1"/>
                    <a:pt x="4891" y="28"/>
                    <a:pt x="4860" y="89"/>
                  </a:cubicBezTo>
                  <a:cubicBezTo>
                    <a:pt x="4839" y="149"/>
                    <a:pt x="1855" y="7065"/>
                    <a:pt x="21" y="13132"/>
                  </a:cubicBezTo>
                  <a:cubicBezTo>
                    <a:pt x="0" y="13213"/>
                    <a:pt x="41" y="13274"/>
                    <a:pt x="121" y="13294"/>
                  </a:cubicBezTo>
                  <a:lnTo>
                    <a:pt x="142" y="13294"/>
                  </a:lnTo>
                  <a:cubicBezTo>
                    <a:pt x="202" y="13294"/>
                    <a:pt x="263" y="13274"/>
                    <a:pt x="283" y="13213"/>
                  </a:cubicBezTo>
                  <a:cubicBezTo>
                    <a:pt x="2078" y="7145"/>
                    <a:pt x="5062" y="250"/>
                    <a:pt x="5102" y="189"/>
                  </a:cubicBezTo>
                  <a:cubicBezTo>
                    <a:pt x="5121" y="129"/>
                    <a:pt x="5102" y="49"/>
                    <a:pt x="5041" y="8"/>
                  </a:cubicBezTo>
                  <a:cubicBezTo>
                    <a:pt x="5022" y="3"/>
                    <a:pt x="5003" y="1"/>
                    <a:pt x="49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1522350" y="1714125"/>
              <a:ext cx="237450" cy="266900"/>
            </a:xfrm>
            <a:custGeom>
              <a:avLst/>
              <a:gdLst/>
              <a:ahLst/>
              <a:cxnLst/>
              <a:rect l="l" t="t" r="r" b="b"/>
              <a:pathLst>
                <a:path w="9498" h="10676" extrusionOk="0">
                  <a:moveTo>
                    <a:pt x="9358" y="0"/>
                  </a:moveTo>
                  <a:cubicBezTo>
                    <a:pt x="9325" y="0"/>
                    <a:pt x="9295" y="11"/>
                    <a:pt x="9275" y="31"/>
                  </a:cubicBezTo>
                  <a:cubicBezTo>
                    <a:pt x="9215" y="90"/>
                    <a:pt x="3933" y="5453"/>
                    <a:pt x="41" y="10474"/>
                  </a:cubicBezTo>
                  <a:cubicBezTo>
                    <a:pt x="1" y="10534"/>
                    <a:pt x="22" y="10614"/>
                    <a:pt x="62" y="10655"/>
                  </a:cubicBezTo>
                  <a:cubicBezTo>
                    <a:pt x="81" y="10676"/>
                    <a:pt x="122" y="10676"/>
                    <a:pt x="143" y="10676"/>
                  </a:cubicBezTo>
                  <a:cubicBezTo>
                    <a:pt x="183" y="10676"/>
                    <a:pt x="223" y="10655"/>
                    <a:pt x="243" y="10635"/>
                  </a:cubicBezTo>
                  <a:cubicBezTo>
                    <a:pt x="4135" y="5635"/>
                    <a:pt x="9396" y="273"/>
                    <a:pt x="9457" y="211"/>
                  </a:cubicBezTo>
                  <a:cubicBezTo>
                    <a:pt x="9497" y="171"/>
                    <a:pt x="9497" y="90"/>
                    <a:pt x="9457" y="31"/>
                  </a:cubicBezTo>
                  <a:cubicBezTo>
                    <a:pt x="9426" y="11"/>
                    <a:pt x="9391" y="0"/>
                    <a:pt x="9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1572750" y="1662500"/>
              <a:ext cx="97325" cy="91650"/>
            </a:xfrm>
            <a:custGeom>
              <a:avLst/>
              <a:gdLst/>
              <a:ahLst/>
              <a:cxnLst/>
              <a:rect l="l" t="t" r="r" b="b"/>
              <a:pathLst>
                <a:path w="3893" h="3666" extrusionOk="0">
                  <a:moveTo>
                    <a:pt x="1948" y="1"/>
                  </a:moveTo>
                  <a:cubicBezTo>
                    <a:pt x="1058" y="1"/>
                    <a:pt x="271" y="667"/>
                    <a:pt x="143" y="1572"/>
                  </a:cubicBezTo>
                  <a:cubicBezTo>
                    <a:pt x="1" y="2580"/>
                    <a:pt x="686" y="3507"/>
                    <a:pt x="1694" y="3647"/>
                  </a:cubicBezTo>
                  <a:cubicBezTo>
                    <a:pt x="1780" y="3659"/>
                    <a:pt x="1864" y="3665"/>
                    <a:pt x="1948" y="3665"/>
                  </a:cubicBezTo>
                  <a:cubicBezTo>
                    <a:pt x="2837" y="3665"/>
                    <a:pt x="3623" y="2998"/>
                    <a:pt x="3751" y="2096"/>
                  </a:cubicBezTo>
                  <a:cubicBezTo>
                    <a:pt x="3893" y="1088"/>
                    <a:pt x="3207" y="160"/>
                    <a:pt x="2199" y="18"/>
                  </a:cubicBezTo>
                  <a:cubicBezTo>
                    <a:pt x="2115" y="6"/>
                    <a:pt x="2031" y="1"/>
                    <a:pt x="19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1662475" y="1716325"/>
              <a:ext cx="100825" cy="94275"/>
            </a:xfrm>
            <a:custGeom>
              <a:avLst/>
              <a:gdLst/>
              <a:ahLst/>
              <a:cxnLst/>
              <a:rect l="l" t="t" r="r" b="b"/>
              <a:pathLst>
                <a:path w="4033" h="3771" extrusionOk="0">
                  <a:moveTo>
                    <a:pt x="1992" y="1"/>
                  </a:moveTo>
                  <a:cubicBezTo>
                    <a:pt x="1076" y="1"/>
                    <a:pt x="270" y="684"/>
                    <a:pt x="142" y="1615"/>
                  </a:cubicBezTo>
                  <a:cubicBezTo>
                    <a:pt x="1" y="2664"/>
                    <a:pt x="707" y="3612"/>
                    <a:pt x="1755" y="3752"/>
                  </a:cubicBezTo>
                  <a:cubicBezTo>
                    <a:pt x="1844" y="3764"/>
                    <a:pt x="1931" y="3770"/>
                    <a:pt x="2018" y="3770"/>
                  </a:cubicBezTo>
                  <a:cubicBezTo>
                    <a:pt x="2940" y="3770"/>
                    <a:pt x="3745" y="3099"/>
                    <a:pt x="3892" y="2160"/>
                  </a:cubicBezTo>
                  <a:cubicBezTo>
                    <a:pt x="4033" y="1112"/>
                    <a:pt x="3307" y="164"/>
                    <a:pt x="2280" y="23"/>
                  </a:cubicBezTo>
                  <a:cubicBezTo>
                    <a:pt x="2183" y="8"/>
                    <a:pt x="2087" y="1"/>
                    <a:pt x="19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" name="Google Shape;243;p6"/>
          <p:cNvGrpSpPr/>
          <p:nvPr/>
        </p:nvGrpSpPr>
        <p:grpSpPr>
          <a:xfrm rot="2700000">
            <a:off x="7469622" y="-302899"/>
            <a:ext cx="4404609" cy="3192759"/>
            <a:chOff x="4855919" y="-926487"/>
            <a:chExt cx="4404651" cy="3192789"/>
          </a:xfrm>
        </p:grpSpPr>
        <p:sp>
          <p:nvSpPr>
            <p:cNvPr id="244" name="Google Shape;244;p6"/>
            <p:cNvSpPr/>
            <p:nvPr/>
          </p:nvSpPr>
          <p:spPr>
            <a:xfrm rot="-4423644" flipH="1">
              <a:off x="5014090" y="812400"/>
              <a:ext cx="363895" cy="602381"/>
            </a:xfrm>
            <a:custGeom>
              <a:avLst/>
              <a:gdLst/>
              <a:ahLst/>
              <a:cxnLst/>
              <a:rect l="l" t="t" r="r" b="b"/>
              <a:pathLst>
                <a:path w="7153" h="11497" extrusionOk="0">
                  <a:moveTo>
                    <a:pt x="7153" y="1"/>
                  </a:moveTo>
                  <a:cubicBezTo>
                    <a:pt x="7152" y="1"/>
                    <a:pt x="3356" y="743"/>
                    <a:pt x="1696" y="5334"/>
                  </a:cubicBezTo>
                  <a:cubicBezTo>
                    <a:pt x="36" y="9943"/>
                    <a:pt x="1" y="11497"/>
                    <a:pt x="1" y="11497"/>
                  </a:cubicBezTo>
                  <a:cubicBezTo>
                    <a:pt x="1" y="11497"/>
                    <a:pt x="3585" y="9573"/>
                    <a:pt x="4981" y="6764"/>
                  </a:cubicBezTo>
                  <a:cubicBezTo>
                    <a:pt x="6358" y="3957"/>
                    <a:pt x="7152" y="1"/>
                    <a:pt x="7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45" name="Google Shape;245;p6"/>
            <p:cNvGrpSpPr/>
            <p:nvPr/>
          </p:nvGrpSpPr>
          <p:grpSpPr>
            <a:xfrm rot="-7930660" flipH="1">
              <a:off x="6692764" y="-665414"/>
              <a:ext cx="1888545" cy="2670645"/>
              <a:chOff x="5072575" y="1615775"/>
              <a:chExt cx="928075" cy="1274250"/>
            </a:xfrm>
          </p:grpSpPr>
          <p:sp>
            <p:nvSpPr>
              <p:cNvPr id="246" name="Google Shape;246;p6"/>
              <p:cNvSpPr/>
              <p:nvPr/>
            </p:nvSpPr>
            <p:spPr>
              <a:xfrm>
                <a:off x="5233787" y="2049513"/>
                <a:ext cx="406625" cy="129975"/>
              </a:xfrm>
              <a:custGeom>
                <a:avLst/>
                <a:gdLst/>
                <a:ahLst/>
                <a:cxnLst/>
                <a:rect l="l" t="t" r="r" b="b"/>
                <a:pathLst>
                  <a:path w="16265" h="5199" extrusionOk="0">
                    <a:moveTo>
                      <a:pt x="5897" y="0"/>
                    </a:moveTo>
                    <a:cubicBezTo>
                      <a:pt x="2871" y="0"/>
                      <a:pt x="0" y="1126"/>
                      <a:pt x="0" y="1126"/>
                    </a:cubicBezTo>
                    <a:cubicBezTo>
                      <a:pt x="0" y="1126"/>
                      <a:pt x="1448" y="2310"/>
                      <a:pt x="7011" y="4429"/>
                    </a:cubicBezTo>
                    <a:cubicBezTo>
                      <a:pt x="8488" y="4992"/>
                      <a:pt x="9833" y="5199"/>
                      <a:pt x="11012" y="5199"/>
                    </a:cubicBezTo>
                    <a:cubicBezTo>
                      <a:pt x="14274" y="5199"/>
                      <a:pt x="16264" y="3617"/>
                      <a:pt x="16264" y="3617"/>
                    </a:cubicBezTo>
                    <a:cubicBezTo>
                      <a:pt x="16264" y="3617"/>
                      <a:pt x="11974" y="1215"/>
                      <a:pt x="8282" y="279"/>
                    </a:cubicBezTo>
                    <a:cubicBezTo>
                      <a:pt x="7510" y="79"/>
                      <a:pt x="6698" y="0"/>
                      <a:pt x="58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6"/>
              <p:cNvSpPr/>
              <p:nvPr/>
            </p:nvSpPr>
            <p:spPr>
              <a:xfrm>
                <a:off x="5078775" y="1692700"/>
                <a:ext cx="902025" cy="1197325"/>
              </a:xfrm>
              <a:custGeom>
                <a:avLst/>
                <a:gdLst/>
                <a:ahLst/>
                <a:cxnLst/>
                <a:rect l="l" t="t" r="r" b="b"/>
                <a:pathLst>
                  <a:path w="36081" h="47893" extrusionOk="0">
                    <a:moveTo>
                      <a:pt x="737" y="1"/>
                    </a:moveTo>
                    <a:cubicBezTo>
                      <a:pt x="466" y="1"/>
                      <a:pt x="210" y="168"/>
                      <a:pt x="124" y="437"/>
                    </a:cubicBezTo>
                    <a:cubicBezTo>
                      <a:pt x="0" y="773"/>
                      <a:pt x="177" y="1144"/>
                      <a:pt x="513" y="1250"/>
                    </a:cubicBezTo>
                    <a:cubicBezTo>
                      <a:pt x="3073" y="2116"/>
                      <a:pt x="5369" y="3634"/>
                      <a:pt x="7153" y="5648"/>
                    </a:cubicBezTo>
                    <a:cubicBezTo>
                      <a:pt x="7754" y="6319"/>
                      <a:pt x="8300" y="7060"/>
                      <a:pt x="8849" y="7767"/>
                    </a:cubicBezTo>
                    <a:cubicBezTo>
                      <a:pt x="9626" y="8808"/>
                      <a:pt x="10438" y="9886"/>
                      <a:pt x="11427" y="10821"/>
                    </a:cubicBezTo>
                    <a:cubicBezTo>
                      <a:pt x="12927" y="12252"/>
                      <a:pt x="14747" y="13241"/>
                      <a:pt x="16513" y="14230"/>
                    </a:cubicBezTo>
                    <a:cubicBezTo>
                      <a:pt x="18685" y="15413"/>
                      <a:pt x="20716" y="16543"/>
                      <a:pt x="22164" y="18345"/>
                    </a:cubicBezTo>
                    <a:cubicBezTo>
                      <a:pt x="23523" y="20023"/>
                      <a:pt x="24213" y="22142"/>
                      <a:pt x="24884" y="24208"/>
                    </a:cubicBezTo>
                    <a:cubicBezTo>
                      <a:pt x="25944" y="27440"/>
                      <a:pt x="27039" y="30796"/>
                      <a:pt x="27833" y="34151"/>
                    </a:cubicBezTo>
                    <a:cubicBezTo>
                      <a:pt x="27922" y="34575"/>
                      <a:pt x="28009" y="34999"/>
                      <a:pt x="28115" y="35423"/>
                    </a:cubicBezTo>
                    <a:cubicBezTo>
                      <a:pt x="28451" y="36923"/>
                      <a:pt x="28786" y="38460"/>
                      <a:pt x="29334" y="39944"/>
                    </a:cubicBezTo>
                    <a:cubicBezTo>
                      <a:pt x="30465" y="43033"/>
                      <a:pt x="32443" y="45736"/>
                      <a:pt x="35038" y="47749"/>
                    </a:cubicBezTo>
                    <a:cubicBezTo>
                      <a:pt x="35157" y="47846"/>
                      <a:pt x="35299" y="47893"/>
                      <a:pt x="35439" y="47893"/>
                    </a:cubicBezTo>
                    <a:cubicBezTo>
                      <a:pt x="35630" y="47893"/>
                      <a:pt x="35817" y="47806"/>
                      <a:pt x="35939" y="47643"/>
                    </a:cubicBezTo>
                    <a:cubicBezTo>
                      <a:pt x="36045" y="47519"/>
                      <a:pt x="36081" y="47378"/>
                      <a:pt x="36081" y="47255"/>
                    </a:cubicBezTo>
                    <a:cubicBezTo>
                      <a:pt x="36081" y="47060"/>
                      <a:pt x="35992" y="46866"/>
                      <a:pt x="35833" y="46742"/>
                    </a:cubicBezTo>
                    <a:cubicBezTo>
                      <a:pt x="33467" y="44888"/>
                      <a:pt x="31576" y="42327"/>
                      <a:pt x="30535" y="39501"/>
                    </a:cubicBezTo>
                    <a:cubicBezTo>
                      <a:pt x="30022" y="38107"/>
                      <a:pt x="29688" y="36605"/>
                      <a:pt x="29370" y="35140"/>
                    </a:cubicBezTo>
                    <a:cubicBezTo>
                      <a:pt x="29264" y="34716"/>
                      <a:pt x="29175" y="34292"/>
                      <a:pt x="29069" y="33868"/>
                    </a:cubicBezTo>
                    <a:cubicBezTo>
                      <a:pt x="28275" y="30442"/>
                      <a:pt x="27180" y="27069"/>
                      <a:pt x="26102" y="23802"/>
                    </a:cubicBezTo>
                    <a:cubicBezTo>
                      <a:pt x="25431" y="21735"/>
                      <a:pt x="24672" y="19404"/>
                      <a:pt x="23170" y="17532"/>
                    </a:cubicBezTo>
                    <a:cubicBezTo>
                      <a:pt x="21564" y="15537"/>
                      <a:pt x="19320" y="14301"/>
                      <a:pt x="17130" y="13100"/>
                    </a:cubicBezTo>
                    <a:cubicBezTo>
                      <a:pt x="15435" y="12163"/>
                      <a:pt x="13687" y="11193"/>
                      <a:pt x="12310" y="9886"/>
                    </a:cubicBezTo>
                    <a:cubicBezTo>
                      <a:pt x="11409" y="9038"/>
                      <a:pt x="10667" y="8049"/>
                      <a:pt x="9873" y="7007"/>
                    </a:cubicBezTo>
                    <a:cubicBezTo>
                      <a:pt x="9325" y="6265"/>
                      <a:pt x="8743" y="5506"/>
                      <a:pt x="8107" y="4782"/>
                    </a:cubicBezTo>
                    <a:cubicBezTo>
                      <a:pt x="6181" y="2610"/>
                      <a:pt x="3692" y="967"/>
                      <a:pt x="937" y="32"/>
                    </a:cubicBezTo>
                    <a:cubicBezTo>
                      <a:pt x="871" y="11"/>
                      <a:pt x="804" y="1"/>
                      <a:pt x="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6"/>
              <p:cNvSpPr/>
              <p:nvPr/>
            </p:nvSpPr>
            <p:spPr>
              <a:xfrm>
                <a:off x="5311875" y="1623275"/>
                <a:ext cx="134250" cy="313050"/>
              </a:xfrm>
              <a:custGeom>
                <a:avLst/>
                <a:gdLst/>
                <a:ahLst/>
                <a:cxnLst/>
                <a:rect l="l" t="t" r="r" b="b"/>
                <a:pathLst>
                  <a:path w="5370" h="12522" extrusionOk="0">
                    <a:moveTo>
                      <a:pt x="231" y="0"/>
                    </a:moveTo>
                    <a:cubicBezTo>
                      <a:pt x="231" y="0"/>
                      <a:pt x="1" y="1537"/>
                      <a:pt x="867" y="6358"/>
                    </a:cubicBezTo>
                    <a:cubicBezTo>
                      <a:pt x="1731" y="11180"/>
                      <a:pt x="5369" y="12522"/>
                      <a:pt x="5369" y="12522"/>
                    </a:cubicBezTo>
                    <a:cubicBezTo>
                      <a:pt x="5369" y="12522"/>
                      <a:pt x="5246" y="8495"/>
                      <a:pt x="4345" y="5493"/>
                    </a:cubicBezTo>
                    <a:cubicBezTo>
                      <a:pt x="3445" y="2491"/>
                      <a:pt x="231" y="0"/>
                      <a:pt x="23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6"/>
              <p:cNvSpPr/>
              <p:nvPr/>
            </p:nvSpPr>
            <p:spPr>
              <a:xfrm>
                <a:off x="5437275" y="1615775"/>
                <a:ext cx="106425" cy="337325"/>
              </a:xfrm>
              <a:custGeom>
                <a:avLst/>
                <a:gdLst/>
                <a:ahLst/>
                <a:cxnLst/>
                <a:rect l="l" t="t" r="r" b="b"/>
                <a:pathLst>
                  <a:path w="4257" h="13493" extrusionOk="0">
                    <a:moveTo>
                      <a:pt x="1943" y="0"/>
                    </a:moveTo>
                    <a:cubicBezTo>
                      <a:pt x="1943" y="0"/>
                      <a:pt x="1272" y="1395"/>
                      <a:pt x="636" y="6252"/>
                    </a:cubicBezTo>
                    <a:cubicBezTo>
                      <a:pt x="0" y="11108"/>
                      <a:pt x="3056" y="13493"/>
                      <a:pt x="3056" y="13493"/>
                    </a:cubicBezTo>
                    <a:cubicBezTo>
                      <a:pt x="3056" y="13493"/>
                      <a:pt x="4151" y="9608"/>
                      <a:pt x="4203" y="6481"/>
                    </a:cubicBezTo>
                    <a:cubicBezTo>
                      <a:pt x="4257" y="3356"/>
                      <a:pt x="1943" y="0"/>
                      <a:pt x="19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6"/>
              <p:cNvSpPr/>
              <p:nvPr/>
            </p:nvSpPr>
            <p:spPr>
              <a:xfrm>
                <a:off x="5400175" y="1825400"/>
                <a:ext cx="203575" cy="265900"/>
              </a:xfrm>
              <a:custGeom>
                <a:avLst/>
                <a:gdLst/>
                <a:ahLst/>
                <a:cxnLst/>
                <a:rect l="l" t="t" r="r" b="b"/>
                <a:pathLst>
                  <a:path w="8143" h="10636" extrusionOk="0">
                    <a:moveTo>
                      <a:pt x="134" y="0"/>
                    </a:moveTo>
                    <a:cubicBezTo>
                      <a:pt x="125" y="0"/>
                      <a:pt x="116" y="1"/>
                      <a:pt x="107" y="3"/>
                    </a:cubicBezTo>
                    <a:cubicBezTo>
                      <a:pt x="36" y="39"/>
                      <a:pt x="1" y="109"/>
                      <a:pt x="19" y="163"/>
                    </a:cubicBezTo>
                    <a:cubicBezTo>
                      <a:pt x="1185" y="4418"/>
                      <a:pt x="3975" y="8198"/>
                      <a:pt x="7701" y="10599"/>
                    </a:cubicBezTo>
                    <a:cubicBezTo>
                      <a:pt x="7743" y="10624"/>
                      <a:pt x="7790" y="10635"/>
                      <a:pt x="7836" y="10635"/>
                    </a:cubicBezTo>
                    <a:cubicBezTo>
                      <a:pt x="7923" y="10635"/>
                      <a:pt x="8007" y="10593"/>
                      <a:pt x="8054" y="10512"/>
                    </a:cubicBezTo>
                    <a:cubicBezTo>
                      <a:pt x="8143" y="10387"/>
                      <a:pt x="8089" y="10229"/>
                      <a:pt x="7983" y="10159"/>
                    </a:cubicBezTo>
                    <a:cubicBezTo>
                      <a:pt x="4310" y="7898"/>
                      <a:pt x="1503" y="4260"/>
                      <a:pt x="266" y="92"/>
                    </a:cubicBezTo>
                    <a:cubicBezTo>
                      <a:pt x="250" y="46"/>
                      <a:pt x="195" y="0"/>
                      <a:pt x="1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6"/>
              <p:cNvSpPr/>
              <p:nvPr/>
            </p:nvSpPr>
            <p:spPr>
              <a:xfrm>
                <a:off x="5499950" y="1761900"/>
                <a:ext cx="57425" cy="299125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11965" extrusionOk="0">
                    <a:moveTo>
                      <a:pt x="337" y="0"/>
                    </a:moveTo>
                    <a:cubicBezTo>
                      <a:pt x="267" y="0"/>
                      <a:pt x="196" y="54"/>
                      <a:pt x="196" y="125"/>
                    </a:cubicBezTo>
                    <a:cubicBezTo>
                      <a:pt x="107" y="2103"/>
                      <a:pt x="1" y="4116"/>
                      <a:pt x="177" y="6111"/>
                    </a:cubicBezTo>
                    <a:cubicBezTo>
                      <a:pt x="248" y="7118"/>
                      <a:pt x="389" y="8124"/>
                      <a:pt x="637" y="9096"/>
                    </a:cubicBezTo>
                    <a:cubicBezTo>
                      <a:pt x="884" y="10085"/>
                      <a:pt x="1255" y="11056"/>
                      <a:pt x="1908" y="11886"/>
                    </a:cubicBezTo>
                    <a:cubicBezTo>
                      <a:pt x="1949" y="11937"/>
                      <a:pt x="2009" y="11965"/>
                      <a:pt x="2073" y="11965"/>
                    </a:cubicBezTo>
                    <a:cubicBezTo>
                      <a:pt x="2118" y="11965"/>
                      <a:pt x="2165" y="11951"/>
                      <a:pt x="2209" y="11922"/>
                    </a:cubicBezTo>
                    <a:cubicBezTo>
                      <a:pt x="2297" y="11833"/>
                      <a:pt x="2297" y="11710"/>
                      <a:pt x="2226" y="11621"/>
                    </a:cubicBezTo>
                    <a:cubicBezTo>
                      <a:pt x="1626" y="10862"/>
                      <a:pt x="1255" y="9944"/>
                      <a:pt x="1008" y="9007"/>
                    </a:cubicBezTo>
                    <a:cubicBezTo>
                      <a:pt x="761" y="8053"/>
                      <a:pt x="601" y="7083"/>
                      <a:pt x="514" y="6094"/>
                    </a:cubicBezTo>
                    <a:cubicBezTo>
                      <a:pt x="319" y="4116"/>
                      <a:pt x="389" y="2119"/>
                      <a:pt x="460" y="125"/>
                    </a:cubicBezTo>
                    <a:cubicBezTo>
                      <a:pt x="460" y="54"/>
                      <a:pt x="408" y="0"/>
                      <a:pt x="3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6"/>
              <p:cNvSpPr/>
              <p:nvPr/>
            </p:nvSpPr>
            <p:spPr>
              <a:xfrm>
                <a:off x="5072575" y="1819725"/>
                <a:ext cx="227850" cy="52500"/>
              </a:xfrm>
              <a:custGeom>
                <a:avLst/>
                <a:gdLst/>
                <a:ahLst/>
                <a:cxnLst/>
                <a:rect l="l" t="t" r="r" b="b"/>
                <a:pathLst>
                  <a:path w="9114" h="2100" extrusionOk="0">
                    <a:moveTo>
                      <a:pt x="1585" y="0"/>
                    </a:moveTo>
                    <a:cubicBezTo>
                      <a:pt x="1094" y="0"/>
                      <a:pt x="606" y="20"/>
                      <a:pt x="125" y="54"/>
                    </a:cubicBezTo>
                    <a:cubicBezTo>
                      <a:pt x="55" y="54"/>
                      <a:pt x="1" y="107"/>
                      <a:pt x="1" y="178"/>
                    </a:cubicBezTo>
                    <a:cubicBezTo>
                      <a:pt x="1" y="240"/>
                      <a:pt x="55" y="287"/>
                      <a:pt x="104" y="287"/>
                    </a:cubicBezTo>
                    <a:cubicBezTo>
                      <a:pt x="111" y="287"/>
                      <a:pt x="118" y="286"/>
                      <a:pt x="125" y="284"/>
                    </a:cubicBezTo>
                    <a:lnTo>
                      <a:pt x="142" y="284"/>
                    </a:lnTo>
                    <a:cubicBezTo>
                      <a:pt x="416" y="277"/>
                      <a:pt x="690" y="273"/>
                      <a:pt x="962" y="273"/>
                    </a:cubicBezTo>
                    <a:cubicBezTo>
                      <a:pt x="1429" y="273"/>
                      <a:pt x="1893" y="285"/>
                      <a:pt x="2350" y="319"/>
                    </a:cubicBezTo>
                    <a:cubicBezTo>
                      <a:pt x="3092" y="372"/>
                      <a:pt x="3834" y="496"/>
                      <a:pt x="4557" y="637"/>
                    </a:cubicBezTo>
                    <a:cubicBezTo>
                      <a:pt x="5282" y="779"/>
                      <a:pt x="6005" y="972"/>
                      <a:pt x="6695" y="1202"/>
                    </a:cubicBezTo>
                    <a:cubicBezTo>
                      <a:pt x="7401" y="1450"/>
                      <a:pt x="8089" y="1714"/>
                      <a:pt x="8708" y="2067"/>
                    </a:cubicBezTo>
                    <a:lnTo>
                      <a:pt x="8725" y="2067"/>
                    </a:lnTo>
                    <a:cubicBezTo>
                      <a:pt x="8764" y="2089"/>
                      <a:pt x="8805" y="2099"/>
                      <a:pt x="8845" y="2099"/>
                    </a:cubicBezTo>
                    <a:cubicBezTo>
                      <a:pt x="8931" y="2099"/>
                      <a:pt x="9013" y="2052"/>
                      <a:pt x="9061" y="1979"/>
                    </a:cubicBezTo>
                    <a:cubicBezTo>
                      <a:pt x="9113" y="1855"/>
                      <a:pt x="9061" y="1714"/>
                      <a:pt x="8955" y="1643"/>
                    </a:cubicBezTo>
                    <a:cubicBezTo>
                      <a:pt x="8249" y="1290"/>
                      <a:pt x="7559" y="1043"/>
                      <a:pt x="6818" y="814"/>
                    </a:cubicBezTo>
                    <a:cubicBezTo>
                      <a:pt x="6111" y="584"/>
                      <a:pt x="5370" y="407"/>
                      <a:pt x="4628" y="266"/>
                    </a:cubicBezTo>
                    <a:cubicBezTo>
                      <a:pt x="3886" y="143"/>
                      <a:pt x="3127" y="54"/>
                      <a:pt x="2386" y="18"/>
                    </a:cubicBezTo>
                    <a:cubicBezTo>
                      <a:pt x="2118" y="6"/>
                      <a:pt x="1851" y="0"/>
                      <a:pt x="15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6"/>
              <p:cNvSpPr/>
              <p:nvPr/>
            </p:nvSpPr>
            <p:spPr>
              <a:xfrm>
                <a:off x="5091214" y="1781548"/>
                <a:ext cx="93625" cy="93625"/>
              </a:xfrm>
              <a:custGeom>
                <a:avLst/>
                <a:gdLst/>
                <a:ahLst/>
                <a:cxnLst/>
                <a:rect l="l" t="t" r="r" b="b"/>
                <a:pathLst>
                  <a:path w="3745" h="3745" extrusionOk="0">
                    <a:moveTo>
                      <a:pt x="1873" y="1"/>
                    </a:moveTo>
                    <a:cubicBezTo>
                      <a:pt x="832" y="1"/>
                      <a:pt x="1" y="848"/>
                      <a:pt x="1" y="1873"/>
                    </a:cubicBezTo>
                    <a:cubicBezTo>
                      <a:pt x="1" y="2897"/>
                      <a:pt x="832" y="3745"/>
                      <a:pt x="1873" y="3745"/>
                    </a:cubicBezTo>
                    <a:cubicBezTo>
                      <a:pt x="2897" y="3745"/>
                      <a:pt x="3745" y="2897"/>
                      <a:pt x="3745" y="1873"/>
                    </a:cubicBezTo>
                    <a:cubicBezTo>
                      <a:pt x="3745" y="848"/>
                      <a:pt x="2897" y="1"/>
                      <a:pt x="18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6"/>
              <p:cNvSpPr/>
              <p:nvPr/>
            </p:nvSpPr>
            <p:spPr>
              <a:xfrm>
                <a:off x="5209025" y="1639025"/>
                <a:ext cx="143500" cy="275100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11004" extrusionOk="0">
                    <a:moveTo>
                      <a:pt x="167" y="1"/>
                    </a:moveTo>
                    <a:cubicBezTo>
                      <a:pt x="138" y="1"/>
                      <a:pt x="110" y="10"/>
                      <a:pt x="88" y="24"/>
                    </a:cubicBezTo>
                    <a:cubicBezTo>
                      <a:pt x="18" y="76"/>
                      <a:pt x="1" y="182"/>
                      <a:pt x="53" y="236"/>
                    </a:cubicBezTo>
                    <a:cubicBezTo>
                      <a:pt x="672" y="1013"/>
                      <a:pt x="1112" y="1896"/>
                      <a:pt x="1501" y="2796"/>
                    </a:cubicBezTo>
                    <a:cubicBezTo>
                      <a:pt x="1889" y="3697"/>
                      <a:pt x="2207" y="4633"/>
                      <a:pt x="2544" y="5586"/>
                    </a:cubicBezTo>
                    <a:cubicBezTo>
                      <a:pt x="2861" y="6523"/>
                      <a:pt x="3215" y="7458"/>
                      <a:pt x="3639" y="8377"/>
                    </a:cubicBezTo>
                    <a:cubicBezTo>
                      <a:pt x="4062" y="9295"/>
                      <a:pt x="4592" y="10178"/>
                      <a:pt x="5299" y="10920"/>
                    </a:cubicBezTo>
                    <a:lnTo>
                      <a:pt x="5316" y="10938"/>
                    </a:lnTo>
                    <a:cubicBezTo>
                      <a:pt x="5360" y="10982"/>
                      <a:pt x="5418" y="11004"/>
                      <a:pt x="5477" y="11004"/>
                    </a:cubicBezTo>
                    <a:cubicBezTo>
                      <a:pt x="5537" y="11004"/>
                      <a:pt x="5599" y="10982"/>
                      <a:pt x="5652" y="10938"/>
                    </a:cubicBezTo>
                    <a:cubicBezTo>
                      <a:pt x="5739" y="10832"/>
                      <a:pt x="5739" y="10691"/>
                      <a:pt x="5652" y="10602"/>
                    </a:cubicBezTo>
                    <a:cubicBezTo>
                      <a:pt x="4962" y="9914"/>
                      <a:pt x="4451" y="9066"/>
                      <a:pt x="4027" y="8200"/>
                    </a:cubicBezTo>
                    <a:cubicBezTo>
                      <a:pt x="3603" y="7317"/>
                      <a:pt x="3250" y="6382"/>
                      <a:pt x="2897" y="5445"/>
                    </a:cubicBezTo>
                    <a:cubicBezTo>
                      <a:pt x="2561" y="4527"/>
                      <a:pt x="2226" y="3573"/>
                      <a:pt x="1819" y="2655"/>
                    </a:cubicBezTo>
                    <a:cubicBezTo>
                      <a:pt x="1413" y="1736"/>
                      <a:pt x="936" y="837"/>
                      <a:pt x="283" y="59"/>
                    </a:cubicBezTo>
                    <a:cubicBezTo>
                      <a:pt x="252" y="18"/>
                      <a:pt x="209" y="1"/>
                      <a:pt x="1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6"/>
              <p:cNvSpPr/>
              <p:nvPr/>
            </p:nvSpPr>
            <p:spPr>
              <a:xfrm>
                <a:off x="5198064" y="1648673"/>
                <a:ext cx="93625" cy="93175"/>
              </a:xfrm>
              <a:custGeom>
                <a:avLst/>
                <a:gdLst/>
                <a:ahLst/>
                <a:cxnLst/>
                <a:rect l="l" t="t" r="r" b="b"/>
                <a:pathLst>
                  <a:path w="3745" h="3727" extrusionOk="0">
                    <a:moveTo>
                      <a:pt x="1873" y="1"/>
                    </a:moveTo>
                    <a:cubicBezTo>
                      <a:pt x="848" y="1"/>
                      <a:pt x="1" y="830"/>
                      <a:pt x="1" y="1854"/>
                    </a:cubicBezTo>
                    <a:cubicBezTo>
                      <a:pt x="1" y="2897"/>
                      <a:pt x="848" y="3726"/>
                      <a:pt x="1873" y="3726"/>
                    </a:cubicBezTo>
                    <a:cubicBezTo>
                      <a:pt x="2915" y="3726"/>
                      <a:pt x="3745" y="2897"/>
                      <a:pt x="3745" y="1854"/>
                    </a:cubicBezTo>
                    <a:cubicBezTo>
                      <a:pt x="3745" y="830"/>
                      <a:pt x="2915" y="1"/>
                      <a:pt x="18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6"/>
              <p:cNvSpPr/>
              <p:nvPr/>
            </p:nvSpPr>
            <p:spPr>
              <a:xfrm>
                <a:off x="5821825" y="2173825"/>
                <a:ext cx="178825" cy="287425"/>
              </a:xfrm>
              <a:custGeom>
                <a:avLst/>
                <a:gdLst/>
                <a:ahLst/>
                <a:cxnLst/>
                <a:rect l="l" t="t" r="r" b="b"/>
                <a:pathLst>
                  <a:path w="7153" h="11497" extrusionOk="0">
                    <a:moveTo>
                      <a:pt x="7153" y="1"/>
                    </a:moveTo>
                    <a:cubicBezTo>
                      <a:pt x="7152" y="1"/>
                      <a:pt x="3356" y="743"/>
                      <a:pt x="1696" y="5334"/>
                    </a:cubicBezTo>
                    <a:cubicBezTo>
                      <a:pt x="36" y="9943"/>
                      <a:pt x="1" y="11497"/>
                      <a:pt x="1" y="11497"/>
                    </a:cubicBezTo>
                    <a:cubicBezTo>
                      <a:pt x="1" y="11497"/>
                      <a:pt x="3585" y="9573"/>
                      <a:pt x="4981" y="6764"/>
                    </a:cubicBezTo>
                    <a:cubicBezTo>
                      <a:pt x="6358" y="3957"/>
                      <a:pt x="7152" y="1"/>
                      <a:pt x="71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6"/>
              <p:cNvSpPr/>
              <p:nvPr/>
            </p:nvSpPr>
            <p:spPr>
              <a:xfrm>
                <a:off x="5798425" y="2159150"/>
                <a:ext cx="35800" cy="482275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19291" extrusionOk="0">
                    <a:moveTo>
                      <a:pt x="318" y="0"/>
                    </a:moveTo>
                    <a:cubicBezTo>
                      <a:pt x="306" y="0"/>
                      <a:pt x="295" y="2"/>
                      <a:pt x="283" y="4"/>
                    </a:cubicBezTo>
                    <a:cubicBezTo>
                      <a:pt x="212" y="40"/>
                      <a:pt x="177" y="110"/>
                      <a:pt x="195" y="164"/>
                    </a:cubicBezTo>
                    <a:cubicBezTo>
                      <a:pt x="671" y="1664"/>
                      <a:pt x="883" y="3219"/>
                      <a:pt x="937" y="4773"/>
                    </a:cubicBezTo>
                    <a:cubicBezTo>
                      <a:pt x="989" y="6327"/>
                      <a:pt x="883" y="7899"/>
                      <a:pt x="725" y="9453"/>
                    </a:cubicBezTo>
                    <a:cubicBezTo>
                      <a:pt x="565" y="11007"/>
                      <a:pt x="372" y="12578"/>
                      <a:pt x="230" y="14151"/>
                    </a:cubicBezTo>
                    <a:cubicBezTo>
                      <a:pt x="89" y="15722"/>
                      <a:pt x="0" y="17311"/>
                      <a:pt x="106" y="18919"/>
                    </a:cubicBezTo>
                    <a:lnTo>
                      <a:pt x="106" y="18936"/>
                    </a:lnTo>
                    <a:cubicBezTo>
                      <a:pt x="124" y="19137"/>
                      <a:pt x="315" y="19291"/>
                      <a:pt x="515" y="19291"/>
                    </a:cubicBezTo>
                    <a:cubicBezTo>
                      <a:pt x="526" y="19291"/>
                      <a:pt x="537" y="19290"/>
                      <a:pt x="548" y="19289"/>
                    </a:cubicBezTo>
                    <a:cubicBezTo>
                      <a:pt x="777" y="19272"/>
                      <a:pt x="937" y="19077"/>
                      <a:pt x="918" y="18848"/>
                    </a:cubicBezTo>
                    <a:cubicBezTo>
                      <a:pt x="760" y="17311"/>
                      <a:pt x="796" y="15757"/>
                      <a:pt x="883" y="14203"/>
                    </a:cubicBezTo>
                    <a:cubicBezTo>
                      <a:pt x="989" y="12632"/>
                      <a:pt x="1149" y="11078"/>
                      <a:pt x="1255" y="9506"/>
                    </a:cubicBezTo>
                    <a:cubicBezTo>
                      <a:pt x="1361" y="7916"/>
                      <a:pt x="1431" y="6345"/>
                      <a:pt x="1325" y="4756"/>
                    </a:cubicBezTo>
                    <a:cubicBezTo>
                      <a:pt x="1236" y="3166"/>
                      <a:pt x="972" y="1594"/>
                      <a:pt x="442" y="93"/>
                    </a:cubicBezTo>
                    <a:cubicBezTo>
                      <a:pt x="427" y="35"/>
                      <a:pt x="375" y="0"/>
                      <a:pt x="3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6"/>
              <p:cNvSpPr/>
              <p:nvPr/>
            </p:nvSpPr>
            <p:spPr>
              <a:xfrm>
                <a:off x="5774150" y="2182675"/>
                <a:ext cx="93175" cy="93150"/>
              </a:xfrm>
              <a:custGeom>
                <a:avLst/>
                <a:gdLst/>
                <a:ahLst/>
                <a:cxnLst/>
                <a:rect l="l" t="t" r="r" b="b"/>
                <a:pathLst>
                  <a:path w="3727" h="3726" extrusionOk="0">
                    <a:moveTo>
                      <a:pt x="1854" y="0"/>
                    </a:moveTo>
                    <a:cubicBezTo>
                      <a:pt x="830" y="0"/>
                      <a:pt x="1" y="829"/>
                      <a:pt x="1" y="1872"/>
                    </a:cubicBezTo>
                    <a:cubicBezTo>
                      <a:pt x="1" y="2896"/>
                      <a:pt x="830" y="3726"/>
                      <a:pt x="1854" y="3726"/>
                    </a:cubicBezTo>
                    <a:cubicBezTo>
                      <a:pt x="2897" y="3726"/>
                      <a:pt x="3726" y="2896"/>
                      <a:pt x="3726" y="1872"/>
                    </a:cubicBezTo>
                    <a:cubicBezTo>
                      <a:pt x="3726" y="829"/>
                      <a:pt x="2897" y="0"/>
                      <a:pt x="18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" name="Google Shape;259;p6"/>
            <p:cNvGrpSpPr/>
            <p:nvPr/>
          </p:nvGrpSpPr>
          <p:grpSpPr>
            <a:xfrm rot="-6187679" flipH="1">
              <a:off x="5426931" y="254213"/>
              <a:ext cx="612968" cy="1070077"/>
              <a:chOff x="5584006" y="2130847"/>
              <a:chExt cx="301215" cy="510578"/>
            </a:xfrm>
          </p:grpSpPr>
          <p:sp>
            <p:nvSpPr>
              <p:cNvPr id="260" name="Google Shape;260;p6"/>
              <p:cNvSpPr/>
              <p:nvPr/>
            </p:nvSpPr>
            <p:spPr>
              <a:xfrm rot="-1723369">
                <a:off x="5645829" y="2153909"/>
                <a:ext cx="177570" cy="289531"/>
              </a:xfrm>
              <a:custGeom>
                <a:avLst/>
                <a:gdLst/>
                <a:ahLst/>
                <a:cxnLst/>
                <a:rect l="l" t="t" r="r" b="b"/>
                <a:pathLst>
                  <a:path w="7153" h="11497" extrusionOk="0">
                    <a:moveTo>
                      <a:pt x="7153" y="1"/>
                    </a:moveTo>
                    <a:cubicBezTo>
                      <a:pt x="7152" y="1"/>
                      <a:pt x="3356" y="743"/>
                      <a:pt x="1696" y="5334"/>
                    </a:cubicBezTo>
                    <a:cubicBezTo>
                      <a:pt x="36" y="9943"/>
                      <a:pt x="1" y="11497"/>
                      <a:pt x="1" y="11497"/>
                    </a:cubicBezTo>
                    <a:cubicBezTo>
                      <a:pt x="1" y="11497"/>
                      <a:pt x="3585" y="9573"/>
                      <a:pt x="4981" y="6764"/>
                    </a:cubicBezTo>
                    <a:cubicBezTo>
                      <a:pt x="6358" y="3957"/>
                      <a:pt x="7152" y="1"/>
                      <a:pt x="715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6"/>
              <p:cNvSpPr/>
              <p:nvPr/>
            </p:nvSpPr>
            <p:spPr>
              <a:xfrm>
                <a:off x="5798425" y="2159150"/>
                <a:ext cx="35800" cy="482275"/>
              </a:xfrm>
              <a:custGeom>
                <a:avLst/>
                <a:gdLst/>
                <a:ahLst/>
                <a:cxnLst/>
                <a:rect l="l" t="t" r="r" b="b"/>
                <a:pathLst>
                  <a:path w="1432" h="19291" extrusionOk="0">
                    <a:moveTo>
                      <a:pt x="318" y="0"/>
                    </a:moveTo>
                    <a:cubicBezTo>
                      <a:pt x="306" y="0"/>
                      <a:pt x="295" y="2"/>
                      <a:pt x="283" y="4"/>
                    </a:cubicBezTo>
                    <a:cubicBezTo>
                      <a:pt x="212" y="40"/>
                      <a:pt x="177" y="110"/>
                      <a:pt x="195" y="164"/>
                    </a:cubicBezTo>
                    <a:cubicBezTo>
                      <a:pt x="671" y="1664"/>
                      <a:pt x="883" y="3219"/>
                      <a:pt x="937" y="4773"/>
                    </a:cubicBezTo>
                    <a:cubicBezTo>
                      <a:pt x="989" y="6327"/>
                      <a:pt x="883" y="7899"/>
                      <a:pt x="725" y="9453"/>
                    </a:cubicBezTo>
                    <a:cubicBezTo>
                      <a:pt x="565" y="11007"/>
                      <a:pt x="372" y="12578"/>
                      <a:pt x="230" y="14151"/>
                    </a:cubicBezTo>
                    <a:cubicBezTo>
                      <a:pt x="89" y="15722"/>
                      <a:pt x="0" y="17311"/>
                      <a:pt x="106" y="18919"/>
                    </a:cubicBezTo>
                    <a:lnTo>
                      <a:pt x="106" y="18936"/>
                    </a:lnTo>
                    <a:cubicBezTo>
                      <a:pt x="124" y="19137"/>
                      <a:pt x="315" y="19291"/>
                      <a:pt x="515" y="19291"/>
                    </a:cubicBezTo>
                    <a:cubicBezTo>
                      <a:pt x="526" y="19291"/>
                      <a:pt x="537" y="19290"/>
                      <a:pt x="548" y="19289"/>
                    </a:cubicBezTo>
                    <a:cubicBezTo>
                      <a:pt x="777" y="19272"/>
                      <a:pt x="937" y="19077"/>
                      <a:pt x="918" y="18848"/>
                    </a:cubicBezTo>
                    <a:cubicBezTo>
                      <a:pt x="760" y="17311"/>
                      <a:pt x="796" y="15757"/>
                      <a:pt x="883" y="14203"/>
                    </a:cubicBezTo>
                    <a:cubicBezTo>
                      <a:pt x="989" y="12632"/>
                      <a:pt x="1149" y="11078"/>
                      <a:pt x="1255" y="9506"/>
                    </a:cubicBezTo>
                    <a:cubicBezTo>
                      <a:pt x="1361" y="7916"/>
                      <a:pt x="1431" y="6345"/>
                      <a:pt x="1325" y="4756"/>
                    </a:cubicBezTo>
                    <a:cubicBezTo>
                      <a:pt x="1236" y="3166"/>
                      <a:pt x="972" y="1594"/>
                      <a:pt x="442" y="93"/>
                    </a:cubicBezTo>
                    <a:cubicBezTo>
                      <a:pt x="427" y="35"/>
                      <a:pt x="375" y="0"/>
                      <a:pt x="3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2" name="Google Shape;262;p6"/>
            <p:cNvSpPr/>
            <p:nvPr/>
          </p:nvSpPr>
          <p:spPr>
            <a:xfrm rot="-7930660" flipH="1">
              <a:off x="5668951" y="531657"/>
              <a:ext cx="414256" cy="557288"/>
            </a:xfrm>
            <a:custGeom>
              <a:avLst/>
              <a:gdLst/>
              <a:ahLst/>
              <a:cxnLst/>
              <a:rect l="l" t="t" r="r" b="b"/>
              <a:pathLst>
                <a:path w="8143" h="10636" extrusionOk="0">
                  <a:moveTo>
                    <a:pt x="134" y="0"/>
                  </a:moveTo>
                  <a:cubicBezTo>
                    <a:pt x="125" y="0"/>
                    <a:pt x="116" y="1"/>
                    <a:pt x="107" y="3"/>
                  </a:cubicBezTo>
                  <a:cubicBezTo>
                    <a:pt x="36" y="39"/>
                    <a:pt x="1" y="109"/>
                    <a:pt x="19" y="163"/>
                  </a:cubicBezTo>
                  <a:cubicBezTo>
                    <a:pt x="1185" y="4418"/>
                    <a:pt x="3975" y="8198"/>
                    <a:pt x="7701" y="10599"/>
                  </a:cubicBezTo>
                  <a:cubicBezTo>
                    <a:pt x="7743" y="10624"/>
                    <a:pt x="7790" y="10635"/>
                    <a:pt x="7836" y="10635"/>
                  </a:cubicBezTo>
                  <a:cubicBezTo>
                    <a:pt x="7923" y="10635"/>
                    <a:pt x="8007" y="10593"/>
                    <a:pt x="8054" y="10512"/>
                  </a:cubicBezTo>
                  <a:cubicBezTo>
                    <a:pt x="8143" y="10387"/>
                    <a:pt x="8089" y="10229"/>
                    <a:pt x="7983" y="10159"/>
                  </a:cubicBezTo>
                  <a:cubicBezTo>
                    <a:pt x="4310" y="7898"/>
                    <a:pt x="1503" y="4260"/>
                    <a:pt x="266" y="92"/>
                  </a:cubicBezTo>
                  <a:cubicBezTo>
                    <a:pt x="250" y="46"/>
                    <a:pt x="195" y="0"/>
                    <a:pt x="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6"/>
          <p:cNvGrpSpPr/>
          <p:nvPr/>
        </p:nvGrpSpPr>
        <p:grpSpPr>
          <a:xfrm>
            <a:off x="3669254" y="4686288"/>
            <a:ext cx="327124" cy="322325"/>
            <a:chOff x="3828575" y="1069325"/>
            <a:chExt cx="185750" cy="183025"/>
          </a:xfrm>
        </p:grpSpPr>
        <p:sp>
          <p:nvSpPr>
            <p:cNvPr id="264" name="Google Shape;264;p6"/>
            <p:cNvSpPr/>
            <p:nvPr/>
          </p:nvSpPr>
          <p:spPr>
            <a:xfrm>
              <a:off x="3828575" y="1069325"/>
              <a:ext cx="75950" cy="65800"/>
            </a:xfrm>
            <a:custGeom>
              <a:avLst/>
              <a:gdLst/>
              <a:ahLst/>
              <a:cxnLst/>
              <a:rect l="l" t="t" r="r" b="b"/>
              <a:pathLst>
                <a:path w="3038" h="2632" extrusionOk="0">
                  <a:moveTo>
                    <a:pt x="2222" y="0"/>
                  </a:moveTo>
                  <a:cubicBezTo>
                    <a:pt x="2106" y="0"/>
                    <a:pt x="1980" y="23"/>
                    <a:pt x="1852" y="74"/>
                  </a:cubicBezTo>
                  <a:cubicBezTo>
                    <a:pt x="1288" y="275"/>
                    <a:pt x="704" y="879"/>
                    <a:pt x="362" y="1343"/>
                  </a:cubicBezTo>
                  <a:cubicBezTo>
                    <a:pt x="161" y="1644"/>
                    <a:pt x="0" y="2047"/>
                    <a:pt x="201" y="2349"/>
                  </a:cubicBezTo>
                  <a:cubicBezTo>
                    <a:pt x="322" y="2551"/>
                    <a:pt x="564" y="2631"/>
                    <a:pt x="805" y="2631"/>
                  </a:cubicBezTo>
                  <a:cubicBezTo>
                    <a:pt x="1026" y="2631"/>
                    <a:pt x="1248" y="2530"/>
                    <a:pt x="1449" y="2409"/>
                  </a:cubicBezTo>
                  <a:cubicBezTo>
                    <a:pt x="2032" y="2087"/>
                    <a:pt x="2496" y="1563"/>
                    <a:pt x="2778" y="960"/>
                  </a:cubicBezTo>
                  <a:cubicBezTo>
                    <a:pt x="3038" y="408"/>
                    <a:pt x="2708" y="0"/>
                    <a:pt x="22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3938750" y="1089675"/>
              <a:ext cx="75575" cy="66050"/>
            </a:xfrm>
            <a:custGeom>
              <a:avLst/>
              <a:gdLst/>
              <a:ahLst/>
              <a:cxnLst/>
              <a:rect l="l" t="t" r="r" b="b"/>
              <a:pathLst>
                <a:path w="3023" h="2642" extrusionOk="0">
                  <a:moveTo>
                    <a:pt x="2184" y="0"/>
                  </a:moveTo>
                  <a:cubicBezTo>
                    <a:pt x="2073" y="0"/>
                    <a:pt x="1954" y="21"/>
                    <a:pt x="1833" y="65"/>
                  </a:cubicBezTo>
                  <a:cubicBezTo>
                    <a:pt x="1289" y="287"/>
                    <a:pt x="685" y="891"/>
                    <a:pt x="363" y="1353"/>
                  </a:cubicBezTo>
                  <a:cubicBezTo>
                    <a:pt x="162" y="1656"/>
                    <a:pt x="1" y="2059"/>
                    <a:pt x="182" y="2360"/>
                  </a:cubicBezTo>
                  <a:cubicBezTo>
                    <a:pt x="303" y="2561"/>
                    <a:pt x="545" y="2642"/>
                    <a:pt x="786" y="2642"/>
                  </a:cubicBezTo>
                  <a:cubicBezTo>
                    <a:pt x="1028" y="2642"/>
                    <a:pt x="1248" y="2542"/>
                    <a:pt x="1450" y="2421"/>
                  </a:cubicBezTo>
                  <a:cubicBezTo>
                    <a:pt x="2013" y="2099"/>
                    <a:pt x="2496" y="1575"/>
                    <a:pt x="2759" y="972"/>
                  </a:cubicBezTo>
                  <a:cubicBezTo>
                    <a:pt x="3022" y="412"/>
                    <a:pt x="2680" y="0"/>
                    <a:pt x="21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3832075" y="1186300"/>
              <a:ext cx="76050" cy="66050"/>
            </a:xfrm>
            <a:custGeom>
              <a:avLst/>
              <a:gdLst/>
              <a:ahLst/>
              <a:cxnLst/>
              <a:rect l="l" t="t" r="r" b="b"/>
              <a:pathLst>
                <a:path w="3042" h="2642" extrusionOk="0">
                  <a:moveTo>
                    <a:pt x="2203" y="0"/>
                  </a:moveTo>
                  <a:cubicBezTo>
                    <a:pt x="2092" y="0"/>
                    <a:pt x="1974" y="21"/>
                    <a:pt x="1852" y="65"/>
                  </a:cubicBezTo>
                  <a:cubicBezTo>
                    <a:pt x="1288" y="287"/>
                    <a:pt x="706" y="870"/>
                    <a:pt x="363" y="1353"/>
                  </a:cubicBezTo>
                  <a:cubicBezTo>
                    <a:pt x="161" y="1656"/>
                    <a:pt x="0" y="2037"/>
                    <a:pt x="202" y="2340"/>
                  </a:cubicBezTo>
                  <a:cubicBezTo>
                    <a:pt x="322" y="2541"/>
                    <a:pt x="564" y="2641"/>
                    <a:pt x="805" y="2641"/>
                  </a:cubicBezTo>
                  <a:cubicBezTo>
                    <a:pt x="1028" y="2622"/>
                    <a:pt x="1248" y="2541"/>
                    <a:pt x="1450" y="2421"/>
                  </a:cubicBezTo>
                  <a:cubicBezTo>
                    <a:pt x="2034" y="2078"/>
                    <a:pt x="2496" y="1575"/>
                    <a:pt x="2778" y="971"/>
                  </a:cubicBezTo>
                  <a:cubicBezTo>
                    <a:pt x="3041" y="412"/>
                    <a:pt x="2700" y="0"/>
                    <a:pt x="22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7" name="Google Shape;267;p6"/>
          <p:cNvGrpSpPr/>
          <p:nvPr/>
        </p:nvGrpSpPr>
        <p:grpSpPr>
          <a:xfrm rot="6388792">
            <a:off x="221603" y="518584"/>
            <a:ext cx="358922" cy="673067"/>
            <a:chOff x="5167125" y="1772450"/>
            <a:chExt cx="203800" cy="382175"/>
          </a:xfrm>
        </p:grpSpPr>
        <p:sp>
          <p:nvSpPr>
            <p:cNvPr id="268" name="Google Shape;268;p6"/>
            <p:cNvSpPr/>
            <p:nvPr/>
          </p:nvSpPr>
          <p:spPr>
            <a:xfrm>
              <a:off x="5167125" y="1773500"/>
              <a:ext cx="203800" cy="379100"/>
            </a:xfrm>
            <a:custGeom>
              <a:avLst/>
              <a:gdLst/>
              <a:ahLst/>
              <a:cxnLst/>
              <a:rect l="l" t="t" r="r" b="b"/>
              <a:pathLst>
                <a:path w="8152" h="15164" extrusionOk="0">
                  <a:moveTo>
                    <a:pt x="7703" y="0"/>
                  </a:moveTo>
                  <a:cubicBezTo>
                    <a:pt x="7613" y="0"/>
                    <a:pt x="7521" y="34"/>
                    <a:pt x="7448" y="108"/>
                  </a:cubicBezTo>
                  <a:cubicBezTo>
                    <a:pt x="6643" y="892"/>
                    <a:pt x="5011" y="2623"/>
                    <a:pt x="2958" y="5583"/>
                  </a:cubicBezTo>
                  <a:cubicBezTo>
                    <a:pt x="0" y="9869"/>
                    <a:pt x="685" y="15164"/>
                    <a:pt x="685" y="15164"/>
                  </a:cubicBezTo>
                  <a:cubicBezTo>
                    <a:pt x="685" y="15164"/>
                    <a:pt x="4992" y="10594"/>
                    <a:pt x="6783" y="7435"/>
                  </a:cubicBezTo>
                  <a:cubicBezTo>
                    <a:pt x="8132" y="5059"/>
                    <a:pt x="8151" y="1799"/>
                    <a:pt x="8071" y="349"/>
                  </a:cubicBezTo>
                  <a:cubicBezTo>
                    <a:pt x="8058" y="135"/>
                    <a:pt x="7883" y="0"/>
                    <a:pt x="7703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5182225" y="1772450"/>
              <a:ext cx="183175" cy="382175"/>
            </a:xfrm>
            <a:custGeom>
              <a:avLst/>
              <a:gdLst/>
              <a:ahLst/>
              <a:cxnLst/>
              <a:rect l="l" t="t" r="r" b="b"/>
              <a:pathLst>
                <a:path w="7327" h="15287" extrusionOk="0">
                  <a:moveTo>
                    <a:pt x="7234" y="1"/>
                  </a:moveTo>
                  <a:cubicBezTo>
                    <a:pt x="7205" y="1"/>
                    <a:pt x="7180" y="19"/>
                    <a:pt x="7166" y="48"/>
                  </a:cubicBezTo>
                  <a:lnTo>
                    <a:pt x="19" y="15185"/>
                  </a:lnTo>
                  <a:cubicBezTo>
                    <a:pt x="0" y="15225"/>
                    <a:pt x="19" y="15266"/>
                    <a:pt x="60" y="15286"/>
                  </a:cubicBezTo>
                  <a:lnTo>
                    <a:pt x="81" y="15286"/>
                  </a:lnTo>
                  <a:cubicBezTo>
                    <a:pt x="121" y="15286"/>
                    <a:pt x="140" y="15266"/>
                    <a:pt x="161" y="15246"/>
                  </a:cubicBezTo>
                  <a:lnTo>
                    <a:pt x="7306" y="129"/>
                  </a:lnTo>
                  <a:cubicBezTo>
                    <a:pt x="7327" y="89"/>
                    <a:pt x="7306" y="29"/>
                    <a:pt x="7266" y="8"/>
                  </a:cubicBezTo>
                  <a:cubicBezTo>
                    <a:pt x="7255" y="3"/>
                    <a:pt x="7244" y="1"/>
                    <a:pt x="7234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5294400" y="1834850"/>
              <a:ext cx="75525" cy="41000"/>
            </a:xfrm>
            <a:custGeom>
              <a:avLst/>
              <a:gdLst/>
              <a:ahLst/>
              <a:cxnLst/>
              <a:rect l="l" t="t" r="r" b="b"/>
              <a:pathLst>
                <a:path w="3021" h="1640" extrusionOk="0">
                  <a:moveTo>
                    <a:pt x="94" y="0"/>
                  </a:moveTo>
                  <a:cubicBezTo>
                    <a:pt x="83" y="0"/>
                    <a:pt x="73" y="3"/>
                    <a:pt x="62" y="8"/>
                  </a:cubicBezTo>
                  <a:cubicBezTo>
                    <a:pt x="22" y="29"/>
                    <a:pt x="1" y="89"/>
                    <a:pt x="22" y="129"/>
                  </a:cubicBezTo>
                  <a:lnTo>
                    <a:pt x="806" y="1599"/>
                  </a:lnTo>
                  <a:cubicBezTo>
                    <a:pt x="827" y="1639"/>
                    <a:pt x="846" y="1639"/>
                    <a:pt x="887" y="1639"/>
                  </a:cubicBezTo>
                  <a:lnTo>
                    <a:pt x="907" y="1639"/>
                  </a:lnTo>
                  <a:lnTo>
                    <a:pt x="2940" y="934"/>
                  </a:lnTo>
                  <a:cubicBezTo>
                    <a:pt x="2980" y="934"/>
                    <a:pt x="3020" y="874"/>
                    <a:pt x="3001" y="834"/>
                  </a:cubicBezTo>
                  <a:cubicBezTo>
                    <a:pt x="2986" y="805"/>
                    <a:pt x="2960" y="786"/>
                    <a:pt x="2932" y="786"/>
                  </a:cubicBezTo>
                  <a:cubicBezTo>
                    <a:pt x="2921" y="786"/>
                    <a:pt x="2910" y="788"/>
                    <a:pt x="2899" y="794"/>
                  </a:cubicBezTo>
                  <a:lnTo>
                    <a:pt x="907" y="1478"/>
                  </a:lnTo>
                  <a:lnTo>
                    <a:pt x="162" y="48"/>
                  </a:lnTo>
                  <a:cubicBezTo>
                    <a:pt x="148" y="19"/>
                    <a:pt x="122" y="0"/>
                    <a:pt x="94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5241600" y="1907675"/>
              <a:ext cx="109725" cy="49700"/>
            </a:xfrm>
            <a:custGeom>
              <a:avLst/>
              <a:gdLst/>
              <a:ahLst/>
              <a:cxnLst/>
              <a:rect l="l" t="t" r="r" b="b"/>
              <a:pathLst>
                <a:path w="4389" h="1988" extrusionOk="0">
                  <a:moveTo>
                    <a:pt x="81" y="1"/>
                  </a:moveTo>
                  <a:cubicBezTo>
                    <a:pt x="64" y="1"/>
                    <a:pt x="49" y="6"/>
                    <a:pt x="40" y="14"/>
                  </a:cubicBezTo>
                  <a:cubicBezTo>
                    <a:pt x="0" y="34"/>
                    <a:pt x="0" y="95"/>
                    <a:pt x="20" y="114"/>
                  </a:cubicBezTo>
                  <a:lnTo>
                    <a:pt x="1409" y="1947"/>
                  </a:lnTo>
                  <a:cubicBezTo>
                    <a:pt x="1429" y="1966"/>
                    <a:pt x="1449" y="1987"/>
                    <a:pt x="1469" y="1987"/>
                  </a:cubicBezTo>
                  <a:cubicBezTo>
                    <a:pt x="1490" y="1987"/>
                    <a:pt x="1490" y="1987"/>
                    <a:pt x="1509" y="1966"/>
                  </a:cubicBezTo>
                  <a:lnTo>
                    <a:pt x="4327" y="1101"/>
                  </a:lnTo>
                  <a:cubicBezTo>
                    <a:pt x="4367" y="1080"/>
                    <a:pt x="4388" y="1040"/>
                    <a:pt x="4367" y="1000"/>
                  </a:cubicBezTo>
                  <a:cubicBezTo>
                    <a:pt x="4367" y="967"/>
                    <a:pt x="4341" y="935"/>
                    <a:pt x="4309" y="935"/>
                  </a:cubicBezTo>
                  <a:cubicBezTo>
                    <a:pt x="4302" y="935"/>
                    <a:pt x="4294" y="936"/>
                    <a:pt x="4287" y="940"/>
                  </a:cubicBezTo>
                  <a:lnTo>
                    <a:pt x="1509" y="1805"/>
                  </a:lnTo>
                  <a:lnTo>
                    <a:pt x="140" y="34"/>
                  </a:lnTo>
                  <a:cubicBezTo>
                    <a:pt x="129" y="10"/>
                    <a:pt x="104" y="1"/>
                    <a:pt x="8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5205850" y="1973100"/>
              <a:ext cx="100650" cy="55725"/>
            </a:xfrm>
            <a:custGeom>
              <a:avLst/>
              <a:gdLst/>
              <a:ahLst/>
              <a:cxnLst/>
              <a:rect l="l" t="t" r="r" b="b"/>
              <a:pathLst>
                <a:path w="4026" h="2229" extrusionOk="0">
                  <a:moveTo>
                    <a:pt x="90" y="0"/>
                  </a:moveTo>
                  <a:cubicBezTo>
                    <a:pt x="74" y="0"/>
                    <a:pt x="57" y="5"/>
                    <a:pt x="41" y="14"/>
                  </a:cubicBezTo>
                  <a:cubicBezTo>
                    <a:pt x="0" y="34"/>
                    <a:pt x="0" y="95"/>
                    <a:pt x="21" y="135"/>
                  </a:cubicBezTo>
                  <a:lnTo>
                    <a:pt x="1390" y="2207"/>
                  </a:lnTo>
                  <a:cubicBezTo>
                    <a:pt x="1409" y="2228"/>
                    <a:pt x="1430" y="2228"/>
                    <a:pt x="1470" y="2228"/>
                  </a:cubicBezTo>
                  <a:lnTo>
                    <a:pt x="1490" y="2228"/>
                  </a:lnTo>
                  <a:lnTo>
                    <a:pt x="3966" y="1504"/>
                  </a:lnTo>
                  <a:cubicBezTo>
                    <a:pt x="4007" y="1483"/>
                    <a:pt x="4026" y="1443"/>
                    <a:pt x="4007" y="1402"/>
                  </a:cubicBezTo>
                  <a:cubicBezTo>
                    <a:pt x="4007" y="1362"/>
                    <a:pt x="3945" y="1343"/>
                    <a:pt x="3905" y="1343"/>
                  </a:cubicBezTo>
                  <a:lnTo>
                    <a:pt x="1490" y="2067"/>
                  </a:lnTo>
                  <a:lnTo>
                    <a:pt x="142" y="34"/>
                  </a:lnTo>
                  <a:cubicBezTo>
                    <a:pt x="130" y="10"/>
                    <a:pt x="111" y="0"/>
                    <a:pt x="9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5186725" y="2040150"/>
              <a:ext cx="68450" cy="48050"/>
            </a:xfrm>
            <a:custGeom>
              <a:avLst/>
              <a:gdLst/>
              <a:ahLst/>
              <a:cxnLst/>
              <a:rect l="l" t="t" r="r" b="b"/>
              <a:pathLst>
                <a:path w="2738" h="1922" extrusionOk="0">
                  <a:moveTo>
                    <a:pt x="93" y="1"/>
                  </a:moveTo>
                  <a:cubicBezTo>
                    <a:pt x="83" y="1"/>
                    <a:pt x="72" y="3"/>
                    <a:pt x="62" y="8"/>
                  </a:cubicBezTo>
                  <a:cubicBezTo>
                    <a:pt x="21" y="49"/>
                    <a:pt x="0" y="89"/>
                    <a:pt x="21" y="129"/>
                  </a:cubicBezTo>
                  <a:lnTo>
                    <a:pt x="1108" y="1881"/>
                  </a:lnTo>
                  <a:cubicBezTo>
                    <a:pt x="1128" y="1921"/>
                    <a:pt x="1148" y="1921"/>
                    <a:pt x="1168" y="1921"/>
                  </a:cubicBezTo>
                  <a:lnTo>
                    <a:pt x="1208" y="1921"/>
                  </a:lnTo>
                  <a:lnTo>
                    <a:pt x="2678" y="1438"/>
                  </a:lnTo>
                  <a:cubicBezTo>
                    <a:pt x="2719" y="1417"/>
                    <a:pt x="2738" y="1377"/>
                    <a:pt x="2738" y="1337"/>
                  </a:cubicBezTo>
                  <a:cubicBezTo>
                    <a:pt x="2719" y="1297"/>
                    <a:pt x="2678" y="1277"/>
                    <a:pt x="2638" y="1277"/>
                  </a:cubicBezTo>
                  <a:lnTo>
                    <a:pt x="1208" y="1760"/>
                  </a:lnTo>
                  <a:lnTo>
                    <a:pt x="161" y="49"/>
                  </a:lnTo>
                  <a:cubicBezTo>
                    <a:pt x="147" y="19"/>
                    <a:pt x="122" y="1"/>
                    <a:pt x="93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" name="Google Shape;274;p6"/>
          <p:cNvGrpSpPr/>
          <p:nvPr/>
        </p:nvGrpSpPr>
        <p:grpSpPr>
          <a:xfrm rot="2700000">
            <a:off x="232889" y="81014"/>
            <a:ext cx="303319" cy="568852"/>
            <a:chOff x="5167125" y="1772450"/>
            <a:chExt cx="203800" cy="382175"/>
          </a:xfrm>
        </p:grpSpPr>
        <p:sp>
          <p:nvSpPr>
            <p:cNvPr id="275" name="Google Shape;275;p6"/>
            <p:cNvSpPr/>
            <p:nvPr/>
          </p:nvSpPr>
          <p:spPr>
            <a:xfrm>
              <a:off x="5167125" y="1773500"/>
              <a:ext cx="203800" cy="379100"/>
            </a:xfrm>
            <a:custGeom>
              <a:avLst/>
              <a:gdLst/>
              <a:ahLst/>
              <a:cxnLst/>
              <a:rect l="l" t="t" r="r" b="b"/>
              <a:pathLst>
                <a:path w="8152" h="15164" extrusionOk="0">
                  <a:moveTo>
                    <a:pt x="7703" y="0"/>
                  </a:moveTo>
                  <a:cubicBezTo>
                    <a:pt x="7613" y="0"/>
                    <a:pt x="7521" y="34"/>
                    <a:pt x="7448" y="108"/>
                  </a:cubicBezTo>
                  <a:cubicBezTo>
                    <a:pt x="6643" y="892"/>
                    <a:pt x="5011" y="2623"/>
                    <a:pt x="2958" y="5583"/>
                  </a:cubicBezTo>
                  <a:cubicBezTo>
                    <a:pt x="0" y="9869"/>
                    <a:pt x="685" y="15164"/>
                    <a:pt x="685" y="15164"/>
                  </a:cubicBezTo>
                  <a:cubicBezTo>
                    <a:pt x="685" y="15164"/>
                    <a:pt x="4992" y="10594"/>
                    <a:pt x="6783" y="7435"/>
                  </a:cubicBezTo>
                  <a:cubicBezTo>
                    <a:pt x="8132" y="5059"/>
                    <a:pt x="8151" y="1799"/>
                    <a:pt x="8071" y="349"/>
                  </a:cubicBezTo>
                  <a:cubicBezTo>
                    <a:pt x="8058" y="135"/>
                    <a:pt x="7883" y="0"/>
                    <a:pt x="7703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5182225" y="1772450"/>
              <a:ext cx="183175" cy="382175"/>
            </a:xfrm>
            <a:custGeom>
              <a:avLst/>
              <a:gdLst/>
              <a:ahLst/>
              <a:cxnLst/>
              <a:rect l="l" t="t" r="r" b="b"/>
              <a:pathLst>
                <a:path w="7327" h="15287" extrusionOk="0">
                  <a:moveTo>
                    <a:pt x="7234" y="1"/>
                  </a:moveTo>
                  <a:cubicBezTo>
                    <a:pt x="7205" y="1"/>
                    <a:pt x="7180" y="19"/>
                    <a:pt x="7166" y="48"/>
                  </a:cubicBezTo>
                  <a:lnTo>
                    <a:pt x="19" y="15185"/>
                  </a:lnTo>
                  <a:cubicBezTo>
                    <a:pt x="0" y="15225"/>
                    <a:pt x="19" y="15266"/>
                    <a:pt x="60" y="15286"/>
                  </a:cubicBezTo>
                  <a:lnTo>
                    <a:pt x="81" y="15286"/>
                  </a:lnTo>
                  <a:cubicBezTo>
                    <a:pt x="121" y="15286"/>
                    <a:pt x="140" y="15266"/>
                    <a:pt x="161" y="15246"/>
                  </a:cubicBezTo>
                  <a:lnTo>
                    <a:pt x="7306" y="129"/>
                  </a:lnTo>
                  <a:cubicBezTo>
                    <a:pt x="7327" y="89"/>
                    <a:pt x="7306" y="29"/>
                    <a:pt x="7266" y="8"/>
                  </a:cubicBezTo>
                  <a:cubicBezTo>
                    <a:pt x="7255" y="3"/>
                    <a:pt x="7244" y="1"/>
                    <a:pt x="7234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6"/>
            <p:cNvSpPr/>
            <p:nvPr/>
          </p:nvSpPr>
          <p:spPr>
            <a:xfrm>
              <a:off x="5294400" y="1834850"/>
              <a:ext cx="75525" cy="41000"/>
            </a:xfrm>
            <a:custGeom>
              <a:avLst/>
              <a:gdLst/>
              <a:ahLst/>
              <a:cxnLst/>
              <a:rect l="l" t="t" r="r" b="b"/>
              <a:pathLst>
                <a:path w="3021" h="1640" extrusionOk="0">
                  <a:moveTo>
                    <a:pt x="94" y="0"/>
                  </a:moveTo>
                  <a:cubicBezTo>
                    <a:pt x="83" y="0"/>
                    <a:pt x="73" y="3"/>
                    <a:pt x="62" y="8"/>
                  </a:cubicBezTo>
                  <a:cubicBezTo>
                    <a:pt x="22" y="29"/>
                    <a:pt x="1" y="89"/>
                    <a:pt x="22" y="129"/>
                  </a:cubicBezTo>
                  <a:lnTo>
                    <a:pt x="806" y="1599"/>
                  </a:lnTo>
                  <a:cubicBezTo>
                    <a:pt x="827" y="1639"/>
                    <a:pt x="846" y="1639"/>
                    <a:pt x="887" y="1639"/>
                  </a:cubicBezTo>
                  <a:lnTo>
                    <a:pt x="907" y="1639"/>
                  </a:lnTo>
                  <a:lnTo>
                    <a:pt x="2940" y="934"/>
                  </a:lnTo>
                  <a:cubicBezTo>
                    <a:pt x="2980" y="934"/>
                    <a:pt x="3020" y="874"/>
                    <a:pt x="3001" y="834"/>
                  </a:cubicBezTo>
                  <a:cubicBezTo>
                    <a:pt x="2986" y="805"/>
                    <a:pt x="2960" y="786"/>
                    <a:pt x="2932" y="786"/>
                  </a:cubicBezTo>
                  <a:cubicBezTo>
                    <a:pt x="2921" y="786"/>
                    <a:pt x="2910" y="788"/>
                    <a:pt x="2899" y="794"/>
                  </a:cubicBezTo>
                  <a:lnTo>
                    <a:pt x="907" y="1478"/>
                  </a:lnTo>
                  <a:lnTo>
                    <a:pt x="162" y="48"/>
                  </a:lnTo>
                  <a:cubicBezTo>
                    <a:pt x="148" y="19"/>
                    <a:pt x="122" y="0"/>
                    <a:pt x="94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5241600" y="1907675"/>
              <a:ext cx="109725" cy="49700"/>
            </a:xfrm>
            <a:custGeom>
              <a:avLst/>
              <a:gdLst/>
              <a:ahLst/>
              <a:cxnLst/>
              <a:rect l="l" t="t" r="r" b="b"/>
              <a:pathLst>
                <a:path w="4389" h="1988" extrusionOk="0">
                  <a:moveTo>
                    <a:pt x="81" y="1"/>
                  </a:moveTo>
                  <a:cubicBezTo>
                    <a:pt x="64" y="1"/>
                    <a:pt x="49" y="6"/>
                    <a:pt x="40" y="14"/>
                  </a:cubicBezTo>
                  <a:cubicBezTo>
                    <a:pt x="0" y="34"/>
                    <a:pt x="0" y="95"/>
                    <a:pt x="20" y="114"/>
                  </a:cubicBezTo>
                  <a:lnTo>
                    <a:pt x="1409" y="1947"/>
                  </a:lnTo>
                  <a:cubicBezTo>
                    <a:pt x="1429" y="1966"/>
                    <a:pt x="1449" y="1987"/>
                    <a:pt x="1469" y="1987"/>
                  </a:cubicBezTo>
                  <a:cubicBezTo>
                    <a:pt x="1490" y="1987"/>
                    <a:pt x="1490" y="1987"/>
                    <a:pt x="1509" y="1966"/>
                  </a:cubicBezTo>
                  <a:lnTo>
                    <a:pt x="4327" y="1101"/>
                  </a:lnTo>
                  <a:cubicBezTo>
                    <a:pt x="4367" y="1080"/>
                    <a:pt x="4388" y="1040"/>
                    <a:pt x="4367" y="1000"/>
                  </a:cubicBezTo>
                  <a:cubicBezTo>
                    <a:pt x="4367" y="967"/>
                    <a:pt x="4341" y="935"/>
                    <a:pt x="4309" y="935"/>
                  </a:cubicBezTo>
                  <a:cubicBezTo>
                    <a:pt x="4302" y="935"/>
                    <a:pt x="4294" y="936"/>
                    <a:pt x="4287" y="940"/>
                  </a:cubicBezTo>
                  <a:lnTo>
                    <a:pt x="1509" y="1805"/>
                  </a:lnTo>
                  <a:lnTo>
                    <a:pt x="140" y="34"/>
                  </a:lnTo>
                  <a:cubicBezTo>
                    <a:pt x="129" y="10"/>
                    <a:pt x="104" y="1"/>
                    <a:pt x="8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5205850" y="1973100"/>
              <a:ext cx="100650" cy="55725"/>
            </a:xfrm>
            <a:custGeom>
              <a:avLst/>
              <a:gdLst/>
              <a:ahLst/>
              <a:cxnLst/>
              <a:rect l="l" t="t" r="r" b="b"/>
              <a:pathLst>
                <a:path w="4026" h="2229" extrusionOk="0">
                  <a:moveTo>
                    <a:pt x="90" y="0"/>
                  </a:moveTo>
                  <a:cubicBezTo>
                    <a:pt x="74" y="0"/>
                    <a:pt x="57" y="5"/>
                    <a:pt x="41" y="14"/>
                  </a:cubicBezTo>
                  <a:cubicBezTo>
                    <a:pt x="0" y="34"/>
                    <a:pt x="0" y="95"/>
                    <a:pt x="21" y="135"/>
                  </a:cubicBezTo>
                  <a:lnTo>
                    <a:pt x="1390" y="2207"/>
                  </a:lnTo>
                  <a:cubicBezTo>
                    <a:pt x="1409" y="2228"/>
                    <a:pt x="1430" y="2228"/>
                    <a:pt x="1470" y="2228"/>
                  </a:cubicBezTo>
                  <a:lnTo>
                    <a:pt x="1490" y="2228"/>
                  </a:lnTo>
                  <a:lnTo>
                    <a:pt x="3966" y="1504"/>
                  </a:lnTo>
                  <a:cubicBezTo>
                    <a:pt x="4007" y="1483"/>
                    <a:pt x="4026" y="1443"/>
                    <a:pt x="4007" y="1402"/>
                  </a:cubicBezTo>
                  <a:cubicBezTo>
                    <a:pt x="4007" y="1362"/>
                    <a:pt x="3945" y="1343"/>
                    <a:pt x="3905" y="1343"/>
                  </a:cubicBezTo>
                  <a:lnTo>
                    <a:pt x="1490" y="2067"/>
                  </a:lnTo>
                  <a:lnTo>
                    <a:pt x="142" y="34"/>
                  </a:lnTo>
                  <a:cubicBezTo>
                    <a:pt x="130" y="10"/>
                    <a:pt x="111" y="0"/>
                    <a:pt x="9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5186725" y="2040150"/>
              <a:ext cx="68450" cy="48050"/>
            </a:xfrm>
            <a:custGeom>
              <a:avLst/>
              <a:gdLst/>
              <a:ahLst/>
              <a:cxnLst/>
              <a:rect l="l" t="t" r="r" b="b"/>
              <a:pathLst>
                <a:path w="2738" h="1922" extrusionOk="0">
                  <a:moveTo>
                    <a:pt x="93" y="1"/>
                  </a:moveTo>
                  <a:cubicBezTo>
                    <a:pt x="83" y="1"/>
                    <a:pt x="72" y="3"/>
                    <a:pt x="62" y="8"/>
                  </a:cubicBezTo>
                  <a:cubicBezTo>
                    <a:pt x="21" y="49"/>
                    <a:pt x="0" y="89"/>
                    <a:pt x="21" y="129"/>
                  </a:cubicBezTo>
                  <a:lnTo>
                    <a:pt x="1108" y="1881"/>
                  </a:lnTo>
                  <a:cubicBezTo>
                    <a:pt x="1128" y="1921"/>
                    <a:pt x="1148" y="1921"/>
                    <a:pt x="1168" y="1921"/>
                  </a:cubicBezTo>
                  <a:lnTo>
                    <a:pt x="1208" y="1921"/>
                  </a:lnTo>
                  <a:lnTo>
                    <a:pt x="2678" y="1438"/>
                  </a:lnTo>
                  <a:cubicBezTo>
                    <a:pt x="2719" y="1417"/>
                    <a:pt x="2738" y="1377"/>
                    <a:pt x="2738" y="1337"/>
                  </a:cubicBezTo>
                  <a:cubicBezTo>
                    <a:pt x="2719" y="1297"/>
                    <a:pt x="2678" y="1277"/>
                    <a:pt x="2638" y="1277"/>
                  </a:cubicBezTo>
                  <a:lnTo>
                    <a:pt x="1208" y="1760"/>
                  </a:lnTo>
                  <a:lnTo>
                    <a:pt x="161" y="49"/>
                  </a:lnTo>
                  <a:cubicBezTo>
                    <a:pt x="147" y="19"/>
                    <a:pt x="122" y="1"/>
                    <a:pt x="93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7"/>
          <p:cNvSpPr txBox="1">
            <a:spLocks noGrp="1"/>
          </p:cNvSpPr>
          <p:nvPr>
            <p:ph type="title"/>
          </p:nvPr>
        </p:nvSpPr>
        <p:spPr>
          <a:xfrm>
            <a:off x="3874675" y="1229363"/>
            <a:ext cx="3753300" cy="92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7"/>
          <p:cNvSpPr txBox="1">
            <a:spLocks noGrp="1"/>
          </p:cNvSpPr>
          <p:nvPr>
            <p:ph type="body" idx="1"/>
          </p:nvPr>
        </p:nvSpPr>
        <p:spPr>
          <a:xfrm>
            <a:off x="3874675" y="2318638"/>
            <a:ext cx="4513500" cy="174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grpSp>
        <p:nvGrpSpPr>
          <p:cNvPr id="284" name="Google Shape;284;p7"/>
          <p:cNvGrpSpPr/>
          <p:nvPr/>
        </p:nvGrpSpPr>
        <p:grpSpPr>
          <a:xfrm rot="5932152">
            <a:off x="8101247" y="4036563"/>
            <a:ext cx="288527" cy="1204975"/>
            <a:chOff x="768875" y="1271550"/>
            <a:chExt cx="115425" cy="482050"/>
          </a:xfrm>
        </p:grpSpPr>
        <p:sp>
          <p:nvSpPr>
            <p:cNvPr id="285" name="Google Shape;285;p7"/>
            <p:cNvSpPr/>
            <p:nvPr/>
          </p:nvSpPr>
          <p:spPr>
            <a:xfrm>
              <a:off x="768875" y="1271550"/>
              <a:ext cx="115425" cy="482050"/>
            </a:xfrm>
            <a:custGeom>
              <a:avLst/>
              <a:gdLst/>
              <a:ahLst/>
              <a:cxnLst/>
              <a:rect l="l" t="t" r="r" b="b"/>
              <a:pathLst>
                <a:path w="4617" h="19282" extrusionOk="0">
                  <a:moveTo>
                    <a:pt x="1149" y="0"/>
                  </a:moveTo>
                  <a:cubicBezTo>
                    <a:pt x="1029" y="0"/>
                    <a:pt x="909" y="62"/>
                    <a:pt x="887" y="173"/>
                  </a:cubicBezTo>
                  <a:cubicBezTo>
                    <a:pt x="645" y="1383"/>
                    <a:pt x="202" y="4266"/>
                    <a:pt x="100" y="8842"/>
                  </a:cubicBezTo>
                  <a:cubicBezTo>
                    <a:pt x="0" y="13943"/>
                    <a:pt x="1815" y="17895"/>
                    <a:pt x="2500" y="19185"/>
                  </a:cubicBezTo>
                  <a:cubicBezTo>
                    <a:pt x="2538" y="19250"/>
                    <a:pt x="2614" y="19281"/>
                    <a:pt x="2689" y="19281"/>
                  </a:cubicBezTo>
                  <a:cubicBezTo>
                    <a:pt x="2776" y="19281"/>
                    <a:pt x="2861" y="19240"/>
                    <a:pt x="2882" y="19164"/>
                  </a:cubicBezTo>
                  <a:cubicBezTo>
                    <a:pt x="3307" y="17511"/>
                    <a:pt x="4616" y="11987"/>
                    <a:pt x="4516" y="8842"/>
                  </a:cubicBezTo>
                  <a:cubicBezTo>
                    <a:pt x="4415" y="5858"/>
                    <a:pt x="2258" y="1686"/>
                    <a:pt x="1390" y="133"/>
                  </a:cubicBezTo>
                  <a:cubicBezTo>
                    <a:pt x="1345" y="42"/>
                    <a:pt x="1247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795075" y="1271825"/>
              <a:ext cx="37325" cy="480375"/>
            </a:xfrm>
            <a:custGeom>
              <a:avLst/>
              <a:gdLst/>
              <a:ahLst/>
              <a:cxnLst/>
              <a:rect l="l" t="t" r="r" b="b"/>
              <a:pathLst>
                <a:path w="1493" h="19215" extrusionOk="0">
                  <a:moveTo>
                    <a:pt x="20" y="1"/>
                  </a:moveTo>
                  <a:cubicBezTo>
                    <a:pt x="1" y="1"/>
                    <a:pt x="1" y="22"/>
                    <a:pt x="1" y="41"/>
                  </a:cubicBezTo>
                  <a:cubicBezTo>
                    <a:pt x="20" y="183"/>
                    <a:pt x="1310" y="14457"/>
                    <a:pt x="1412" y="19174"/>
                  </a:cubicBezTo>
                  <a:cubicBezTo>
                    <a:pt x="1412" y="19194"/>
                    <a:pt x="1431" y="19215"/>
                    <a:pt x="1452" y="19215"/>
                  </a:cubicBezTo>
                  <a:cubicBezTo>
                    <a:pt x="1471" y="19215"/>
                    <a:pt x="1492" y="19194"/>
                    <a:pt x="1492" y="19174"/>
                  </a:cubicBezTo>
                  <a:cubicBezTo>
                    <a:pt x="1391" y="14457"/>
                    <a:pt x="81" y="183"/>
                    <a:pt x="60" y="41"/>
                  </a:cubicBezTo>
                  <a:cubicBezTo>
                    <a:pt x="60" y="22"/>
                    <a:pt x="41" y="1"/>
                    <a:pt x="2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776925" y="1343400"/>
              <a:ext cx="62525" cy="43375"/>
            </a:xfrm>
            <a:custGeom>
              <a:avLst/>
              <a:gdLst/>
              <a:ahLst/>
              <a:cxnLst/>
              <a:rect l="l" t="t" r="r" b="b"/>
              <a:pathLst>
                <a:path w="2501" h="1735" extrusionOk="0">
                  <a:moveTo>
                    <a:pt x="2439" y="0"/>
                  </a:moveTo>
                  <a:lnTo>
                    <a:pt x="1109" y="1654"/>
                  </a:lnTo>
                  <a:lnTo>
                    <a:pt x="60" y="465"/>
                  </a:lnTo>
                  <a:lnTo>
                    <a:pt x="20" y="465"/>
                  </a:lnTo>
                  <a:cubicBezTo>
                    <a:pt x="1" y="484"/>
                    <a:pt x="1" y="505"/>
                    <a:pt x="20" y="525"/>
                  </a:cubicBezTo>
                  <a:lnTo>
                    <a:pt x="1089" y="1715"/>
                  </a:lnTo>
                  <a:cubicBezTo>
                    <a:pt x="1089" y="1734"/>
                    <a:pt x="1109" y="1734"/>
                    <a:pt x="1109" y="1734"/>
                  </a:cubicBezTo>
                  <a:cubicBezTo>
                    <a:pt x="1130" y="1734"/>
                    <a:pt x="1130" y="1734"/>
                    <a:pt x="1149" y="1715"/>
                  </a:cubicBezTo>
                  <a:lnTo>
                    <a:pt x="2501" y="62"/>
                  </a:lnTo>
                  <a:cubicBezTo>
                    <a:pt x="2501" y="41"/>
                    <a:pt x="2501" y="21"/>
                    <a:pt x="248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770875" y="1442825"/>
              <a:ext cx="105350" cy="47775"/>
            </a:xfrm>
            <a:custGeom>
              <a:avLst/>
              <a:gdLst/>
              <a:ahLst/>
              <a:cxnLst/>
              <a:rect l="l" t="t" r="r" b="b"/>
              <a:pathLst>
                <a:path w="4214" h="1911" extrusionOk="0">
                  <a:moveTo>
                    <a:pt x="4181" y="1"/>
                  </a:moveTo>
                  <a:cubicBezTo>
                    <a:pt x="4174" y="1"/>
                    <a:pt x="4164" y="6"/>
                    <a:pt x="4154" y="15"/>
                  </a:cubicBezTo>
                  <a:lnTo>
                    <a:pt x="1754" y="1830"/>
                  </a:lnTo>
                  <a:lnTo>
                    <a:pt x="60" y="722"/>
                  </a:lnTo>
                  <a:cubicBezTo>
                    <a:pt x="41" y="722"/>
                    <a:pt x="20" y="722"/>
                    <a:pt x="20" y="741"/>
                  </a:cubicBezTo>
                  <a:cubicBezTo>
                    <a:pt x="1" y="762"/>
                    <a:pt x="1" y="781"/>
                    <a:pt x="20" y="781"/>
                  </a:cubicBezTo>
                  <a:lnTo>
                    <a:pt x="1754" y="1891"/>
                  </a:lnTo>
                  <a:lnTo>
                    <a:pt x="1754" y="1910"/>
                  </a:lnTo>
                  <a:cubicBezTo>
                    <a:pt x="1775" y="1910"/>
                    <a:pt x="1775" y="1910"/>
                    <a:pt x="1775" y="1891"/>
                  </a:cubicBezTo>
                  <a:lnTo>
                    <a:pt x="4194" y="56"/>
                  </a:lnTo>
                  <a:cubicBezTo>
                    <a:pt x="4214" y="56"/>
                    <a:pt x="4214" y="36"/>
                    <a:pt x="4194" y="15"/>
                  </a:cubicBezTo>
                  <a:cubicBezTo>
                    <a:pt x="4194" y="6"/>
                    <a:pt x="4189" y="1"/>
                    <a:pt x="418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771375" y="1501650"/>
              <a:ext cx="111900" cy="53450"/>
            </a:xfrm>
            <a:custGeom>
              <a:avLst/>
              <a:gdLst/>
              <a:ahLst/>
              <a:cxnLst/>
              <a:rect l="l" t="t" r="r" b="b"/>
              <a:pathLst>
                <a:path w="4476" h="2138" extrusionOk="0">
                  <a:moveTo>
                    <a:pt x="4416" y="1"/>
                  </a:moveTo>
                  <a:lnTo>
                    <a:pt x="1976" y="2057"/>
                  </a:lnTo>
                  <a:lnTo>
                    <a:pt x="61" y="485"/>
                  </a:lnTo>
                  <a:lnTo>
                    <a:pt x="0" y="485"/>
                  </a:lnTo>
                  <a:cubicBezTo>
                    <a:pt x="0" y="506"/>
                    <a:pt x="0" y="525"/>
                    <a:pt x="21" y="546"/>
                  </a:cubicBezTo>
                  <a:lnTo>
                    <a:pt x="1957" y="2119"/>
                  </a:lnTo>
                  <a:cubicBezTo>
                    <a:pt x="1957" y="2138"/>
                    <a:pt x="1957" y="2138"/>
                    <a:pt x="1976" y="2138"/>
                  </a:cubicBezTo>
                  <a:cubicBezTo>
                    <a:pt x="1976" y="2138"/>
                    <a:pt x="1997" y="2138"/>
                    <a:pt x="1997" y="2119"/>
                  </a:cubicBezTo>
                  <a:lnTo>
                    <a:pt x="4476" y="62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776925" y="1576900"/>
              <a:ext cx="100300" cy="36200"/>
            </a:xfrm>
            <a:custGeom>
              <a:avLst/>
              <a:gdLst/>
              <a:ahLst/>
              <a:cxnLst/>
              <a:rect l="l" t="t" r="r" b="b"/>
              <a:pathLst>
                <a:path w="4012" h="1448" extrusionOk="0">
                  <a:moveTo>
                    <a:pt x="3980" y="1"/>
                  </a:moveTo>
                  <a:cubicBezTo>
                    <a:pt x="3972" y="1"/>
                    <a:pt x="3962" y="5"/>
                    <a:pt x="3952" y="15"/>
                  </a:cubicBezTo>
                  <a:lnTo>
                    <a:pt x="1875" y="1386"/>
                  </a:lnTo>
                  <a:lnTo>
                    <a:pt x="60" y="238"/>
                  </a:lnTo>
                  <a:cubicBezTo>
                    <a:pt x="51" y="227"/>
                    <a:pt x="41" y="222"/>
                    <a:pt x="33" y="222"/>
                  </a:cubicBezTo>
                  <a:cubicBezTo>
                    <a:pt x="25" y="222"/>
                    <a:pt x="20" y="227"/>
                    <a:pt x="20" y="238"/>
                  </a:cubicBezTo>
                  <a:cubicBezTo>
                    <a:pt x="1" y="257"/>
                    <a:pt x="1" y="278"/>
                    <a:pt x="20" y="278"/>
                  </a:cubicBezTo>
                  <a:lnTo>
                    <a:pt x="1856" y="1447"/>
                  </a:lnTo>
                  <a:lnTo>
                    <a:pt x="1896" y="1447"/>
                  </a:lnTo>
                  <a:lnTo>
                    <a:pt x="3993" y="55"/>
                  </a:lnTo>
                  <a:cubicBezTo>
                    <a:pt x="3993" y="55"/>
                    <a:pt x="4012" y="36"/>
                    <a:pt x="3993" y="15"/>
                  </a:cubicBezTo>
                  <a:cubicBezTo>
                    <a:pt x="3993" y="5"/>
                    <a:pt x="3987" y="1"/>
                    <a:pt x="398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794075" y="1653400"/>
              <a:ext cx="70050" cy="36800"/>
            </a:xfrm>
            <a:custGeom>
              <a:avLst/>
              <a:gdLst/>
              <a:ahLst/>
              <a:cxnLst/>
              <a:rect l="l" t="t" r="r" b="b"/>
              <a:pathLst>
                <a:path w="2802" h="1472" extrusionOk="0">
                  <a:moveTo>
                    <a:pt x="2742" y="0"/>
                  </a:moveTo>
                  <a:lnTo>
                    <a:pt x="1411" y="1390"/>
                  </a:lnTo>
                  <a:lnTo>
                    <a:pt x="60" y="302"/>
                  </a:lnTo>
                  <a:lnTo>
                    <a:pt x="20" y="302"/>
                  </a:lnTo>
                  <a:cubicBezTo>
                    <a:pt x="0" y="323"/>
                    <a:pt x="20" y="342"/>
                    <a:pt x="20" y="363"/>
                  </a:cubicBezTo>
                  <a:lnTo>
                    <a:pt x="1391" y="1471"/>
                  </a:lnTo>
                  <a:lnTo>
                    <a:pt x="1431" y="1471"/>
                  </a:lnTo>
                  <a:lnTo>
                    <a:pt x="1452" y="1452"/>
                  </a:lnTo>
                  <a:lnTo>
                    <a:pt x="2802" y="60"/>
                  </a:lnTo>
                  <a:lnTo>
                    <a:pt x="2802" y="0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774400" y="1393450"/>
              <a:ext cx="84700" cy="39200"/>
            </a:xfrm>
            <a:custGeom>
              <a:avLst/>
              <a:gdLst/>
              <a:ahLst/>
              <a:cxnLst/>
              <a:rect l="l" t="t" r="r" b="b"/>
              <a:pathLst>
                <a:path w="3388" h="1568" extrusionOk="0">
                  <a:moveTo>
                    <a:pt x="3357" y="0"/>
                  </a:moveTo>
                  <a:cubicBezTo>
                    <a:pt x="3347" y="0"/>
                    <a:pt x="3337" y="5"/>
                    <a:pt x="3327" y="15"/>
                  </a:cubicBezTo>
                  <a:lnTo>
                    <a:pt x="1411" y="1487"/>
                  </a:lnTo>
                  <a:lnTo>
                    <a:pt x="61" y="781"/>
                  </a:lnTo>
                  <a:cubicBezTo>
                    <a:pt x="51" y="771"/>
                    <a:pt x="41" y="766"/>
                    <a:pt x="33" y="766"/>
                  </a:cubicBezTo>
                  <a:cubicBezTo>
                    <a:pt x="26" y="766"/>
                    <a:pt x="21" y="771"/>
                    <a:pt x="21" y="781"/>
                  </a:cubicBezTo>
                  <a:cubicBezTo>
                    <a:pt x="0" y="802"/>
                    <a:pt x="0" y="821"/>
                    <a:pt x="21" y="842"/>
                  </a:cubicBezTo>
                  <a:lnTo>
                    <a:pt x="1411" y="1547"/>
                  </a:lnTo>
                  <a:lnTo>
                    <a:pt x="1411" y="1568"/>
                  </a:lnTo>
                  <a:cubicBezTo>
                    <a:pt x="1432" y="1568"/>
                    <a:pt x="1432" y="1547"/>
                    <a:pt x="1432" y="1547"/>
                  </a:cubicBezTo>
                  <a:lnTo>
                    <a:pt x="3368" y="55"/>
                  </a:lnTo>
                  <a:cubicBezTo>
                    <a:pt x="3387" y="55"/>
                    <a:pt x="3387" y="35"/>
                    <a:pt x="3387" y="15"/>
                  </a:cubicBezTo>
                  <a:cubicBezTo>
                    <a:pt x="3377" y="5"/>
                    <a:pt x="3367" y="0"/>
                    <a:pt x="335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3" name="Google Shape;293;p7"/>
          <p:cNvGrpSpPr/>
          <p:nvPr/>
        </p:nvGrpSpPr>
        <p:grpSpPr>
          <a:xfrm rot="-5400000" flipH="1">
            <a:off x="8249241" y="261618"/>
            <a:ext cx="754304" cy="1035196"/>
            <a:chOff x="1395350" y="2163450"/>
            <a:chExt cx="324125" cy="538800"/>
          </a:xfrm>
        </p:grpSpPr>
        <p:sp>
          <p:nvSpPr>
            <p:cNvPr id="294" name="Google Shape;294;p7"/>
            <p:cNvSpPr/>
            <p:nvPr/>
          </p:nvSpPr>
          <p:spPr>
            <a:xfrm>
              <a:off x="1429625" y="2163450"/>
              <a:ext cx="191550" cy="313525"/>
            </a:xfrm>
            <a:custGeom>
              <a:avLst/>
              <a:gdLst/>
              <a:ahLst/>
              <a:cxnLst/>
              <a:rect l="l" t="t" r="r" b="b"/>
              <a:pathLst>
                <a:path w="7662" h="12541" extrusionOk="0">
                  <a:moveTo>
                    <a:pt x="7279" y="1"/>
                  </a:moveTo>
                  <a:cubicBezTo>
                    <a:pt x="7279" y="1"/>
                    <a:pt x="5989" y="888"/>
                    <a:pt x="2984" y="4899"/>
                  </a:cubicBezTo>
                  <a:cubicBezTo>
                    <a:pt x="0" y="8891"/>
                    <a:pt x="1513" y="12541"/>
                    <a:pt x="1513" y="12541"/>
                  </a:cubicBezTo>
                  <a:cubicBezTo>
                    <a:pt x="1513" y="12541"/>
                    <a:pt x="4436" y="9657"/>
                    <a:pt x="6048" y="6896"/>
                  </a:cubicBezTo>
                  <a:cubicBezTo>
                    <a:pt x="7661" y="4133"/>
                    <a:pt x="7279" y="1"/>
                    <a:pt x="72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1459375" y="2458375"/>
              <a:ext cx="260100" cy="84400"/>
            </a:xfrm>
            <a:custGeom>
              <a:avLst/>
              <a:gdLst/>
              <a:ahLst/>
              <a:cxnLst/>
              <a:rect l="l" t="t" r="r" b="b"/>
              <a:pathLst>
                <a:path w="10404" h="3376" extrusionOk="0">
                  <a:moveTo>
                    <a:pt x="8626" y="0"/>
                  </a:moveTo>
                  <a:cubicBezTo>
                    <a:pt x="7840" y="0"/>
                    <a:pt x="6752" y="43"/>
                    <a:pt x="5283" y="179"/>
                  </a:cubicBezTo>
                  <a:cubicBezTo>
                    <a:pt x="1350" y="542"/>
                    <a:pt x="1" y="3344"/>
                    <a:pt x="1" y="3344"/>
                  </a:cubicBezTo>
                  <a:cubicBezTo>
                    <a:pt x="1" y="3344"/>
                    <a:pt x="571" y="3376"/>
                    <a:pt x="1416" y="3376"/>
                  </a:cubicBezTo>
                  <a:cubicBezTo>
                    <a:pt x="2587" y="3376"/>
                    <a:pt x="4286" y="3314"/>
                    <a:pt x="5726" y="3021"/>
                  </a:cubicBezTo>
                  <a:cubicBezTo>
                    <a:pt x="8186" y="2518"/>
                    <a:pt x="10404" y="118"/>
                    <a:pt x="10404" y="118"/>
                  </a:cubicBezTo>
                  <a:cubicBezTo>
                    <a:pt x="10404" y="118"/>
                    <a:pt x="9932" y="0"/>
                    <a:pt x="86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1395350" y="2417075"/>
              <a:ext cx="109900" cy="285175"/>
            </a:xfrm>
            <a:custGeom>
              <a:avLst/>
              <a:gdLst/>
              <a:ahLst/>
              <a:cxnLst/>
              <a:rect l="l" t="t" r="r" b="b"/>
              <a:pathLst>
                <a:path w="4396" h="11407" extrusionOk="0">
                  <a:moveTo>
                    <a:pt x="4217" y="0"/>
                  </a:moveTo>
                  <a:cubicBezTo>
                    <a:pt x="4163" y="0"/>
                    <a:pt x="4102" y="33"/>
                    <a:pt x="4073" y="76"/>
                  </a:cubicBezTo>
                  <a:lnTo>
                    <a:pt x="4073" y="97"/>
                  </a:lnTo>
                  <a:cubicBezTo>
                    <a:pt x="3589" y="944"/>
                    <a:pt x="3024" y="1770"/>
                    <a:pt x="2500" y="2617"/>
                  </a:cubicBezTo>
                  <a:cubicBezTo>
                    <a:pt x="1957" y="3463"/>
                    <a:pt x="1412" y="4291"/>
                    <a:pt x="949" y="5197"/>
                  </a:cubicBezTo>
                  <a:cubicBezTo>
                    <a:pt x="847" y="5420"/>
                    <a:pt x="726" y="5662"/>
                    <a:pt x="626" y="5904"/>
                  </a:cubicBezTo>
                  <a:lnTo>
                    <a:pt x="505" y="6267"/>
                  </a:lnTo>
                  <a:cubicBezTo>
                    <a:pt x="465" y="6387"/>
                    <a:pt x="424" y="6508"/>
                    <a:pt x="403" y="6629"/>
                  </a:cubicBezTo>
                  <a:cubicBezTo>
                    <a:pt x="263" y="7133"/>
                    <a:pt x="162" y="7637"/>
                    <a:pt x="121" y="8141"/>
                  </a:cubicBezTo>
                  <a:cubicBezTo>
                    <a:pt x="0" y="9149"/>
                    <a:pt x="41" y="10197"/>
                    <a:pt x="344" y="11205"/>
                  </a:cubicBezTo>
                  <a:cubicBezTo>
                    <a:pt x="375" y="11330"/>
                    <a:pt x="479" y="11407"/>
                    <a:pt x="600" y="11407"/>
                  </a:cubicBezTo>
                  <a:cubicBezTo>
                    <a:pt x="635" y="11407"/>
                    <a:pt x="671" y="11401"/>
                    <a:pt x="707" y="11387"/>
                  </a:cubicBezTo>
                  <a:cubicBezTo>
                    <a:pt x="847" y="11347"/>
                    <a:pt x="928" y="11186"/>
                    <a:pt x="887" y="11044"/>
                  </a:cubicBezTo>
                  <a:cubicBezTo>
                    <a:pt x="586" y="10137"/>
                    <a:pt x="524" y="9149"/>
                    <a:pt x="605" y="8181"/>
                  </a:cubicBezTo>
                  <a:cubicBezTo>
                    <a:pt x="645" y="7697"/>
                    <a:pt x="726" y="7213"/>
                    <a:pt x="847" y="6750"/>
                  </a:cubicBezTo>
                  <a:cubicBezTo>
                    <a:pt x="868" y="6629"/>
                    <a:pt x="908" y="6508"/>
                    <a:pt x="928" y="6387"/>
                  </a:cubicBezTo>
                  <a:cubicBezTo>
                    <a:pt x="968" y="6286"/>
                    <a:pt x="1008" y="6165"/>
                    <a:pt x="1049" y="6044"/>
                  </a:cubicBezTo>
                  <a:cubicBezTo>
                    <a:pt x="1129" y="5823"/>
                    <a:pt x="1231" y="5600"/>
                    <a:pt x="1331" y="5379"/>
                  </a:cubicBezTo>
                  <a:cubicBezTo>
                    <a:pt x="1774" y="4512"/>
                    <a:pt x="2279" y="3665"/>
                    <a:pt x="2803" y="2818"/>
                  </a:cubicBezTo>
                  <a:cubicBezTo>
                    <a:pt x="3328" y="1952"/>
                    <a:pt x="3871" y="1125"/>
                    <a:pt x="4355" y="238"/>
                  </a:cubicBezTo>
                  <a:cubicBezTo>
                    <a:pt x="4395" y="157"/>
                    <a:pt x="4355" y="57"/>
                    <a:pt x="4274" y="17"/>
                  </a:cubicBezTo>
                  <a:cubicBezTo>
                    <a:pt x="4258" y="5"/>
                    <a:pt x="4238" y="0"/>
                    <a:pt x="4217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1409975" y="2524825"/>
              <a:ext cx="96275" cy="49425"/>
            </a:xfrm>
            <a:custGeom>
              <a:avLst/>
              <a:gdLst/>
              <a:ahLst/>
              <a:cxnLst/>
              <a:rect l="l" t="t" r="r" b="b"/>
              <a:pathLst>
                <a:path w="3851" h="1977" extrusionOk="0">
                  <a:moveTo>
                    <a:pt x="3710" y="0"/>
                  </a:moveTo>
                  <a:cubicBezTo>
                    <a:pt x="3388" y="81"/>
                    <a:pt x="3065" y="161"/>
                    <a:pt x="2743" y="263"/>
                  </a:cubicBezTo>
                  <a:cubicBezTo>
                    <a:pt x="2439" y="363"/>
                    <a:pt x="2117" y="465"/>
                    <a:pt x="1815" y="605"/>
                  </a:cubicBezTo>
                  <a:cubicBezTo>
                    <a:pt x="1512" y="726"/>
                    <a:pt x="1210" y="868"/>
                    <a:pt x="928" y="1029"/>
                  </a:cubicBezTo>
                  <a:cubicBezTo>
                    <a:pt x="646" y="1190"/>
                    <a:pt x="364" y="1371"/>
                    <a:pt x="81" y="1613"/>
                  </a:cubicBezTo>
                  <a:cubicBezTo>
                    <a:pt x="1" y="1694"/>
                    <a:pt x="1" y="1836"/>
                    <a:pt x="81" y="1916"/>
                  </a:cubicBezTo>
                  <a:cubicBezTo>
                    <a:pt x="122" y="1957"/>
                    <a:pt x="172" y="1977"/>
                    <a:pt x="223" y="1977"/>
                  </a:cubicBezTo>
                  <a:cubicBezTo>
                    <a:pt x="273" y="1977"/>
                    <a:pt x="323" y="1957"/>
                    <a:pt x="364" y="1916"/>
                  </a:cubicBezTo>
                  <a:lnTo>
                    <a:pt x="383" y="1916"/>
                  </a:lnTo>
                  <a:cubicBezTo>
                    <a:pt x="585" y="1715"/>
                    <a:pt x="848" y="1513"/>
                    <a:pt x="1130" y="1352"/>
                  </a:cubicBezTo>
                  <a:cubicBezTo>
                    <a:pt x="1391" y="1190"/>
                    <a:pt x="1673" y="1029"/>
                    <a:pt x="1956" y="887"/>
                  </a:cubicBezTo>
                  <a:cubicBezTo>
                    <a:pt x="2238" y="747"/>
                    <a:pt x="2541" y="626"/>
                    <a:pt x="2843" y="524"/>
                  </a:cubicBezTo>
                  <a:cubicBezTo>
                    <a:pt x="3146" y="403"/>
                    <a:pt x="3447" y="303"/>
                    <a:pt x="3751" y="223"/>
                  </a:cubicBezTo>
                  <a:cubicBezTo>
                    <a:pt x="3810" y="202"/>
                    <a:pt x="3851" y="142"/>
                    <a:pt x="3831" y="81"/>
                  </a:cubicBezTo>
                  <a:cubicBezTo>
                    <a:pt x="3831" y="21"/>
                    <a:pt x="3770" y="0"/>
                    <a:pt x="3710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" name="Google Shape;298;p7"/>
          <p:cNvGrpSpPr/>
          <p:nvPr/>
        </p:nvGrpSpPr>
        <p:grpSpPr>
          <a:xfrm>
            <a:off x="-887650" y="-831728"/>
            <a:ext cx="4157997" cy="4654698"/>
            <a:chOff x="4935300" y="-831728"/>
            <a:chExt cx="4157997" cy="4654698"/>
          </a:xfrm>
        </p:grpSpPr>
        <p:grpSp>
          <p:nvGrpSpPr>
            <p:cNvPr id="299" name="Google Shape;299;p7"/>
            <p:cNvGrpSpPr/>
            <p:nvPr/>
          </p:nvGrpSpPr>
          <p:grpSpPr>
            <a:xfrm rot="-7557881">
              <a:off x="8034786" y="2214609"/>
              <a:ext cx="881963" cy="802860"/>
              <a:chOff x="5429222" y="1072895"/>
              <a:chExt cx="1442398" cy="1313030"/>
            </a:xfrm>
          </p:grpSpPr>
          <p:sp>
            <p:nvSpPr>
              <p:cNvPr id="300" name="Google Shape;300;p7"/>
              <p:cNvSpPr/>
              <p:nvPr/>
            </p:nvSpPr>
            <p:spPr>
              <a:xfrm rot="-7570806">
                <a:off x="5806649" y="1087334"/>
                <a:ext cx="687545" cy="1284152"/>
              </a:xfrm>
              <a:custGeom>
                <a:avLst/>
                <a:gdLst/>
                <a:ahLst/>
                <a:cxnLst/>
                <a:rect l="l" t="t" r="r" b="b"/>
                <a:pathLst>
                  <a:path w="11409" h="21309" extrusionOk="0">
                    <a:moveTo>
                      <a:pt x="4642" y="0"/>
                    </a:moveTo>
                    <a:cubicBezTo>
                      <a:pt x="4590" y="0"/>
                      <a:pt x="4538" y="4"/>
                      <a:pt x="4486" y="11"/>
                    </a:cubicBezTo>
                    <a:cubicBezTo>
                      <a:pt x="3744" y="135"/>
                      <a:pt x="3320" y="912"/>
                      <a:pt x="3144" y="1635"/>
                    </a:cubicBezTo>
                    <a:cubicBezTo>
                      <a:pt x="3002" y="2289"/>
                      <a:pt x="2967" y="2961"/>
                      <a:pt x="3073" y="3613"/>
                    </a:cubicBezTo>
                    <a:cubicBezTo>
                      <a:pt x="3161" y="4126"/>
                      <a:pt x="3320" y="4638"/>
                      <a:pt x="3462" y="5132"/>
                    </a:cubicBezTo>
                    <a:cubicBezTo>
                      <a:pt x="3690" y="5857"/>
                      <a:pt x="4008" y="6457"/>
                      <a:pt x="4220" y="7181"/>
                    </a:cubicBezTo>
                    <a:cubicBezTo>
                      <a:pt x="3761" y="6528"/>
                      <a:pt x="3179" y="5980"/>
                      <a:pt x="2525" y="5521"/>
                    </a:cubicBezTo>
                    <a:cubicBezTo>
                      <a:pt x="2138" y="5251"/>
                      <a:pt x="1649" y="5020"/>
                      <a:pt x="1199" y="5020"/>
                    </a:cubicBezTo>
                    <a:cubicBezTo>
                      <a:pt x="972" y="5020"/>
                      <a:pt x="755" y="5079"/>
                      <a:pt x="565" y="5221"/>
                    </a:cubicBezTo>
                    <a:cubicBezTo>
                      <a:pt x="0" y="5645"/>
                      <a:pt x="53" y="6493"/>
                      <a:pt x="229" y="7181"/>
                    </a:cubicBezTo>
                    <a:cubicBezTo>
                      <a:pt x="848" y="9707"/>
                      <a:pt x="2225" y="12019"/>
                      <a:pt x="4133" y="13785"/>
                    </a:cubicBezTo>
                    <a:cubicBezTo>
                      <a:pt x="3956" y="13697"/>
                      <a:pt x="3748" y="13644"/>
                      <a:pt x="3545" y="13644"/>
                    </a:cubicBezTo>
                    <a:cubicBezTo>
                      <a:pt x="3342" y="13644"/>
                      <a:pt x="3143" y="13697"/>
                      <a:pt x="2984" y="13821"/>
                    </a:cubicBezTo>
                    <a:cubicBezTo>
                      <a:pt x="2685" y="14051"/>
                      <a:pt x="2596" y="14492"/>
                      <a:pt x="2685" y="14880"/>
                    </a:cubicBezTo>
                    <a:cubicBezTo>
                      <a:pt x="2791" y="15252"/>
                      <a:pt x="3019" y="15587"/>
                      <a:pt x="3250" y="15888"/>
                    </a:cubicBezTo>
                    <a:cubicBezTo>
                      <a:pt x="4733" y="17901"/>
                      <a:pt x="6464" y="19719"/>
                      <a:pt x="8406" y="21309"/>
                    </a:cubicBezTo>
                    <a:cubicBezTo>
                      <a:pt x="10119" y="18872"/>
                      <a:pt x="11197" y="16011"/>
                      <a:pt x="11355" y="13027"/>
                    </a:cubicBezTo>
                    <a:cubicBezTo>
                      <a:pt x="11409" y="12267"/>
                      <a:pt x="11373" y="11437"/>
                      <a:pt x="10896" y="10837"/>
                    </a:cubicBezTo>
                    <a:cubicBezTo>
                      <a:pt x="10773" y="10696"/>
                      <a:pt x="10613" y="10554"/>
                      <a:pt x="10420" y="10519"/>
                    </a:cubicBezTo>
                    <a:cubicBezTo>
                      <a:pt x="10377" y="10509"/>
                      <a:pt x="10334" y="10504"/>
                      <a:pt x="10291" y="10504"/>
                    </a:cubicBezTo>
                    <a:cubicBezTo>
                      <a:pt x="10035" y="10504"/>
                      <a:pt x="9789" y="10675"/>
                      <a:pt x="9607" y="10872"/>
                    </a:cubicBezTo>
                    <a:cubicBezTo>
                      <a:pt x="9395" y="11119"/>
                      <a:pt x="9219" y="11348"/>
                      <a:pt x="8972" y="11543"/>
                    </a:cubicBezTo>
                    <a:cubicBezTo>
                      <a:pt x="9589" y="9370"/>
                      <a:pt x="10225" y="7164"/>
                      <a:pt x="10137" y="4920"/>
                    </a:cubicBezTo>
                    <a:cubicBezTo>
                      <a:pt x="10119" y="4284"/>
                      <a:pt x="9925" y="3526"/>
                      <a:pt x="9325" y="3349"/>
                    </a:cubicBezTo>
                    <a:cubicBezTo>
                      <a:pt x="9242" y="3323"/>
                      <a:pt x="9158" y="3311"/>
                      <a:pt x="9074" y="3311"/>
                    </a:cubicBezTo>
                    <a:cubicBezTo>
                      <a:pt x="8762" y="3311"/>
                      <a:pt x="8449" y="3476"/>
                      <a:pt x="8211" y="3684"/>
                    </a:cubicBezTo>
                    <a:cubicBezTo>
                      <a:pt x="7540" y="4267"/>
                      <a:pt x="7170" y="5115"/>
                      <a:pt x="7064" y="5998"/>
                    </a:cubicBezTo>
                    <a:cubicBezTo>
                      <a:pt x="7081" y="4691"/>
                      <a:pt x="6852" y="3384"/>
                      <a:pt x="6499" y="2113"/>
                    </a:cubicBezTo>
                    <a:cubicBezTo>
                      <a:pt x="6375" y="1600"/>
                      <a:pt x="6198" y="1089"/>
                      <a:pt x="5880" y="665"/>
                    </a:cubicBezTo>
                    <a:cubicBezTo>
                      <a:pt x="5578" y="283"/>
                      <a:pt x="5118" y="0"/>
                      <a:pt x="4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7"/>
              <p:cNvSpPr/>
              <p:nvPr/>
            </p:nvSpPr>
            <p:spPr>
              <a:xfrm rot="-7570806">
                <a:off x="6005102" y="1053087"/>
                <a:ext cx="246959" cy="1281802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21270" extrusionOk="0">
                    <a:moveTo>
                      <a:pt x="51" y="0"/>
                    </a:moveTo>
                    <a:cubicBezTo>
                      <a:pt x="46" y="0"/>
                      <a:pt x="41" y="2"/>
                      <a:pt x="36" y="7"/>
                    </a:cubicBezTo>
                    <a:cubicBezTo>
                      <a:pt x="18" y="7"/>
                      <a:pt x="1" y="26"/>
                      <a:pt x="18" y="43"/>
                    </a:cubicBezTo>
                    <a:cubicBezTo>
                      <a:pt x="53" y="219"/>
                      <a:pt x="3726" y="18126"/>
                      <a:pt x="4027" y="21235"/>
                    </a:cubicBezTo>
                    <a:cubicBezTo>
                      <a:pt x="4027" y="21253"/>
                      <a:pt x="4044" y="21270"/>
                      <a:pt x="4062" y="21270"/>
                    </a:cubicBezTo>
                    <a:cubicBezTo>
                      <a:pt x="4079" y="21253"/>
                      <a:pt x="4098" y="21235"/>
                      <a:pt x="4098" y="21218"/>
                    </a:cubicBezTo>
                    <a:cubicBezTo>
                      <a:pt x="3797" y="18110"/>
                      <a:pt x="124" y="202"/>
                      <a:pt x="88" y="26"/>
                    </a:cubicBezTo>
                    <a:cubicBezTo>
                      <a:pt x="76" y="13"/>
                      <a:pt x="63" y="0"/>
                      <a:pt x="51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7"/>
              <p:cNvSpPr/>
              <p:nvPr/>
            </p:nvSpPr>
            <p:spPr>
              <a:xfrm rot="-7570806">
                <a:off x="5747968" y="1915066"/>
                <a:ext cx="218214" cy="190975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3169" extrusionOk="0">
                    <a:moveTo>
                      <a:pt x="3569" y="1"/>
                    </a:moveTo>
                    <a:cubicBezTo>
                      <a:pt x="3557" y="1"/>
                      <a:pt x="3544" y="13"/>
                      <a:pt x="3532" y="25"/>
                    </a:cubicBezTo>
                    <a:lnTo>
                      <a:pt x="2490" y="3063"/>
                    </a:lnTo>
                    <a:lnTo>
                      <a:pt x="53" y="661"/>
                    </a:lnTo>
                    <a:cubicBezTo>
                      <a:pt x="44" y="653"/>
                      <a:pt x="35" y="648"/>
                      <a:pt x="27" y="648"/>
                    </a:cubicBezTo>
                    <a:cubicBezTo>
                      <a:pt x="18" y="648"/>
                      <a:pt x="9" y="653"/>
                      <a:pt x="0" y="661"/>
                    </a:cubicBezTo>
                    <a:lnTo>
                      <a:pt x="0" y="715"/>
                    </a:lnTo>
                    <a:lnTo>
                      <a:pt x="2490" y="3152"/>
                    </a:lnTo>
                    <a:cubicBezTo>
                      <a:pt x="2490" y="3169"/>
                      <a:pt x="2508" y="3169"/>
                      <a:pt x="2508" y="3169"/>
                    </a:cubicBezTo>
                    <a:lnTo>
                      <a:pt x="2525" y="3169"/>
                    </a:lnTo>
                    <a:lnTo>
                      <a:pt x="2544" y="3152"/>
                    </a:lnTo>
                    <a:lnTo>
                      <a:pt x="3603" y="44"/>
                    </a:lnTo>
                    <a:cubicBezTo>
                      <a:pt x="3620" y="25"/>
                      <a:pt x="3603" y="8"/>
                      <a:pt x="3585" y="8"/>
                    </a:cubicBezTo>
                    <a:cubicBezTo>
                      <a:pt x="3580" y="3"/>
                      <a:pt x="3575" y="1"/>
                      <a:pt x="3569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7"/>
              <p:cNvSpPr/>
              <p:nvPr/>
            </p:nvSpPr>
            <p:spPr>
              <a:xfrm rot="-7570806">
                <a:off x="5797428" y="1521932"/>
                <a:ext cx="191638" cy="437934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7267" extrusionOk="0">
                    <a:moveTo>
                      <a:pt x="3147" y="1"/>
                    </a:moveTo>
                    <a:cubicBezTo>
                      <a:pt x="3134" y="1"/>
                      <a:pt x="3122" y="13"/>
                      <a:pt x="3109" y="26"/>
                    </a:cubicBezTo>
                    <a:lnTo>
                      <a:pt x="1" y="7213"/>
                    </a:lnTo>
                    <a:cubicBezTo>
                      <a:pt x="1" y="7232"/>
                      <a:pt x="1" y="7249"/>
                      <a:pt x="19" y="7267"/>
                    </a:cubicBezTo>
                    <a:lnTo>
                      <a:pt x="36" y="7267"/>
                    </a:lnTo>
                    <a:cubicBezTo>
                      <a:pt x="54" y="7267"/>
                      <a:pt x="54" y="7249"/>
                      <a:pt x="71" y="7232"/>
                    </a:cubicBezTo>
                    <a:lnTo>
                      <a:pt x="3180" y="62"/>
                    </a:lnTo>
                    <a:cubicBezTo>
                      <a:pt x="3180" y="43"/>
                      <a:pt x="3180" y="8"/>
                      <a:pt x="3163" y="8"/>
                    </a:cubicBezTo>
                    <a:cubicBezTo>
                      <a:pt x="3157" y="3"/>
                      <a:pt x="3152" y="1"/>
                      <a:pt x="3147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7"/>
              <p:cNvSpPr/>
              <p:nvPr/>
            </p:nvSpPr>
            <p:spPr>
              <a:xfrm rot="-7570806">
                <a:off x="5836249" y="1460101"/>
                <a:ext cx="206523" cy="435764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7231" extrusionOk="0">
                    <a:moveTo>
                      <a:pt x="3390" y="1"/>
                    </a:moveTo>
                    <a:cubicBezTo>
                      <a:pt x="3373" y="1"/>
                      <a:pt x="3356" y="14"/>
                      <a:pt x="3356" y="25"/>
                    </a:cubicBezTo>
                    <a:lnTo>
                      <a:pt x="0" y="7179"/>
                    </a:lnTo>
                    <a:cubicBezTo>
                      <a:pt x="0" y="7195"/>
                      <a:pt x="0" y="7231"/>
                      <a:pt x="17" y="7231"/>
                    </a:cubicBezTo>
                    <a:lnTo>
                      <a:pt x="36" y="7231"/>
                    </a:lnTo>
                    <a:cubicBezTo>
                      <a:pt x="53" y="7231"/>
                      <a:pt x="71" y="7231"/>
                      <a:pt x="71" y="7214"/>
                    </a:cubicBezTo>
                    <a:lnTo>
                      <a:pt x="3426" y="61"/>
                    </a:lnTo>
                    <a:cubicBezTo>
                      <a:pt x="3426" y="44"/>
                      <a:pt x="3426" y="9"/>
                      <a:pt x="3408" y="9"/>
                    </a:cubicBezTo>
                    <a:cubicBezTo>
                      <a:pt x="3403" y="3"/>
                      <a:pt x="3397" y="1"/>
                      <a:pt x="3390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7"/>
              <p:cNvSpPr/>
              <p:nvPr/>
            </p:nvSpPr>
            <p:spPr>
              <a:xfrm rot="-7570806">
                <a:off x="6027676" y="1604331"/>
                <a:ext cx="419373" cy="410574"/>
              </a:xfrm>
              <a:custGeom>
                <a:avLst/>
                <a:gdLst/>
                <a:ahLst/>
                <a:cxnLst/>
                <a:rect l="l" t="t" r="r" b="b"/>
                <a:pathLst>
                  <a:path w="6959" h="6813" extrusionOk="0">
                    <a:moveTo>
                      <a:pt x="34" y="0"/>
                    </a:moveTo>
                    <a:cubicBezTo>
                      <a:pt x="23" y="0"/>
                      <a:pt x="10" y="4"/>
                      <a:pt x="1" y="13"/>
                    </a:cubicBezTo>
                    <a:lnTo>
                      <a:pt x="1" y="48"/>
                    </a:lnTo>
                    <a:lnTo>
                      <a:pt x="6907" y="6794"/>
                    </a:lnTo>
                    <a:cubicBezTo>
                      <a:pt x="6907" y="6813"/>
                      <a:pt x="6924" y="6813"/>
                      <a:pt x="6924" y="6813"/>
                    </a:cubicBezTo>
                    <a:cubicBezTo>
                      <a:pt x="6942" y="6813"/>
                      <a:pt x="6942" y="6813"/>
                      <a:pt x="6959" y="6794"/>
                    </a:cubicBezTo>
                    <a:lnTo>
                      <a:pt x="6959" y="6759"/>
                    </a:lnTo>
                    <a:lnTo>
                      <a:pt x="54" y="13"/>
                    </a:lnTo>
                    <a:cubicBezTo>
                      <a:pt x="54" y="4"/>
                      <a:pt x="46" y="0"/>
                      <a:pt x="34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7"/>
              <p:cNvSpPr/>
              <p:nvPr/>
            </p:nvSpPr>
            <p:spPr>
              <a:xfrm rot="-7570806">
                <a:off x="6096409" y="1223970"/>
                <a:ext cx="191638" cy="406597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6747" extrusionOk="0">
                    <a:moveTo>
                      <a:pt x="3162" y="1"/>
                    </a:moveTo>
                    <a:cubicBezTo>
                      <a:pt x="3144" y="1"/>
                      <a:pt x="3109" y="1"/>
                      <a:pt x="3109" y="18"/>
                    </a:cubicBezTo>
                    <a:lnTo>
                      <a:pt x="19" y="6693"/>
                    </a:lnTo>
                    <a:cubicBezTo>
                      <a:pt x="0" y="6711"/>
                      <a:pt x="19" y="6728"/>
                      <a:pt x="36" y="6728"/>
                    </a:cubicBezTo>
                    <a:cubicBezTo>
                      <a:pt x="36" y="6747"/>
                      <a:pt x="54" y="6747"/>
                      <a:pt x="54" y="6747"/>
                    </a:cubicBezTo>
                    <a:cubicBezTo>
                      <a:pt x="71" y="6747"/>
                      <a:pt x="71" y="6728"/>
                      <a:pt x="89" y="6711"/>
                    </a:cubicBezTo>
                    <a:lnTo>
                      <a:pt x="3179" y="53"/>
                    </a:lnTo>
                    <a:cubicBezTo>
                      <a:pt x="3179" y="36"/>
                      <a:pt x="3179" y="18"/>
                      <a:pt x="3162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7"/>
              <p:cNvSpPr/>
              <p:nvPr/>
            </p:nvSpPr>
            <p:spPr>
              <a:xfrm rot="-7570806">
                <a:off x="6160463" y="1136588"/>
                <a:ext cx="202244" cy="416601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6913" extrusionOk="0">
                    <a:moveTo>
                      <a:pt x="3305" y="0"/>
                    </a:moveTo>
                    <a:cubicBezTo>
                      <a:pt x="3292" y="0"/>
                      <a:pt x="3280" y="13"/>
                      <a:pt x="3267" y="25"/>
                    </a:cubicBezTo>
                    <a:lnTo>
                      <a:pt x="18" y="6860"/>
                    </a:lnTo>
                    <a:cubicBezTo>
                      <a:pt x="1" y="6877"/>
                      <a:pt x="18" y="6895"/>
                      <a:pt x="36" y="6912"/>
                    </a:cubicBezTo>
                    <a:cubicBezTo>
                      <a:pt x="53" y="6912"/>
                      <a:pt x="71" y="6912"/>
                      <a:pt x="71" y="6895"/>
                    </a:cubicBezTo>
                    <a:lnTo>
                      <a:pt x="3338" y="43"/>
                    </a:lnTo>
                    <a:cubicBezTo>
                      <a:pt x="3356" y="25"/>
                      <a:pt x="3338" y="8"/>
                      <a:pt x="3321" y="8"/>
                    </a:cubicBezTo>
                    <a:cubicBezTo>
                      <a:pt x="3315" y="2"/>
                      <a:pt x="3310" y="0"/>
                      <a:pt x="3305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7"/>
              <p:cNvSpPr/>
              <p:nvPr/>
            </p:nvSpPr>
            <p:spPr>
              <a:xfrm rot="-7570806">
                <a:off x="6280613" y="1414401"/>
                <a:ext cx="312948" cy="260880"/>
              </a:xfrm>
              <a:custGeom>
                <a:avLst/>
                <a:gdLst/>
                <a:ahLst/>
                <a:cxnLst/>
                <a:rect l="l" t="t" r="r" b="b"/>
                <a:pathLst>
                  <a:path w="5193" h="4329" extrusionOk="0">
                    <a:moveTo>
                      <a:pt x="54" y="1"/>
                    </a:moveTo>
                    <a:cubicBezTo>
                      <a:pt x="35" y="1"/>
                      <a:pt x="19" y="1"/>
                      <a:pt x="0" y="19"/>
                    </a:cubicBezTo>
                    <a:cubicBezTo>
                      <a:pt x="0" y="19"/>
                      <a:pt x="0" y="54"/>
                      <a:pt x="19" y="54"/>
                    </a:cubicBezTo>
                    <a:lnTo>
                      <a:pt x="5140" y="4310"/>
                    </a:lnTo>
                    <a:cubicBezTo>
                      <a:pt x="5140" y="4328"/>
                      <a:pt x="5157" y="4328"/>
                      <a:pt x="5157" y="4328"/>
                    </a:cubicBezTo>
                    <a:cubicBezTo>
                      <a:pt x="5175" y="4328"/>
                      <a:pt x="5175" y="4328"/>
                      <a:pt x="5192" y="4310"/>
                    </a:cubicBezTo>
                    <a:cubicBezTo>
                      <a:pt x="5192" y="4293"/>
                      <a:pt x="5192" y="4274"/>
                      <a:pt x="5175" y="4257"/>
                    </a:cubicBez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7"/>
              <p:cNvSpPr/>
              <p:nvPr/>
            </p:nvSpPr>
            <p:spPr>
              <a:xfrm rot="-7570806">
                <a:off x="5989335" y="1768267"/>
                <a:ext cx="125649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280" extrusionOk="0">
                    <a:moveTo>
                      <a:pt x="19" y="0"/>
                    </a:moveTo>
                    <a:cubicBezTo>
                      <a:pt x="1" y="19"/>
                      <a:pt x="1" y="36"/>
                      <a:pt x="19" y="54"/>
                    </a:cubicBezTo>
                    <a:lnTo>
                      <a:pt x="2014" y="2261"/>
                    </a:lnTo>
                    <a:cubicBezTo>
                      <a:pt x="2014" y="2279"/>
                      <a:pt x="2033" y="2279"/>
                      <a:pt x="2033" y="2279"/>
                    </a:cubicBezTo>
                    <a:cubicBezTo>
                      <a:pt x="2050" y="2279"/>
                      <a:pt x="2050" y="2279"/>
                      <a:pt x="2068" y="2261"/>
                    </a:cubicBezTo>
                    <a:cubicBezTo>
                      <a:pt x="2085" y="2261"/>
                      <a:pt x="2085" y="2225"/>
                      <a:pt x="2068" y="2208"/>
                    </a:cubicBez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0" name="Google Shape;310;p7"/>
            <p:cNvGrpSpPr/>
            <p:nvPr/>
          </p:nvGrpSpPr>
          <p:grpSpPr>
            <a:xfrm rot="-4214631" flipH="1">
              <a:off x="5357267" y="568136"/>
              <a:ext cx="4279651" cy="1854971"/>
              <a:chOff x="-116896" y="1776300"/>
              <a:chExt cx="4304070" cy="1854877"/>
            </a:xfrm>
          </p:grpSpPr>
          <p:sp>
            <p:nvSpPr>
              <p:cNvPr id="311" name="Google Shape;311;p7"/>
              <p:cNvSpPr/>
              <p:nvPr/>
            </p:nvSpPr>
            <p:spPr>
              <a:xfrm flipH="1">
                <a:off x="-116896" y="2915042"/>
                <a:ext cx="3188045" cy="591469"/>
              </a:xfrm>
              <a:custGeom>
                <a:avLst/>
                <a:gdLst/>
                <a:ahLst/>
                <a:cxnLst/>
                <a:rect l="l" t="t" r="r" b="b"/>
                <a:pathLst>
                  <a:path w="44240" h="11192" extrusionOk="0">
                    <a:moveTo>
                      <a:pt x="777" y="1"/>
                    </a:moveTo>
                    <a:cubicBezTo>
                      <a:pt x="493" y="1"/>
                      <a:pt x="234" y="180"/>
                      <a:pt x="125" y="454"/>
                    </a:cubicBezTo>
                    <a:cubicBezTo>
                      <a:pt x="0" y="824"/>
                      <a:pt x="195" y="1213"/>
                      <a:pt x="548" y="1354"/>
                    </a:cubicBezTo>
                    <a:cubicBezTo>
                      <a:pt x="4418" y="2752"/>
                      <a:pt x="8470" y="3459"/>
                      <a:pt x="12577" y="3459"/>
                    </a:cubicBezTo>
                    <a:cubicBezTo>
                      <a:pt x="12723" y="3459"/>
                      <a:pt x="12870" y="3458"/>
                      <a:pt x="13017" y="3456"/>
                    </a:cubicBezTo>
                    <a:cubicBezTo>
                      <a:pt x="13493" y="3456"/>
                      <a:pt x="13970" y="3438"/>
                      <a:pt x="14465" y="3438"/>
                    </a:cubicBezTo>
                    <a:cubicBezTo>
                      <a:pt x="15047" y="3402"/>
                      <a:pt x="15647" y="3385"/>
                      <a:pt x="16231" y="3385"/>
                    </a:cubicBezTo>
                    <a:cubicBezTo>
                      <a:pt x="17785" y="3402"/>
                      <a:pt x="19391" y="3544"/>
                      <a:pt x="20928" y="3668"/>
                    </a:cubicBezTo>
                    <a:cubicBezTo>
                      <a:pt x="22510" y="3811"/>
                      <a:pt x="24150" y="3956"/>
                      <a:pt x="25782" y="3956"/>
                    </a:cubicBezTo>
                    <a:cubicBezTo>
                      <a:pt x="25954" y="3956"/>
                      <a:pt x="26126" y="3954"/>
                      <a:pt x="26297" y="3951"/>
                    </a:cubicBezTo>
                    <a:cubicBezTo>
                      <a:pt x="27074" y="3951"/>
                      <a:pt x="27851" y="3897"/>
                      <a:pt x="28610" y="3845"/>
                    </a:cubicBezTo>
                    <a:cubicBezTo>
                      <a:pt x="29446" y="3787"/>
                      <a:pt x="30306" y="3729"/>
                      <a:pt x="31151" y="3729"/>
                    </a:cubicBezTo>
                    <a:cubicBezTo>
                      <a:pt x="31341" y="3729"/>
                      <a:pt x="31530" y="3732"/>
                      <a:pt x="31718" y="3739"/>
                    </a:cubicBezTo>
                    <a:cubicBezTo>
                      <a:pt x="33714" y="3774"/>
                      <a:pt x="35339" y="4215"/>
                      <a:pt x="36540" y="5010"/>
                    </a:cubicBezTo>
                    <a:cubicBezTo>
                      <a:pt x="37440" y="5611"/>
                      <a:pt x="38146" y="6458"/>
                      <a:pt x="38923" y="7341"/>
                    </a:cubicBezTo>
                    <a:cubicBezTo>
                      <a:pt x="39224" y="7695"/>
                      <a:pt x="39542" y="8065"/>
                      <a:pt x="39877" y="8418"/>
                    </a:cubicBezTo>
                    <a:cubicBezTo>
                      <a:pt x="40831" y="9442"/>
                      <a:pt x="41909" y="10325"/>
                      <a:pt x="43074" y="11085"/>
                    </a:cubicBezTo>
                    <a:cubicBezTo>
                      <a:pt x="43180" y="11156"/>
                      <a:pt x="43303" y="11191"/>
                      <a:pt x="43444" y="11191"/>
                    </a:cubicBezTo>
                    <a:cubicBezTo>
                      <a:pt x="43675" y="11191"/>
                      <a:pt x="43887" y="11085"/>
                      <a:pt x="44028" y="10873"/>
                    </a:cubicBezTo>
                    <a:cubicBezTo>
                      <a:pt x="44240" y="10555"/>
                      <a:pt x="44151" y="10113"/>
                      <a:pt x="43816" y="9920"/>
                    </a:cubicBezTo>
                    <a:cubicBezTo>
                      <a:pt x="42756" y="9230"/>
                      <a:pt x="41767" y="8401"/>
                      <a:pt x="40884" y="7464"/>
                    </a:cubicBezTo>
                    <a:cubicBezTo>
                      <a:pt x="40583" y="7146"/>
                      <a:pt x="40265" y="6776"/>
                      <a:pt x="39966" y="6423"/>
                    </a:cubicBezTo>
                    <a:cubicBezTo>
                      <a:pt x="39189" y="5522"/>
                      <a:pt x="38358" y="4568"/>
                      <a:pt x="37317" y="3862"/>
                    </a:cubicBezTo>
                    <a:cubicBezTo>
                      <a:pt x="35886" y="2908"/>
                      <a:pt x="34014" y="2396"/>
                      <a:pt x="31753" y="2343"/>
                    </a:cubicBezTo>
                    <a:cubicBezTo>
                      <a:pt x="31552" y="2336"/>
                      <a:pt x="31352" y="2333"/>
                      <a:pt x="31152" y="2333"/>
                    </a:cubicBezTo>
                    <a:cubicBezTo>
                      <a:pt x="30264" y="2333"/>
                      <a:pt x="29387" y="2391"/>
                      <a:pt x="28522" y="2449"/>
                    </a:cubicBezTo>
                    <a:cubicBezTo>
                      <a:pt x="27780" y="2502"/>
                      <a:pt x="27020" y="2555"/>
                      <a:pt x="26262" y="2573"/>
                    </a:cubicBezTo>
                    <a:cubicBezTo>
                      <a:pt x="26097" y="2576"/>
                      <a:pt x="25932" y="2578"/>
                      <a:pt x="25767" y="2578"/>
                    </a:cubicBezTo>
                    <a:cubicBezTo>
                      <a:pt x="24195" y="2578"/>
                      <a:pt x="22602" y="2434"/>
                      <a:pt x="21051" y="2291"/>
                    </a:cubicBezTo>
                    <a:cubicBezTo>
                      <a:pt x="19480" y="2149"/>
                      <a:pt x="17855" y="2008"/>
                      <a:pt x="16231" y="2008"/>
                    </a:cubicBezTo>
                    <a:cubicBezTo>
                      <a:pt x="15630" y="2008"/>
                      <a:pt x="15011" y="2025"/>
                      <a:pt x="14411" y="2043"/>
                    </a:cubicBezTo>
                    <a:cubicBezTo>
                      <a:pt x="13952" y="2060"/>
                      <a:pt x="13476" y="2060"/>
                      <a:pt x="12998" y="2079"/>
                    </a:cubicBezTo>
                    <a:cubicBezTo>
                      <a:pt x="12896" y="2079"/>
                      <a:pt x="12793" y="2080"/>
                      <a:pt x="12691" y="2080"/>
                    </a:cubicBezTo>
                    <a:cubicBezTo>
                      <a:pt x="8700" y="2080"/>
                      <a:pt x="4778" y="1408"/>
                      <a:pt x="1025" y="47"/>
                    </a:cubicBezTo>
                    <a:cubicBezTo>
                      <a:pt x="942" y="15"/>
                      <a:pt x="858" y="1"/>
                      <a:pt x="777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7"/>
              <p:cNvSpPr/>
              <p:nvPr/>
            </p:nvSpPr>
            <p:spPr>
              <a:xfrm flipH="1">
                <a:off x="2914478" y="2931478"/>
                <a:ext cx="1272696" cy="251924"/>
              </a:xfrm>
              <a:custGeom>
                <a:avLst/>
                <a:gdLst/>
                <a:ahLst/>
                <a:cxnLst/>
                <a:rect l="l" t="t" r="r" b="b"/>
                <a:pathLst>
                  <a:path w="17661" h="4767" extrusionOk="0">
                    <a:moveTo>
                      <a:pt x="16952" y="1"/>
                    </a:moveTo>
                    <a:cubicBezTo>
                      <a:pt x="16941" y="1"/>
                      <a:pt x="16930" y="1"/>
                      <a:pt x="16918" y="2"/>
                    </a:cubicBezTo>
                    <a:cubicBezTo>
                      <a:pt x="15470" y="54"/>
                      <a:pt x="13933" y="108"/>
                      <a:pt x="12450" y="548"/>
                    </a:cubicBezTo>
                    <a:cubicBezTo>
                      <a:pt x="11691" y="760"/>
                      <a:pt x="10949" y="1097"/>
                      <a:pt x="10314" y="1520"/>
                    </a:cubicBezTo>
                    <a:cubicBezTo>
                      <a:pt x="9695" y="1944"/>
                      <a:pt x="9148" y="2333"/>
                      <a:pt x="8548" y="2474"/>
                    </a:cubicBezTo>
                    <a:cubicBezTo>
                      <a:pt x="8196" y="2564"/>
                      <a:pt x="7823" y="2593"/>
                      <a:pt x="7434" y="2593"/>
                    </a:cubicBezTo>
                    <a:cubicBezTo>
                      <a:pt x="6741" y="2593"/>
                      <a:pt x="5997" y="2502"/>
                      <a:pt x="5232" y="2502"/>
                    </a:cubicBezTo>
                    <a:cubicBezTo>
                      <a:pt x="4915" y="2502"/>
                      <a:pt x="4595" y="2517"/>
                      <a:pt x="4274" y="2562"/>
                    </a:cubicBezTo>
                    <a:cubicBezTo>
                      <a:pt x="2755" y="2738"/>
                      <a:pt x="1307" y="3357"/>
                      <a:pt x="141" y="4311"/>
                    </a:cubicBezTo>
                    <a:cubicBezTo>
                      <a:pt x="35" y="4398"/>
                      <a:pt x="0" y="4540"/>
                      <a:pt x="88" y="4664"/>
                    </a:cubicBezTo>
                    <a:cubicBezTo>
                      <a:pt x="142" y="4728"/>
                      <a:pt x="222" y="4767"/>
                      <a:pt x="300" y="4767"/>
                    </a:cubicBezTo>
                    <a:cubicBezTo>
                      <a:pt x="350" y="4767"/>
                      <a:pt x="399" y="4751"/>
                      <a:pt x="441" y="4716"/>
                    </a:cubicBezTo>
                    <a:cubicBezTo>
                      <a:pt x="1589" y="3887"/>
                      <a:pt x="2949" y="3392"/>
                      <a:pt x="4344" y="3303"/>
                    </a:cubicBezTo>
                    <a:cubicBezTo>
                      <a:pt x="4519" y="3285"/>
                      <a:pt x="4692" y="3278"/>
                      <a:pt x="4866" y="3278"/>
                    </a:cubicBezTo>
                    <a:cubicBezTo>
                      <a:pt x="5378" y="3278"/>
                      <a:pt x="5892" y="3344"/>
                      <a:pt x="6445" y="3409"/>
                    </a:cubicBezTo>
                    <a:cubicBezTo>
                      <a:pt x="6871" y="3451"/>
                      <a:pt x="7315" y="3499"/>
                      <a:pt x="7774" y="3499"/>
                    </a:cubicBezTo>
                    <a:cubicBezTo>
                      <a:pt x="8096" y="3499"/>
                      <a:pt x="8425" y="3475"/>
                      <a:pt x="8759" y="3409"/>
                    </a:cubicBezTo>
                    <a:cubicBezTo>
                      <a:pt x="9165" y="3322"/>
                      <a:pt x="9553" y="3180"/>
                      <a:pt x="9907" y="2985"/>
                    </a:cubicBezTo>
                    <a:cubicBezTo>
                      <a:pt x="10260" y="2809"/>
                      <a:pt x="10578" y="2615"/>
                      <a:pt x="10879" y="2439"/>
                    </a:cubicBezTo>
                    <a:cubicBezTo>
                      <a:pt x="11479" y="2085"/>
                      <a:pt x="12080" y="1838"/>
                      <a:pt x="12751" y="1697"/>
                    </a:cubicBezTo>
                    <a:cubicBezTo>
                      <a:pt x="13826" y="1439"/>
                      <a:pt x="14960" y="1390"/>
                      <a:pt x="16124" y="1390"/>
                    </a:cubicBezTo>
                    <a:cubicBezTo>
                      <a:pt x="16393" y="1390"/>
                      <a:pt x="16664" y="1393"/>
                      <a:pt x="16935" y="1396"/>
                    </a:cubicBezTo>
                    <a:lnTo>
                      <a:pt x="16971" y="1396"/>
                    </a:lnTo>
                    <a:cubicBezTo>
                      <a:pt x="17359" y="1379"/>
                      <a:pt x="17660" y="1061"/>
                      <a:pt x="17642" y="673"/>
                    </a:cubicBezTo>
                    <a:cubicBezTo>
                      <a:pt x="17625" y="295"/>
                      <a:pt x="17325" y="1"/>
                      <a:pt x="16952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7"/>
              <p:cNvSpPr/>
              <p:nvPr/>
            </p:nvSpPr>
            <p:spPr>
              <a:xfrm flipH="1">
                <a:off x="3483414" y="2761152"/>
                <a:ext cx="344891" cy="318618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6029" extrusionOk="0">
                    <a:moveTo>
                      <a:pt x="123" y="1"/>
                    </a:moveTo>
                    <a:cubicBezTo>
                      <a:pt x="97" y="1"/>
                      <a:pt x="70" y="10"/>
                      <a:pt x="52" y="27"/>
                    </a:cubicBezTo>
                    <a:cubicBezTo>
                      <a:pt x="0" y="63"/>
                      <a:pt x="0" y="133"/>
                      <a:pt x="36" y="169"/>
                    </a:cubicBezTo>
                    <a:lnTo>
                      <a:pt x="1272" y="1494"/>
                    </a:lnTo>
                    <a:lnTo>
                      <a:pt x="1907" y="2147"/>
                    </a:lnTo>
                    <a:cubicBezTo>
                      <a:pt x="2101" y="2377"/>
                      <a:pt x="2313" y="2589"/>
                      <a:pt x="2490" y="2818"/>
                    </a:cubicBezTo>
                    <a:cubicBezTo>
                      <a:pt x="2666" y="3048"/>
                      <a:pt x="2772" y="3260"/>
                      <a:pt x="2861" y="3542"/>
                    </a:cubicBezTo>
                    <a:cubicBezTo>
                      <a:pt x="2932" y="3825"/>
                      <a:pt x="3002" y="4143"/>
                      <a:pt x="3125" y="4442"/>
                    </a:cubicBezTo>
                    <a:cubicBezTo>
                      <a:pt x="3373" y="5026"/>
                      <a:pt x="3779" y="5556"/>
                      <a:pt x="4291" y="5961"/>
                    </a:cubicBezTo>
                    <a:lnTo>
                      <a:pt x="4309" y="5980"/>
                    </a:lnTo>
                    <a:cubicBezTo>
                      <a:pt x="4356" y="6013"/>
                      <a:pt x="4409" y="6028"/>
                      <a:pt x="4463" y="6028"/>
                    </a:cubicBezTo>
                    <a:cubicBezTo>
                      <a:pt x="4553" y="6028"/>
                      <a:pt x="4642" y="5986"/>
                      <a:pt x="4698" y="5909"/>
                    </a:cubicBezTo>
                    <a:cubicBezTo>
                      <a:pt x="4785" y="5785"/>
                      <a:pt x="4768" y="5591"/>
                      <a:pt x="4627" y="5502"/>
                    </a:cubicBezTo>
                    <a:cubicBezTo>
                      <a:pt x="4185" y="5184"/>
                      <a:pt x="3815" y="4743"/>
                      <a:pt x="3568" y="4231"/>
                    </a:cubicBezTo>
                    <a:cubicBezTo>
                      <a:pt x="3443" y="3983"/>
                      <a:pt x="3373" y="3719"/>
                      <a:pt x="3267" y="3418"/>
                    </a:cubicBezTo>
                    <a:cubicBezTo>
                      <a:pt x="3179" y="3119"/>
                      <a:pt x="3002" y="2801"/>
                      <a:pt x="2790" y="2570"/>
                    </a:cubicBezTo>
                    <a:cubicBezTo>
                      <a:pt x="2579" y="2323"/>
                      <a:pt x="2367" y="2111"/>
                      <a:pt x="2136" y="1918"/>
                    </a:cubicBezTo>
                    <a:lnTo>
                      <a:pt x="1501" y="1282"/>
                    </a:lnTo>
                    <a:lnTo>
                      <a:pt x="194" y="27"/>
                    </a:lnTo>
                    <a:cubicBezTo>
                      <a:pt x="176" y="10"/>
                      <a:pt x="150" y="1"/>
                      <a:pt x="123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7"/>
              <p:cNvSpPr/>
              <p:nvPr/>
            </p:nvSpPr>
            <p:spPr>
              <a:xfrm flipH="1">
                <a:off x="2973066" y="1776300"/>
                <a:ext cx="1139092" cy="1192081"/>
              </a:xfrm>
              <a:custGeom>
                <a:avLst/>
                <a:gdLst/>
                <a:ahLst/>
                <a:cxnLst/>
                <a:rect l="l" t="t" r="r" b="b"/>
                <a:pathLst>
                  <a:path w="15807" h="22557" extrusionOk="0">
                    <a:moveTo>
                      <a:pt x="165" y="0"/>
                    </a:moveTo>
                    <a:cubicBezTo>
                      <a:pt x="133" y="0"/>
                      <a:pt x="101" y="10"/>
                      <a:pt x="71" y="33"/>
                    </a:cubicBezTo>
                    <a:cubicBezTo>
                      <a:pt x="19" y="85"/>
                      <a:pt x="0" y="191"/>
                      <a:pt x="54" y="245"/>
                    </a:cubicBezTo>
                    <a:cubicBezTo>
                      <a:pt x="742" y="1145"/>
                      <a:pt x="1307" y="2134"/>
                      <a:pt x="1714" y="3193"/>
                    </a:cubicBezTo>
                    <a:cubicBezTo>
                      <a:pt x="1908" y="3723"/>
                      <a:pt x="2084" y="4253"/>
                      <a:pt x="2190" y="4818"/>
                    </a:cubicBezTo>
                    <a:cubicBezTo>
                      <a:pt x="2314" y="5366"/>
                      <a:pt x="2385" y="5913"/>
                      <a:pt x="2437" y="6496"/>
                    </a:cubicBezTo>
                    <a:cubicBezTo>
                      <a:pt x="2508" y="7061"/>
                      <a:pt x="2597" y="7662"/>
                      <a:pt x="2861" y="8227"/>
                    </a:cubicBezTo>
                    <a:cubicBezTo>
                      <a:pt x="2986" y="8510"/>
                      <a:pt x="3162" y="8792"/>
                      <a:pt x="3374" y="9021"/>
                    </a:cubicBezTo>
                    <a:cubicBezTo>
                      <a:pt x="3586" y="9251"/>
                      <a:pt x="3833" y="9445"/>
                      <a:pt x="4080" y="9604"/>
                    </a:cubicBezTo>
                    <a:cubicBezTo>
                      <a:pt x="4575" y="9939"/>
                      <a:pt x="5105" y="10187"/>
                      <a:pt x="5564" y="10487"/>
                    </a:cubicBezTo>
                    <a:cubicBezTo>
                      <a:pt x="6040" y="10770"/>
                      <a:pt x="6429" y="11140"/>
                      <a:pt x="6746" y="11564"/>
                    </a:cubicBezTo>
                    <a:cubicBezTo>
                      <a:pt x="7401" y="12447"/>
                      <a:pt x="7789" y="13525"/>
                      <a:pt x="8265" y="14566"/>
                    </a:cubicBezTo>
                    <a:cubicBezTo>
                      <a:pt x="8512" y="15096"/>
                      <a:pt x="8778" y="15644"/>
                      <a:pt x="9113" y="16139"/>
                    </a:cubicBezTo>
                    <a:cubicBezTo>
                      <a:pt x="9202" y="16262"/>
                      <a:pt x="9273" y="16386"/>
                      <a:pt x="9379" y="16509"/>
                    </a:cubicBezTo>
                    <a:cubicBezTo>
                      <a:pt x="9466" y="16633"/>
                      <a:pt x="9572" y="16756"/>
                      <a:pt x="9678" y="16862"/>
                    </a:cubicBezTo>
                    <a:cubicBezTo>
                      <a:pt x="9873" y="17092"/>
                      <a:pt x="10102" y="17304"/>
                      <a:pt x="10332" y="17481"/>
                    </a:cubicBezTo>
                    <a:cubicBezTo>
                      <a:pt x="10773" y="17869"/>
                      <a:pt x="11250" y="18204"/>
                      <a:pt x="11691" y="18557"/>
                    </a:cubicBezTo>
                    <a:cubicBezTo>
                      <a:pt x="12134" y="18894"/>
                      <a:pt x="12557" y="19264"/>
                      <a:pt x="12946" y="19671"/>
                    </a:cubicBezTo>
                    <a:cubicBezTo>
                      <a:pt x="13723" y="20465"/>
                      <a:pt x="14394" y="21366"/>
                      <a:pt x="14924" y="22337"/>
                    </a:cubicBezTo>
                    <a:cubicBezTo>
                      <a:pt x="15006" y="22478"/>
                      <a:pt x="15152" y="22557"/>
                      <a:pt x="15302" y="22557"/>
                    </a:cubicBezTo>
                    <a:cubicBezTo>
                      <a:pt x="15377" y="22557"/>
                      <a:pt x="15454" y="22537"/>
                      <a:pt x="15524" y="22496"/>
                    </a:cubicBezTo>
                    <a:cubicBezTo>
                      <a:pt x="15736" y="22372"/>
                      <a:pt x="15807" y="22108"/>
                      <a:pt x="15682" y="21896"/>
                    </a:cubicBezTo>
                    <a:cubicBezTo>
                      <a:pt x="15100" y="20872"/>
                      <a:pt x="14359" y="19918"/>
                      <a:pt x="13511" y="19087"/>
                    </a:cubicBezTo>
                    <a:cubicBezTo>
                      <a:pt x="13087" y="18682"/>
                      <a:pt x="12645" y="18293"/>
                      <a:pt x="12169" y="17940"/>
                    </a:cubicBezTo>
                    <a:cubicBezTo>
                      <a:pt x="11691" y="17587"/>
                      <a:pt x="11232" y="17269"/>
                      <a:pt x="10791" y="16916"/>
                    </a:cubicBezTo>
                    <a:cubicBezTo>
                      <a:pt x="10579" y="16739"/>
                      <a:pt x="10384" y="16563"/>
                      <a:pt x="10191" y="16368"/>
                    </a:cubicBezTo>
                    <a:cubicBezTo>
                      <a:pt x="10102" y="16280"/>
                      <a:pt x="10014" y="16174"/>
                      <a:pt x="9925" y="16068"/>
                    </a:cubicBezTo>
                    <a:cubicBezTo>
                      <a:pt x="9838" y="15962"/>
                      <a:pt x="9767" y="15856"/>
                      <a:pt x="9696" y="15750"/>
                    </a:cubicBezTo>
                    <a:cubicBezTo>
                      <a:pt x="9379" y="15291"/>
                      <a:pt x="9113" y="14797"/>
                      <a:pt x="8884" y="14302"/>
                    </a:cubicBezTo>
                    <a:cubicBezTo>
                      <a:pt x="8390" y="13278"/>
                      <a:pt x="7966" y="12164"/>
                      <a:pt x="7224" y="11211"/>
                    </a:cubicBezTo>
                    <a:cubicBezTo>
                      <a:pt x="6852" y="10735"/>
                      <a:pt x="6376" y="10311"/>
                      <a:pt x="5863" y="10010"/>
                    </a:cubicBezTo>
                    <a:cubicBezTo>
                      <a:pt x="5352" y="9710"/>
                      <a:pt x="4822" y="9463"/>
                      <a:pt x="4363" y="9181"/>
                    </a:cubicBezTo>
                    <a:cubicBezTo>
                      <a:pt x="3904" y="8880"/>
                      <a:pt x="3515" y="8510"/>
                      <a:pt x="3303" y="8032"/>
                    </a:cubicBezTo>
                    <a:cubicBezTo>
                      <a:pt x="3073" y="7556"/>
                      <a:pt x="2967" y="6991"/>
                      <a:pt x="2880" y="6443"/>
                    </a:cubicBezTo>
                    <a:cubicBezTo>
                      <a:pt x="2809" y="5877"/>
                      <a:pt x="2738" y="5295"/>
                      <a:pt x="2597" y="4712"/>
                    </a:cubicBezTo>
                    <a:cubicBezTo>
                      <a:pt x="2456" y="4147"/>
                      <a:pt x="2279" y="3600"/>
                      <a:pt x="2067" y="3052"/>
                    </a:cubicBezTo>
                    <a:cubicBezTo>
                      <a:pt x="1625" y="1975"/>
                      <a:pt x="1025" y="951"/>
                      <a:pt x="283" y="50"/>
                    </a:cubicBezTo>
                    <a:cubicBezTo>
                      <a:pt x="252" y="19"/>
                      <a:pt x="210" y="0"/>
                      <a:pt x="165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7"/>
              <p:cNvSpPr/>
              <p:nvPr/>
            </p:nvSpPr>
            <p:spPr>
              <a:xfrm flipH="1">
                <a:off x="3132184" y="2197806"/>
                <a:ext cx="162933" cy="543484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10284" extrusionOk="0">
                    <a:moveTo>
                      <a:pt x="2097" y="1"/>
                    </a:moveTo>
                    <a:cubicBezTo>
                      <a:pt x="2034" y="1"/>
                      <a:pt x="1976" y="66"/>
                      <a:pt x="1961" y="145"/>
                    </a:cubicBezTo>
                    <a:lnTo>
                      <a:pt x="1784" y="2634"/>
                    </a:lnTo>
                    <a:lnTo>
                      <a:pt x="1695" y="3889"/>
                    </a:lnTo>
                    <a:cubicBezTo>
                      <a:pt x="1660" y="4313"/>
                      <a:pt x="1643" y="4718"/>
                      <a:pt x="1590" y="5107"/>
                    </a:cubicBezTo>
                    <a:cubicBezTo>
                      <a:pt x="1519" y="5514"/>
                      <a:pt x="1396" y="5832"/>
                      <a:pt x="1184" y="6166"/>
                    </a:cubicBezTo>
                    <a:cubicBezTo>
                      <a:pt x="972" y="6503"/>
                      <a:pt x="707" y="6873"/>
                      <a:pt x="530" y="7297"/>
                    </a:cubicBezTo>
                    <a:cubicBezTo>
                      <a:pt x="160" y="8109"/>
                      <a:pt x="0" y="9010"/>
                      <a:pt x="71" y="9910"/>
                    </a:cubicBezTo>
                    <a:lnTo>
                      <a:pt x="71" y="9929"/>
                    </a:lnTo>
                    <a:cubicBezTo>
                      <a:pt x="88" y="10145"/>
                      <a:pt x="262" y="10283"/>
                      <a:pt x="476" y="10283"/>
                    </a:cubicBezTo>
                    <a:cubicBezTo>
                      <a:pt x="488" y="10283"/>
                      <a:pt x="500" y="10283"/>
                      <a:pt x="513" y="10282"/>
                    </a:cubicBezTo>
                    <a:cubicBezTo>
                      <a:pt x="725" y="10247"/>
                      <a:pt x="883" y="10052"/>
                      <a:pt x="848" y="9840"/>
                    </a:cubicBezTo>
                    <a:cubicBezTo>
                      <a:pt x="760" y="9081"/>
                      <a:pt x="848" y="8286"/>
                      <a:pt x="1149" y="7544"/>
                    </a:cubicBezTo>
                    <a:cubicBezTo>
                      <a:pt x="1272" y="7191"/>
                      <a:pt x="1484" y="6856"/>
                      <a:pt x="1695" y="6484"/>
                    </a:cubicBezTo>
                    <a:cubicBezTo>
                      <a:pt x="1801" y="6291"/>
                      <a:pt x="1907" y="6079"/>
                      <a:pt x="1978" y="5849"/>
                    </a:cubicBezTo>
                    <a:cubicBezTo>
                      <a:pt x="2049" y="5637"/>
                      <a:pt x="2084" y="5408"/>
                      <a:pt x="2119" y="5196"/>
                    </a:cubicBezTo>
                    <a:cubicBezTo>
                      <a:pt x="2173" y="4754"/>
                      <a:pt x="2173" y="4330"/>
                      <a:pt x="2173" y="3906"/>
                    </a:cubicBezTo>
                    <a:lnTo>
                      <a:pt x="2208" y="2653"/>
                    </a:lnTo>
                    <a:lnTo>
                      <a:pt x="2261" y="145"/>
                    </a:lnTo>
                    <a:cubicBezTo>
                      <a:pt x="2261" y="74"/>
                      <a:pt x="2208" y="4"/>
                      <a:pt x="2119" y="4"/>
                    </a:cubicBezTo>
                    <a:cubicBezTo>
                      <a:pt x="2112" y="2"/>
                      <a:pt x="2104" y="1"/>
                      <a:pt x="2097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7"/>
              <p:cNvSpPr/>
              <p:nvPr/>
            </p:nvSpPr>
            <p:spPr>
              <a:xfrm flipH="1">
                <a:off x="189885" y="2655036"/>
                <a:ext cx="996480" cy="462574"/>
              </a:xfrm>
              <a:custGeom>
                <a:avLst/>
                <a:gdLst/>
                <a:ahLst/>
                <a:cxnLst/>
                <a:rect l="l" t="t" r="r" b="b"/>
                <a:pathLst>
                  <a:path w="13828" h="8753" extrusionOk="0">
                    <a:moveTo>
                      <a:pt x="13652" y="0"/>
                    </a:moveTo>
                    <a:cubicBezTo>
                      <a:pt x="13612" y="0"/>
                      <a:pt x="13572" y="14"/>
                      <a:pt x="13545" y="41"/>
                    </a:cubicBezTo>
                    <a:cubicBezTo>
                      <a:pt x="12662" y="959"/>
                      <a:pt x="11762" y="1877"/>
                      <a:pt x="10720" y="2495"/>
                    </a:cubicBezTo>
                    <a:cubicBezTo>
                      <a:pt x="10190" y="2812"/>
                      <a:pt x="9625" y="3024"/>
                      <a:pt x="9043" y="3149"/>
                    </a:cubicBezTo>
                    <a:cubicBezTo>
                      <a:pt x="8442" y="3272"/>
                      <a:pt x="7771" y="3342"/>
                      <a:pt x="7117" y="3589"/>
                    </a:cubicBezTo>
                    <a:cubicBezTo>
                      <a:pt x="6464" y="3837"/>
                      <a:pt x="5899" y="4173"/>
                      <a:pt x="5351" y="4508"/>
                    </a:cubicBezTo>
                    <a:lnTo>
                      <a:pt x="3709" y="5497"/>
                    </a:lnTo>
                    <a:lnTo>
                      <a:pt x="441" y="7458"/>
                    </a:lnTo>
                    <a:cubicBezTo>
                      <a:pt x="425" y="7475"/>
                      <a:pt x="406" y="7475"/>
                      <a:pt x="389" y="7493"/>
                    </a:cubicBezTo>
                    <a:cubicBezTo>
                      <a:pt x="88" y="7705"/>
                      <a:pt x="1" y="8146"/>
                      <a:pt x="230" y="8464"/>
                    </a:cubicBezTo>
                    <a:cubicBezTo>
                      <a:pt x="360" y="8648"/>
                      <a:pt x="577" y="8753"/>
                      <a:pt x="798" y="8753"/>
                    </a:cubicBezTo>
                    <a:cubicBezTo>
                      <a:pt x="938" y="8753"/>
                      <a:pt x="1079" y="8712"/>
                      <a:pt x="1202" y="8623"/>
                    </a:cubicBezTo>
                    <a:lnTo>
                      <a:pt x="4327" y="6433"/>
                    </a:lnTo>
                    <a:lnTo>
                      <a:pt x="5881" y="5339"/>
                    </a:lnTo>
                    <a:cubicBezTo>
                      <a:pt x="6411" y="4967"/>
                      <a:pt x="6905" y="4614"/>
                      <a:pt x="7435" y="4385"/>
                    </a:cubicBezTo>
                    <a:cubicBezTo>
                      <a:pt x="7965" y="4138"/>
                      <a:pt x="8565" y="4013"/>
                      <a:pt x="9201" y="3837"/>
                    </a:cubicBezTo>
                    <a:cubicBezTo>
                      <a:pt x="9855" y="3660"/>
                      <a:pt x="10491" y="3361"/>
                      <a:pt x="11021" y="2989"/>
                    </a:cubicBezTo>
                    <a:cubicBezTo>
                      <a:pt x="12116" y="2230"/>
                      <a:pt x="12963" y="1223"/>
                      <a:pt x="13776" y="252"/>
                    </a:cubicBezTo>
                    <a:cubicBezTo>
                      <a:pt x="13828" y="199"/>
                      <a:pt x="13828" y="93"/>
                      <a:pt x="13757" y="41"/>
                    </a:cubicBezTo>
                    <a:cubicBezTo>
                      <a:pt x="13731" y="14"/>
                      <a:pt x="13692" y="0"/>
                      <a:pt x="13652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7"/>
              <p:cNvSpPr/>
              <p:nvPr/>
            </p:nvSpPr>
            <p:spPr>
              <a:xfrm flipH="1">
                <a:off x="2129365" y="3042297"/>
                <a:ext cx="768691" cy="588880"/>
              </a:xfrm>
              <a:custGeom>
                <a:avLst/>
                <a:gdLst/>
                <a:ahLst/>
                <a:cxnLst/>
                <a:rect l="l" t="t" r="r" b="b"/>
                <a:pathLst>
                  <a:path w="10667" h="11143" extrusionOk="0">
                    <a:moveTo>
                      <a:pt x="10196" y="1"/>
                    </a:moveTo>
                    <a:cubicBezTo>
                      <a:pt x="10177" y="1"/>
                      <a:pt x="10157" y="2"/>
                      <a:pt x="10137" y="5"/>
                    </a:cubicBezTo>
                    <a:cubicBezTo>
                      <a:pt x="7453" y="377"/>
                      <a:pt x="5086" y="2195"/>
                      <a:pt x="4062" y="4651"/>
                    </a:cubicBezTo>
                    <a:cubicBezTo>
                      <a:pt x="3815" y="5251"/>
                      <a:pt x="3621" y="5833"/>
                      <a:pt x="3233" y="6240"/>
                    </a:cubicBezTo>
                    <a:cubicBezTo>
                      <a:pt x="2844" y="6664"/>
                      <a:pt x="2296" y="6999"/>
                      <a:pt x="1820" y="7476"/>
                    </a:cubicBezTo>
                    <a:cubicBezTo>
                      <a:pt x="1342" y="7952"/>
                      <a:pt x="989" y="8518"/>
                      <a:pt x="706" y="9118"/>
                    </a:cubicBezTo>
                    <a:cubicBezTo>
                      <a:pt x="442" y="9702"/>
                      <a:pt x="230" y="10302"/>
                      <a:pt x="35" y="10902"/>
                    </a:cubicBezTo>
                    <a:cubicBezTo>
                      <a:pt x="0" y="11008"/>
                      <a:pt x="54" y="11096"/>
                      <a:pt x="141" y="11131"/>
                    </a:cubicBezTo>
                    <a:cubicBezTo>
                      <a:pt x="160" y="11139"/>
                      <a:pt x="180" y="11142"/>
                      <a:pt x="200" y="11142"/>
                    </a:cubicBezTo>
                    <a:cubicBezTo>
                      <a:pt x="273" y="11142"/>
                      <a:pt x="344" y="11095"/>
                      <a:pt x="372" y="11025"/>
                    </a:cubicBezTo>
                    <a:cubicBezTo>
                      <a:pt x="795" y="9843"/>
                      <a:pt x="1272" y="8642"/>
                      <a:pt x="2155" y="7830"/>
                    </a:cubicBezTo>
                    <a:cubicBezTo>
                      <a:pt x="2597" y="7423"/>
                      <a:pt x="3144" y="7105"/>
                      <a:pt x="3638" y="6629"/>
                    </a:cubicBezTo>
                    <a:cubicBezTo>
                      <a:pt x="3885" y="6381"/>
                      <a:pt x="4080" y="6081"/>
                      <a:pt x="4222" y="5781"/>
                    </a:cubicBezTo>
                    <a:cubicBezTo>
                      <a:pt x="4380" y="5480"/>
                      <a:pt x="4504" y="5181"/>
                      <a:pt x="4627" y="4898"/>
                    </a:cubicBezTo>
                    <a:cubicBezTo>
                      <a:pt x="5634" y="2690"/>
                      <a:pt x="7877" y="1119"/>
                      <a:pt x="10243" y="888"/>
                    </a:cubicBezTo>
                    <a:lnTo>
                      <a:pt x="10261" y="888"/>
                    </a:lnTo>
                    <a:cubicBezTo>
                      <a:pt x="10490" y="853"/>
                      <a:pt x="10667" y="624"/>
                      <a:pt x="10631" y="377"/>
                    </a:cubicBezTo>
                    <a:cubicBezTo>
                      <a:pt x="10599" y="167"/>
                      <a:pt x="10405" y="1"/>
                      <a:pt x="10196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" name="Google Shape;318;p7"/>
            <p:cNvGrpSpPr/>
            <p:nvPr/>
          </p:nvGrpSpPr>
          <p:grpSpPr>
            <a:xfrm rot="-8551365">
              <a:off x="5124581" y="437902"/>
              <a:ext cx="2746495" cy="1553795"/>
              <a:chOff x="927379" y="1711542"/>
              <a:chExt cx="2762140" cy="2082494"/>
            </a:xfrm>
          </p:grpSpPr>
          <p:sp>
            <p:nvSpPr>
              <p:cNvPr id="319" name="Google Shape;319;p7"/>
              <p:cNvSpPr/>
              <p:nvPr/>
            </p:nvSpPr>
            <p:spPr>
              <a:xfrm flipH="1">
                <a:off x="2416823" y="2866720"/>
                <a:ext cx="1272696" cy="251924"/>
              </a:xfrm>
              <a:custGeom>
                <a:avLst/>
                <a:gdLst/>
                <a:ahLst/>
                <a:cxnLst/>
                <a:rect l="l" t="t" r="r" b="b"/>
                <a:pathLst>
                  <a:path w="17661" h="4767" extrusionOk="0">
                    <a:moveTo>
                      <a:pt x="16952" y="1"/>
                    </a:moveTo>
                    <a:cubicBezTo>
                      <a:pt x="16941" y="1"/>
                      <a:pt x="16930" y="1"/>
                      <a:pt x="16918" y="2"/>
                    </a:cubicBezTo>
                    <a:cubicBezTo>
                      <a:pt x="15470" y="54"/>
                      <a:pt x="13933" y="108"/>
                      <a:pt x="12450" y="548"/>
                    </a:cubicBezTo>
                    <a:cubicBezTo>
                      <a:pt x="11691" y="760"/>
                      <a:pt x="10949" y="1097"/>
                      <a:pt x="10314" y="1520"/>
                    </a:cubicBezTo>
                    <a:cubicBezTo>
                      <a:pt x="9695" y="1944"/>
                      <a:pt x="9148" y="2333"/>
                      <a:pt x="8548" y="2474"/>
                    </a:cubicBezTo>
                    <a:cubicBezTo>
                      <a:pt x="8196" y="2564"/>
                      <a:pt x="7823" y="2593"/>
                      <a:pt x="7434" y="2593"/>
                    </a:cubicBezTo>
                    <a:cubicBezTo>
                      <a:pt x="6741" y="2593"/>
                      <a:pt x="5997" y="2502"/>
                      <a:pt x="5232" y="2502"/>
                    </a:cubicBezTo>
                    <a:cubicBezTo>
                      <a:pt x="4915" y="2502"/>
                      <a:pt x="4595" y="2517"/>
                      <a:pt x="4274" y="2562"/>
                    </a:cubicBezTo>
                    <a:cubicBezTo>
                      <a:pt x="2755" y="2738"/>
                      <a:pt x="1307" y="3357"/>
                      <a:pt x="141" y="4311"/>
                    </a:cubicBezTo>
                    <a:cubicBezTo>
                      <a:pt x="35" y="4398"/>
                      <a:pt x="0" y="4540"/>
                      <a:pt x="88" y="4664"/>
                    </a:cubicBezTo>
                    <a:cubicBezTo>
                      <a:pt x="142" y="4728"/>
                      <a:pt x="222" y="4767"/>
                      <a:pt x="300" y="4767"/>
                    </a:cubicBezTo>
                    <a:cubicBezTo>
                      <a:pt x="350" y="4767"/>
                      <a:pt x="399" y="4751"/>
                      <a:pt x="441" y="4716"/>
                    </a:cubicBezTo>
                    <a:cubicBezTo>
                      <a:pt x="1589" y="3887"/>
                      <a:pt x="2949" y="3392"/>
                      <a:pt x="4344" y="3303"/>
                    </a:cubicBezTo>
                    <a:cubicBezTo>
                      <a:pt x="4519" y="3285"/>
                      <a:pt x="4692" y="3278"/>
                      <a:pt x="4866" y="3278"/>
                    </a:cubicBezTo>
                    <a:cubicBezTo>
                      <a:pt x="5378" y="3278"/>
                      <a:pt x="5892" y="3344"/>
                      <a:pt x="6445" y="3409"/>
                    </a:cubicBezTo>
                    <a:cubicBezTo>
                      <a:pt x="6871" y="3451"/>
                      <a:pt x="7315" y="3499"/>
                      <a:pt x="7774" y="3499"/>
                    </a:cubicBezTo>
                    <a:cubicBezTo>
                      <a:pt x="8096" y="3499"/>
                      <a:pt x="8425" y="3475"/>
                      <a:pt x="8759" y="3409"/>
                    </a:cubicBezTo>
                    <a:cubicBezTo>
                      <a:pt x="9165" y="3322"/>
                      <a:pt x="9553" y="3180"/>
                      <a:pt x="9907" y="2985"/>
                    </a:cubicBezTo>
                    <a:cubicBezTo>
                      <a:pt x="10260" y="2809"/>
                      <a:pt x="10578" y="2615"/>
                      <a:pt x="10879" y="2439"/>
                    </a:cubicBezTo>
                    <a:cubicBezTo>
                      <a:pt x="11479" y="2085"/>
                      <a:pt x="12080" y="1838"/>
                      <a:pt x="12751" y="1697"/>
                    </a:cubicBezTo>
                    <a:cubicBezTo>
                      <a:pt x="13826" y="1439"/>
                      <a:pt x="14960" y="1390"/>
                      <a:pt x="16124" y="1390"/>
                    </a:cubicBezTo>
                    <a:cubicBezTo>
                      <a:pt x="16393" y="1390"/>
                      <a:pt x="16664" y="1393"/>
                      <a:pt x="16935" y="1396"/>
                    </a:cubicBezTo>
                    <a:lnTo>
                      <a:pt x="16971" y="1396"/>
                    </a:lnTo>
                    <a:cubicBezTo>
                      <a:pt x="17359" y="1379"/>
                      <a:pt x="17660" y="1061"/>
                      <a:pt x="17642" y="673"/>
                    </a:cubicBezTo>
                    <a:cubicBezTo>
                      <a:pt x="17625" y="295"/>
                      <a:pt x="17325" y="1"/>
                      <a:pt x="16952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7"/>
              <p:cNvSpPr/>
              <p:nvPr/>
            </p:nvSpPr>
            <p:spPr>
              <a:xfrm flipH="1">
                <a:off x="2985758" y="2696394"/>
                <a:ext cx="344891" cy="318618"/>
              </a:xfrm>
              <a:custGeom>
                <a:avLst/>
                <a:gdLst/>
                <a:ahLst/>
                <a:cxnLst/>
                <a:rect l="l" t="t" r="r" b="b"/>
                <a:pathLst>
                  <a:path w="4786" h="6029" extrusionOk="0">
                    <a:moveTo>
                      <a:pt x="123" y="1"/>
                    </a:moveTo>
                    <a:cubicBezTo>
                      <a:pt x="97" y="1"/>
                      <a:pt x="70" y="10"/>
                      <a:pt x="52" y="27"/>
                    </a:cubicBezTo>
                    <a:cubicBezTo>
                      <a:pt x="0" y="63"/>
                      <a:pt x="0" y="133"/>
                      <a:pt x="36" y="169"/>
                    </a:cubicBezTo>
                    <a:lnTo>
                      <a:pt x="1272" y="1494"/>
                    </a:lnTo>
                    <a:lnTo>
                      <a:pt x="1907" y="2147"/>
                    </a:lnTo>
                    <a:cubicBezTo>
                      <a:pt x="2101" y="2377"/>
                      <a:pt x="2313" y="2589"/>
                      <a:pt x="2490" y="2818"/>
                    </a:cubicBezTo>
                    <a:cubicBezTo>
                      <a:pt x="2666" y="3048"/>
                      <a:pt x="2772" y="3260"/>
                      <a:pt x="2861" y="3542"/>
                    </a:cubicBezTo>
                    <a:cubicBezTo>
                      <a:pt x="2932" y="3825"/>
                      <a:pt x="3002" y="4143"/>
                      <a:pt x="3125" y="4442"/>
                    </a:cubicBezTo>
                    <a:cubicBezTo>
                      <a:pt x="3373" y="5026"/>
                      <a:pt x="3779" y="5556"/>
                      <a:pt x="4291" y="5961"/>
                    </a:cubicBezTo>
                    <a:lnTo>
                      <a:pt x="4309" y="5980"/>
                    </a:lnTo>
                    <a:cubicBezTo>
                      <a:pt x="4356" y="6013"/>
                      <a:pt x="4409" y="6028"/>
                      <a:pt x="4463" y="6028"/>
                    </a:cubicBezTo>
                    <a:cubicBezTo>
                      <a:pt x="4553" y="6028"/>
                      <a:pt x="4642" y="5986"/>
                      <a:pt x="4698" y="5909"/>
                    </a:cubicBezTo>
                    <a:cubicBezTo>
                      <a:pt x="4785" y="5785"/>
                      <a:pt x="4768" y="5591"/>
                      <a:pt x="4627" y="5502"/>
                    </a:cubicBezTo>
                    <a:cubicBezTo>
                      <a:pt x="4185" y="5184"/>
                      <a:pt x="3815" y="4743"/>
                      <a:pt x="3568" y="4231"/>
                    </a:cubicBezTo>
                    <a:cubicBezTo>
                      <a:pt x="3443" y="3983"/>
                      <a:pt x="3373" y="3719"/>
                      <a:pt x="3267" y="3418"/>
                    </a:cubicBezTo>
                    <a:cubicBezTo>
                      <a:pt x="3179" y="3119"/>
                      <a:pt x="3002" y="2801"/>
                      <a:pt x="2790" y="2570"/>
                    </a:cubicBezTo>
                    <a:cubicBezTo>
                      <a:pt x="2579" y="2323"/>
                      <a:pt x="2367" y="2111"/>
                      <a:pt x="2136" y="1918"/>
                    </a:cubicBezTo>
                    <a:lnTo>
                      <a:pt x="1501" y="1282"/>
                    </a:lnTo>
                    <a:lnTo>
                      <a:pt x="194" y="27"/>
                    </a:lnTo>
                    <a:cubicBezTo>
                      <a:pt x="176" y="10"/>
                      <a:pt x="150" y="1"/>
                      <a:pt x="123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7"/>
              <p:cNvSpPr/>
              <p:nvPr/>
            </p:nvSpPr>
            <p:spPr>
              <a:xfrm flipH="1">
                <a:off x="2475410" y="1711542"/>
                <a:ext cx="1139092" cy="1192081"/>
              </a:xfrm>
              <a:custGeom>
                <a:avLst/>
                <a:gdLst/>
                <a:ahLst/>
                <a:cxnLst/>
                <a:rect l="l" t="t" r="r" b="b"/>
                <a:pathLst>
                  <a:path w="15807" h="22557" extrusionOk="0">
                    <a:moveTo>
                      <a:pt x="165" y="0"/>
                    </a:moveTo>
                    <a:cubicBezTo>
                      <a:pt x="133" y="0"/>
                      <a:pt x="101" y="10"/>
                      <a:pt x="71" y="33"/>
                    </a:cubicBezTo>
                    <a:cubicBezTo>
                      <a:pt x="19" y="85"/>
                      <a:pt x="0" y="191"/>
                      <a:pt x="54" y="245"/>
                    </a:cubicBezTo>
                    <a:cubicBezTo>
                      <a:pt x="742" y="1145"/>
                      <a:pt x="1307" y="2134"/>
                      <a:pt x="1714" y="3193"/>
                    </a:cubicBezTo>
                    <a:cubicBezTo>
                      <a:pt x="1908" y="3723"/>
                      <a:pt x="2084" y="4253"/>
                      <a:pt x="2190" y="4818"/>
                    </a:cubicBezTo>
                    <a:cubicBezTo>
                      <a:pt x="2314" y="5366"/>
                      <a:pt x="2385" y="5913"/>
                      <a:pt x="2437" y="6496"/>
                    </a:cubicBezTo>
                    <a:cubicBezTo>
                      <a:pt x="2508" y="7061"/>
                      <a:pt x="2597" y="7662"/>
                      <a:pt x="2861" y="8227"/>
                    </a:cubicBezTo>
                    <a:cubicBezTo>
                      <a:pt x="2986" y="8510"/>
                      <a:pt x="3162" y="8792"/>
                      <a:pt x="3374" y="9021"/>
                    </a:cubicBezTo>
                    <a:cubicBezTo>
                      <a:pt x="3586" y="9251"/>
                      <a:pt x="3833" y="9445"/>
                      <a:pt x="4080" y="9604"/>
                    </a:cubicBezTo>
                    <a:cubicBezTo>
                      <a:pt x="4575" y="9939"/>
                      <a:pt x="5105" y="10187"/>
                      <a:pt x="5564" y="10487"/>
                    </a:cubicBezTo>
                    <a:cubicBezTo>
                      <a:pt x="6040" y="10770"/>
                      <a:pt x="6429" y="11140"/>
                      <a:pt x="6746" y="11564"/>
                    </a:cubicBezTo>
                    <a:cubicBezTo>
                      <a:pt x="7401" y="12447"/>
                      <a:pt x="7789" y="13525"/>
                      <a:pt x="8265" y="14566"/>
                    </a:cubicBezTo>
                    <a:cubicBezTo>
                      <a:pt x="8512" y="15096"/>
                      <a:pt x="8778" y="15644"/>
                      <a:pt x="9113" y="16139"/>
                    </a:cubicBezTo>
                    <a:cubicBezTo>
                      <a:pt x="9202" y="16262"/>
                      <a:pt x="9273" y="16386"/>
                      <a:pt x="9379" y="16509"/>
                    </a:cubicBezTo>
                    <a:cubicBezTo>
                      <a:pt x="9466" y="16633"/>
                      <a:pt x="9572" y="16756"/>
                      <a:pt x="9678" y="16862"/>
                    </a:cubicBezTo>
                    <a:cubicBezTo>
                      <a:pt x="9873" y="17092"/>
                      <a:pt x="10102" y="17304"/>
                      <a:pt x="10332" y="17481"/>
                    </a:cubicBezTo>
                    <a:cubicBezTo>
                      <a:pt x="10773" y="17869"/>
                      <a:pt x="11250" y="18204"/>
                      <a:pt x="11691" y="18557"/>
                    </a:cubicBezTo>
                    <a:cubicBezTo>
                      <a:pt x="12134" y="18894"/>
                      <a:pt x="12557" y="19264"/>
                      <a:pt x="12946" y="19671"/>
                    </a:cubicBezTo>
                    <a:cubicBezTo>
                      <a:pt x="13723" y="20465"/>
                      <a:pt x="14394" y="21366"/>
                      <a:pt x="14924" y="22337"/>
                    </a:cubicBezTo>
                    <a:cubicBezTo>
                      <a:pt x="15006" y="22478"/>
                      <a:pt x="15152" y="22557"/>
                      <a:pt x="15302" y="22557"/>
                    </a:cubicBezTo>
                    <a:cubicBezTo>
                      <a:pt x="15377" y="22557"/>
                      <a:pt x="15454" y="22537"/>
                      <a:pt x="15524" y="22496"/>
                    </a:cubicBezTo>
                    <a:cubicBezTo>
                      <a:pt x="15736" y="22372"/>
                      <a:pt x="15807" y="22108"/>
                      <a:pt x="15682" y="21896"/>
                    </a:cubicBezTo>
                    <a:cubicBezTo>
                      <a:pt x="15100" y="20872"/>
                      <a:pt x="14359" y="19918"/>
                      <a:pt x="13511" y="19087"/>
                    </a:cubicBezTo>
                    <a:cubicBezTo>
                      <a:pt x="13087" y="18682"/>
                      <a:pt x="12645" y="18293"/>
                      <a:pt x="12169" y="17940"/>
                    </a:cubicBezTo>
                    <a:cubicBezTo>
                      <a:pt x="11691" y="17587"/>
                      <a:pt x="11232" y="17269"/>
                      <a:pt x="10791" y="16916"/>
                    </a:cubicBezTo>
                    <a:cubicBezTo>
                      <a:pt x="10579" y="16739"/>
                      <a:pt x="10384" y="16563"/>
                      <a:pt x="10191" y="16368"/>
                    </a:cubicBezTo>
                    <a:cubicBezTo>
                      <a:pt x="10102" y="16280"/>
                      <a:pt x="10014" y="16174"/>
                      <a:pt x="9925" y="16068"/>
                    </a:cubicBezTo>
                    <a:cubicBezTo>
                      <a:pt x="9838" y="15962"/>
                      <a:pt x="9767" y="15856"/>
                      <a:pt x="9696" y="15750"/>
                    </a:cubicBezTo>
                    <a:cubicBezTo>
                      <a:pt x="9379" y="15291"/>
                      <a:pt x="9113" y="14797"/>
                      <a:pt x="8884" y="14302"/>
                    </a:cubicBezTo>
                    <a:cubicBezTo>
                      <a:pt x="8390" y="13278"/>
                      <a:pt x="7966" y="12164"/>
                      <a:pt x="7224" y="11211"/>
                    </a:cubicBezTo>
                    <a:cubicBezTo>
                      <a:pt x="6852" y="10735"/>
                      <a:pt x="6376" y="10311"/>
                      <a:pt x="5863" y="10010"/>
                    </a:cubicBezTo>
                    <a:cubicBezTo>
                      <a:pt x="5352" y="9710"/>
                      <a:pt x="4822" y="9463"/>
                      <a:pt x="4363" y="9181"/>
                    </a:cubicBezTo>
                    <a:cubicBezTo>
                      <a:pt x="3904" y="8880"/>
                      <a:pt x="3515" y="8510"/>
                      <a:pt x="3303" y="8032"/>
                    </a:cubicBezTo>
                    <a:cubicBezTo>
                      <a:pt x="3073" y="7556"/>
                      <a:pt x="2967" y="6991"/>
                      <a:pt x="2880" y="6443"/>
                    </a:cubicBezTo>
                    <a:cubicBezTo>
                      <a:pt x="2809" y="5877"/>
                      <a:pt x="2738" y="5295"/>
                      <a:pt x="2597" y="4712"/>
                    </a:cubicBezTo>
                    <a:cubicBezTo>
                      <a:pt x="2456" y="4147"/>
                      <a:pt x="2279" y="3600"/>
                      <a:pt x="2067" y="3052"/>
                    </a:cubicBezTo>
                    <a:cubicBezTo>
                      <a:pt x="1625" y="1975"/>
                      <a:pt x="1025" y="951"/>
                      <a:pt x="283" y="50"/>
                    </a:cubicBezTo>
                    <a:cubicBezTo>
                      <a:pt x="252" y="19"/>
                      <a:pt x="210" y="0"/>
                      <a:pt x="165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7"/>
              <p:cNvSpPr/>
              <p:nvPr/>
            </p:nvSpPr>
            <p:spPr>
              <a:xfrm flipH="1">
                <a:off x="2634529" y="2133048"/>
                <a:ext cx="162933" cy="543484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10284" extrusionOk="0">
                    <a:moveTo>
                      <a:pt x="2097" y="1"/>
                    </a:moveTo>
                    <a:cubicBezTo>
                      <a:pt x="2034" y="1"/>
                      <a:pt x="1976" y="66"/>
                      <a:pt x="1961" y="145"/>
                    </a:cubicBezTo>
                    <a:lnTo>
                      <a:pt x="1784" y="2634"/>
                    </a:lnTo>
                    <a:lnTo>
                      <a:pt x="1695" y="3889"/>
                    </a:lnTo>
                    <a:cubicBezTo>
                      <a:pt x="1660" y="4313"/>
                      <a:pt x="1643" y="4718"/>
                      <a:pt x="1590" y="5107"/>
                    </a:cubicBezTo>
                    <a:cubicBezTo>
                      <a:pt x="1519" y="5514"/>
                      <a:pt x="1396" y="5832"/>
                      <a:pt x="1184" y="6166"/>
                    </a:cubicBezTo>
                    <a:cubicBezTo>
                      <a:pt x="972" y="6503"/>
                      <a:pt x="707" y="6873"/>
                      <a:pt x="530" y="7297"/>
                    </a:cubicBezTo>
                    <a:cubicBezTo>
                      <a:pt x="160" y="8109"/>
                      <a:pt x="0" y="9010"/>
                      <a:pt x="71" y="9910"/>
                    </a:cubicBezTo>
                    <a:lnTo>
                      <a:pt x="71" y="9929"/>
                    </a:lnTo>
                    <a:cubicBezTo>
                      <a:pt x="88" y="10145"/>
                      <a:pt x="262" y="10283"/>
                      <a:pt x="476" y="10283"/>
                    </a:cubicBezTo>
                    <a:cubicBezTo>
                      <a:pt x="488" y="10283"/>
                      <a:pt x="500" y="10283"/>
                      <a:pt x="513" y="10282"/>
                    </a:cubicBezTo>
                    <a:cubicBezTo>
                      <a:pt x="725" y="10247"/>
                      <a:pt x="883" y="10052"/>
                      <a:pt x="848" y="9840"/>
                    </a:cubicBezTo>
                    <a:cubicBezTo>
                      <a:pt x="760" y="9081"/>
                      <a:pt x="848" y="8286"/>
                      <a:pt x="1149" y="7544"/>
                    </a:cubicBezTo>
                    <a:cubicBezTo>
                      <a:pt x="1272" y="7191"/>
                      <a:pt x="1484" y="6856"/>
                      <a:pt x="1695" y="6484"/>
                    </a:cubicBezTo>
                    <a:cubicBezTo>
                      <a:pt x="1801" y="6291"/>
                      <a:pt x="1907" y="6079"/>
                      <a:pt x="1978" y="5849"/>
                    </a:cubicBezTo>
                    <a:cubicBezTo>
                      <a:pt x="2049" y="5637"/>
                      <a:pt x="2084" y="5408"/>
                      <a:pt x="2119" y="5196"/>
                    </a:cubicBezTo>
                    <a:cubicBezTo>
                      <a:pt x="2173" y="4754"/>
                      <a:pt x="2173" y="4330"/>
                      <a:pt x="2173" y="3906"/>
                    </a:cubicBezTo>
                    <a:lnTo>
                      <a:pt x="2208" y="2653"/>
                    </a:lnTo>
                    <a:lnTo>
                      <a:pt x="2261" y="145"/>
                    </a:lnTo>
                    <a:cubicBezTo>
                      <a:pt x="2261" y="74"/>
                      <a:pt x="2208" y="4"/>
                      <a:pt x="2119" y="4"/>
                    </a:cubicBezTo>
                    <a:cubicBezTo>
                      <a:pt x="2112" y="2"/>
                      <a:pt x="2104" y="1"/>
                      <a:pt x="2097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7"/>
              <p:cNvSpPr/>
              <p:nvPr/>
            </p:nvSpPr>
            <p:spPr>
              <a:xfrm rot="8803875" flipH="1">
                <a:off x="910603" y="2689014"/>
                <a:ext cx="1636408" cy="677159"/>
              </a:xfrm>
              <a:custGeom>
                <a:avLst/>
                <a:gdLst/>
                <a:ahLst/>
                <a:cxnLst/>
                <a:rect l="l" t="t" r="r" b="b"/>
                <a:pathLst>
                  <a:path w="13828" h="8753" extrusionOk="0">
                    <a:moveTo>
                      <a:pt x="13652" y="0"/>
                    </a:moveTo>
                    <a:cubicBezTo>
                      <a:pt x="13612" y="0"/>
                      <a:pt x="13572" y="14"/>
                      <a:pt x="13545" y="41"/>
                    </a:cubicBezTo>
                    <a:cubicBezTo>
                      <a:pt x="12662" y="959"/>
                      <a:pt x="11762" y="1877"/>
                      <a:pt x="10720" y="2495"/>
                    </a:cubicBezTo>
                    <a:cubicBezTo>
                      <a:pt x="10190" y="2812"/>
                      <a:pt x="9625" y="3024"/>
                      <a:pt x="9043" y="3149"/>
                    </a:cubicBezTo>
                    <a:cubicBezTo>
                      <a:pt x="8442" y="3272"/>
                      <a:pt x="7771" y="3342"/>
                      <a:pt x="7117" y="3589"/>
                    </a:cubicBezTo>
                    <a:cubicBezTo>
                      <a:pt x="6464" y="3837"/>
                      <a:pt x="5899" y="4173"/>
                      <a:pt x="5351" y="4508"/>
                    </a:cubicBezTo>
                    <a:lnTo>
                      <a:pt x="3709" y="5497"/>
                    </a:lnTo>
                    <a:lnTo>
                      <a:pt x="441" y="7458"/>
                    </a:lnTo>
                    <a:cubicBezTo>
                      <a:pt x="425" y="7475"/>
                      <a:pt x="406" y="7475"/>
                      <a:pt x="389" y="7493"/>
                    </a:cubicBezTo>
                    <a:cubicBezTo>
                      <a:pt x="88" y="7705"/>
                      <a:pt x="1" y="8146"/>
                      <a:pt x="230" y="8464"/>
                    </a:cubicBezTo>
                    <a:cubicBezTo>
                      <a:pt x="360" y="8648"/>
                      <a:pt x="577" y="8753"/>
                      <a:pt x="798" y="8753"/>
                    </a:cubicBezTo>
                    <a:cubicBezTo>
                      <a:pt x="938" y="8753"/>
                      <a:pt x="1079" y="8712"/>
                      <a:pt x="1202" y="8623"/>
                    </a:cubicBezTo>
                    <a:lnTo>
                      <a:pt x="4327" y="6433"/>
                    </a:lnTo>
                    <a:lnTo>
                      <a:pt x="5881" y="5339"/>
                    </a:lnTo>
                    <a:cubicBezTo>
                      <a:pt x="6411" y="4967"/>
                      <a:pt x="6905" y="4614"/>
                      <a:pt x="7435" y="4385"/>
                    </a:cubicBezTo>
                    <a:cubicBezTo>
                      <a:pt x="7965" y="4138"/>
                      <a:pt x="8565" y="4013"/>
                      <a:pt x="9201" y="3837"/>
                    </a:cubicBezTo>
                    <a:cubicBezTo>
                      <a:pt x="9855" y="3660"/>
                      <a:pt x="10491" y="3361"/>
                      <a:pt x="11021" y="2989"/>
                    </a:cubicBezTo>
                    <a:cubicBezTo>
                      <a:pt x="12116" y="2230"/>
                      <a:pt x="12963" y="1223"/>
                      <a:pt x="13776" y="252"/>
                    </a:cubicBezTo>
                    <a:cubicBezTo>
                      <a:pt x="13828" y="199"/>
                      <a:pt x="13828" y="93"/>
                      <a:pt x="13757" y="41"/>
                    </a:cubicBezTo>
                    <a:cubicBezTo>
                      <a:pt x="13731" y="14"/>
                      <a:pt x="13692" y="0"/>
                      <a:pt x="13652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7"/>
              <p:cNvSpPr/>
              <p:nvPr/>
            </p:nvSpPr>
            <p:spPr>
              <a:xfrm flipH="1">
                <a:off x="1563054" y="3048957"/>
                <a:ext cx="768691" cy="588880"/>
              </a:xfrm>
              <a:custGeom>
                <a:avLst/>
                <a:gdLst/>
                <a:ahLst/>
                <a:cxnLst/>
                <a:rect l="l" t="t" r="r" b="b"/>
                <a:pathLst>
                  <a:path w="10667" h="11143" extrusionOk="0">
                    <a:moveTo>
                      <a:pt x="10196" y="1"/>
                    </a:moveTo>
                    <a:cubicBezTo>
                      <a:pt x="10177" y="1"/>
                      <a:pt x="10157" y="2"/>
                      <a:pt x="10137" y="5"/>
                    </a:cubicBezTo>
                    <a:cubicBezTo>
                      <a:pt x="7453" y="377"/>
                      <a:pt x="5086" y="2195"/>
                      <a:pt x="4062" y="4651"/>
                    </a:cubicBezTo>
                    <a:cubicBezTo>
                      <a:pt x="3815" y="5251"/>
                      <a:pt x="3621" y="5833"/>
                      <a:pt x="3233" y="6240"/>
                    </a:cubicBezTo>
                    <a:cubicBezTo>
                      <a:pt x="2844" y="6664"/>
                      <a:pt x="2296" y="6999"/>
                      <a:pt x="1820" y="7476"/>
                    </a:cubicBezTo>
                    <a:cubicBezTo>
                      <a:pt x="1342" y="7952"/>
                      <a:pt x="989" y="8518"/>
                      <a:pt x="706" y="9118"/>
                    </a:cubicBezTo>
                    <a:cubicBezTo>
                      <a:pt x="442" y="9702"/>
                      <a:pt x="230" y="10302"/>
                      <a:pt x="35" y="10902"/>
                    </a:cubicBezTo>
                    <a:cubicBezTo>
                      <a:pt x="0" y="11008"/>
                      <a:pt x="54" y="11096"/>
                      <a:pt x="141" y="11131"/>
                    </a:cubicBezTo>
                    <a:cubicBezTo>
                      <a:pt x="160" y="11139"/>
                      <a:pt x="180" y="11142"/>
                      <a:pt x="200" y="11142"/>
                    </a:cubicBezTo>
                    <a:cubicBezTo>
                      <a:pt x="273" y="11142"/>
                      <a:pt x="344" y="11095"/>
                      <a:pt x="372" y="11025"/>
                    </a:cubicBezTo>
                    <a:cubicBezTo>
                      <a:pt x="795" y="9843"/>
                      <a:pt x="1272" y="8642"/>
                      <a:pt x="2155" y="7830"/>
                    </a:cubicBezTo>
                    <a:cubicBezTo>
                      <a:pt x="2597" y="7423"/>
                      <a:pt x="3144" y="7105"/>
                      <a:pt x="3638" y="6629"/>
                    </a:cubicBezTo>
                    <a:cubicBezTo>
                      <a:pt x="3885" y="6381"/>
                      <a:pt x="4080" y="6081"/>
                      <a:pt x="4222" y="5781"/>
                    </a:cubicBezTo>
                    <a:cubicBezTo>
                      <a:pt x="4380" y="5480"/>
                      <a:pt x="4504" y="5181"/>
                      <a:pt x="4627" y="4898"/>
                    </a:cubicBezTo>
                    <a:cubicBezTo>
                      <a:pt x="5634" y="2690"/>
                      <a:pt x="7877" y="1119"/>
                      <a:pt x="10243" y="888"/>
                    </a:cubicBezTo>
                    <a:lnTo>
                      <a:pt x="10261" y="888"/>
                    </a:lnTo>
                    <a:cubicBezTo>
                      <a:pt x="10490" y="853"/>
                      <a:pt x="10667" y="624"/>
                      <a:pt x="10631" y="377"/>
                    </a:cubicBezTo>
                    <a:cubicBezTo>
                      <a:pt x="10599" y="167"/>
                      <a:pt x="10405" y="1"/>
                      <a:pt x="10196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5" name="Google Shape;325;p7"/>
            <p:cNvGrpSpPr/>
            <p:nvPr/>
          </p:nvGrpSpPr>
          <p:grpSpPr>
            <a:xfrm rot="-5869202">
              <a:off x="5873522" y="1184841"/>
              <a:ext cx="882007" cy="802900"/>
              <a:chOff x="5429222" y="1072895"/>
              <a:chExt cx="1442398" cy="1313030"/>
            </a:xfrm>
          </p:grpSpPr>
          <p:sp>
            <p:nvSpPr>
              <p:cNvPr id="326" name="Google Shape;326;p7"/>
              <p:cNvSpPr/>
              <p:nvPr/>
            </p:nvSpPr>
            <p:spPr>
              <a:xfrm rot="-7570806">
                <a:off x="5806649" y="1087334"/>
                <a:ext cx="687545" cy="1284152"/>
              </a:xfrm>
              <a:custGeom>
                <a:avLst/>
                <a:gdLst/>
                <a:ahLst/>
                <a:cxnLst/>
                <a:rect l="l" t="t" r="r" b="b"/>
                <a:pathLst>
                  <a:path w="11409" h="21309" extrusionOk="0">
                    <a:moveTo>
                      <a:pt x="4642" y="0"/>
                    </a:moveTo>
                    <a:cubicBezTo>
                      <a:pt x="4590" y="0"/>
                      <a:pt x="4538" y="4"/>
                      <a:pt x="4486" y="11"/>
                    </a:cubicBezTo>
                    <a:cubicBezTo>
                      <a:pt x="3744" y="135"/>
                      <a:pt x="3320" y="912"/>
                      <a:pt x="3144" y="1635"/>
                    </a:cubicBezTo>
                    <a:cubicBezTo>
                      <a:pt x="3002" y="2289"/>
                      <a:pt x="2967" y="2961"/>
                      <a:pt x="3073" y="3613"/>
                    </a:cubicBezTo>
                    <a:cubicBezTo>
                      <a:pt x="3161" y="4126"/>
                      <a:pt x="3320" y="4638"/>
                      <a:pt x="3462" y="5132"/>
                    </a:cubicBezTo>
                    <a:cubicBezTo>
                      <a:pt x="3690" y="5857"/>
                      <a:pt x="4008" y="6457"/>
                      <a:pt x="4220" y="7181"/>
                    </a:cubicBezTo>
                    <a:cubicBezTo>
                      <a:pt x="3761" y="6528"/>
                      <a:pt x="3179" y="5980"/>
                      <a:pt x="2525" y="5521"/>
                    </a:cubicBezTo>
                    <a:cubicBezTo>
                      <a:pt x="2138" y="5251"/>
                      <a:pt x="1649" y="5020"/>
                      <a:pt x="1199" y="5020"/>
                    </a:cubicBezTo>
                    <a:cubicBezTo>
                      <a:pt x="972" y="5020"/>
                      <a:pt x="755" y="5079"/>
                      <a:pt x="565" y="5221"/>
                    </a:cubicBezTo>
                    <a:cubicBezTo>
                      <a:pt x="0" y="5645"/>
                      <a:pt x="53" y="6493"/>
                      <a:pt x="229" y="7181"/>
                    </a:cubicBezTo>
                    <a:cubicBezTo>
                      <a:pt x="848" y="9707"/>
                      <a:pt x="2225" y="12019"/>
                      <a:pt x="4133" y="13785"/>
                    </a:cubicBezTo>
                    <a:cubicBezTo>
                      <a:pt x="3956" y="13697"/>
                      <a:pt x="3748" y="13644"/>
                      <a:pt x="3545" y="13644"/>
                    </a:cubicBezTo>
                    <a:cubicBezTo>
                      <a:pt x="3342" y="13644"/>
                      <a:pt x="3143" y="13697"/>
                      <a:pt x="2984" y="13821"/>
                    </a:cubicBezTo>
                    <a:cubicBezTo>
                      <a:pt x="2685" y="14051"/>
                      <a:pt x="2596" y="14492"/>
                      <a:pt x="2685" y="14880"/>
                    </a:cubicBezTo>
                    <a:cubicBezTo>
                      <a:pt x="2791" y="15252"/>
                      <a:pt x="3019" y="15587"/>
                      <a:pt x="3250" y="15888"/>
                    </a:cubicBezTo>
                    <a:cubicBezTo>
                      <a:pt x="4733" y="17901"/>
                      <a:pt x="6464" y="19719"/>
                      <a:pt x="8406" y="21309"/>
                    </a:cubicBezTo>
                    <a:cubicBezTo>
                      <a:pt x="10119" y="18872"/>
                      <a:pt x="11197" y="16011"/>
                      <a:pt x="11355" y="13027"/>
                    </a:cubicBezTo>
                    <a:cubicBezTo>
                      <a:pt x="11409" y="12267"/>
                      <a:pt x="11373" y="11437"/>
                      <a:pt x="10896" y="10837"/>
                    </a:cubicBezTo>
                    <a:cubicBezTo>
                      <a:pt x="10773" y="10696"/>
                      <a:pt x="10613" y="10554"/>
                      <a:pt x="10420" y="10519"/>
                    </a:cubicBezTo>
                    <a:cubicBezTo>
                      <a:pt x="10377" y="10509"/>
                      <a:pt x="10334" y="10504"/>
                      <a:pt x="10291" y="10504"/>
                    </a:cubicBezTo>
                    <a:cubicBezTo>
                      <a:pt x="10035" y="10504"/>
                      <a:pt x="9789" y="10675"/>
                      <a:pt x="9607" y="10872"/>
                    </a:cubicBezTo>
                    <a:cubicBezTo>
                      <a:pt x="9395" y="11119"/>
                      <a:pt x="9219" y="11348"/>
                      <a:pt x="8972" y="11543"/>
                    </a:cubicBezTo>
                    <a:cubicBezTo>
                      <a:pt x="9589" y="9370"/>
                      <a:pt x="10225" y="7164"/>
                      <a:pt x="10137" y="4920"/>
                    </a:cubicBezTo>
                    <a:cubicBezTo>
                      <a:pt x="10119" y="4284"/>
                      <a:pt x="9925" y="3526"/>
                      <a:pt x="9325" y="3349"/>
                    </a:cubicBezTo>
                    <a:cubicBezTo>
                      <a:pt x="9242" y="3323"/>
                      <a:pt x="9158" y="3311"/>
                      <a:pt x="9074" y="3311"/>
                    </a:cubicBezTo>
                    <a:cubicBezTo>
                      <a:pt x="8762" y="3311"/>
                      <a:pt x="8449" y="3476"/>
                      <a:pt x="8211" y="3684"/>
                    </a:cubicBezTo>
                    <a:cubicBezTo>
                      <a:pt x="7540" y="4267"/>
                      <a:pt x="7170" y="5115"/>
                      <a:pt x="7064" y="5998"/>
                    </a:cubicBezTo>
                    <a:cubicBezTo>
                      <a:pt x="7081" y="4691"/>
                      <a:pt x="6852" y="3384"/>
                      <a:pt x="6499" y="2113"/>
                    </a:cubicBezTo>
                    <a:cubicBezTo>
                      <a:pt x="6375" y="1600"/>
                      <a:pt x="6198" y="1089"/>
                      <a:pt x="5880" y="665"/>
                    </a:cubicBezTo>
                    <a:cubicBezTo>
                      <a:pt x="5578" y="283"/>
                      <a:pt x="5118" y="0"/>
                      <a:pt x="4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7"/>
              <p:cNvSpPr/>
              <p:nvPr/>
            </p:nvSpPr>
            <p:spPr>
              <a:xfrm rot="-7570806">
                <a:off x="6005102" y="1053087"/>
                <a:ext cx="246959" cy="1281802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21270" extrusionOk="0">
                    <a:moveTo>
                      <a:pt x="51" y="0"/>
                    </a:moveTo>
                    <a:cubicBezTo>
                      <a:pt x="46" y="0"/>
                      <a:pt x="41" y="2"/>
                      <a:pt x="36" y="7"/>
                    </a:cubicBezTo>
                    <a:cubicBezTo>
                      <a:pt x="18" y="7"/>
                      <a:pt x="1" y="26"/>
                      <a:pt x="18" y="43"/>
                    </a:cubicBezTo>
                    <a:cubicBezTo>
                      <a:pt x="53" y="219"/>
                      <a:pt x="3726" y="18126"/>
                      <a:pt x="4027" y="21235"/>
                    </a:cubicBezTo>
                    <a:cubicBezTo>
                      <a:pt x="4027" y="21253"/>
                      <a:pt x="4044" y="21270"/>
                      <a:pt x="4062" y="21270"/>
                    </a:cubicBezTo>
                    <a:cubicBezTo>
                      <a:pt x="4079" y="21253"/>
                      <a:pt x="4098" y="21235"/>
                      <a:pt x="4098" y="21218"/>
                    </a:cubicBezTo>
                    <a:cubicBezTo>
                      <a:pt x="3797" y="18110"/>
                      <a:pt x="124" y="202"/>
                      <a:pt x="88" y="26"/>
                    </a:cubicBezTo>
                    <a:cubicBezTo>
                      <a:pt x="76" y="13"/>
                      <a:pt x="63" y="0"/>
                      <a:pt x="51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7"/>
              <p:cNvSpPr/>
              <p:nvPr/>
            </p:nvSpPr>
            <p:spPr>
              <a:xfrm rot="-7570806">
                <a:off x="5747968" y="1915066"/>
                <a:ext cx="218214" cy="190975"/>
              </a:xfrm>
              <a:custGeom>
                <a:avLst/>
                <a:gdLst/>
                <a:ahLst/>
                <a:cxnLst/>
                <a:rect l="l" t="t" r="r" b="b"/>
                <a:pathLst>
                  <a:path w="3621" h="3169" extrusionOk="0">
                    <a:moveTo>
                      <a:pt x="3569" y="1"/>
                    </a:moveTo>
                    <a:cubicBezTo>
                      <a:pt x="3557" y="1"/>
                      <a:pt x="3544" y="13"/>
                      <a:pt x="3532" y="25"/>
                    </a:cubicBezTo>
                    <a:lnTo>
                      <a:pt x="2490" y="3063"/>
                    </a:lnTo>
                    <a:lnTo>
                      <a:pt x="53" y="661"/>
                    </a:lnTo>
                    <a:cubicBezTo>
                      <a:pt x="44" y="653"/>
                      <a:pt x="35" y="648"/>
                      <a:pt x="27" y="648"/>
                    </a:cubicBezTo>
                    <a:cubicBezTo>
                      <a:pt x="18" y="648"/>
                      <a:pt x="9" y="653"/>
                      <a:pt x="0" y="661"/>
                    </a:cubicBezTo>
                    <a:lnTo>
                      <a:pt x="0" y="715"/>
                    </a:lnTo>
                    <a:lnTo>
                      <a:pt x="2490" y="3152"/>
                    </a:lnTo>
                    <a:cubicBezTo>
                      <a:pt x="2490" y="3169"/>
                      <a:pt x="2508" y="3169"/>
                      <a:pt x="2508" y="3169"/>
                    </a:cubicBezTo>
                    <a:lnTo>
                      <a:pt x="2525" y="3169"/>
                    </a:lnTo>
                    <a:lnTo>
                      <a:pt x="2544" y="3152"/>
                    </a:lnTo>
                    <a:lnTo>
                      <a:pt x="3603" y="44"/>
                    </a:lnTo>
                    <a:cubicBezTo>
                      <a:pt x="3620" y="25"/>
                      <a:pt x="3603" y="8"/>
                      <a:pt x="3585" y="8"/>
                    </a:cubicBezTo>
                    <a:cubicBezTo>
                      <a:pt x="3580" y="3"/>
                      <a:pt x="3575" y="1"/>
                      <a:pt x="3569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7"/>
              <p:cNvSpPr/>
              <p:nvPr/>
            </p:nvSpPr>
            <p:spPr>
              <a:xfrm rot="-7570806">
                <a:off x="5797428" y="1521932"/>
                <a:ext cx="191638" cy="437934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7267" extrusionOk="0">
                    <a:moveTo>
                      <a:pt x="3147" y="1"/>
                    </a:moveTo>
                    <a:cubicBezTo>
                      <a:pt x="3134" y="1"/>
                      <a:pt x="3122" y="13"/>
                      <a:pt x="3109" y="26"/>
                    </a:cubicBezTo>
                    <a:lnTo>
                      <a:pt x="1" y="7213"/>
                    </a:lnTo>
                    <a:cubicBezTo>
                      <a:pt x="1" y="7232"/>
                      <a:pt x="1" y="7249"/>
                      <a:pt x="19" y="7267"/>
                    </a:cubicBezTo>
                    <a:lnTo>
                      <a:pt x="36" y="7267"/>
                    </a:lnTo>
                    <a:cubicBezTo>
                      <a:pt x="54" y="7267"/>
                      <a:pt x="54" y="7249"/>
                      <a:pt x="71" y="7232"/>
                    </a:cubicBezTo>
                    <a:lnTo>
                      <a:pt x="3180" y="62"/>
                    </a:lnTo>
                    <a:cubicBezTo>
                      <a:pt x="3180" y="43"/>
                      <a:pt x="3180" y="8"/>
                      <a:pt x="3163" y="8"/>
                    </a:cubicBezTo>
                    <a:cubicBezTo>
                      <a:pt x="3157" y="3"/>
                      <a:pt x="3152" y="1"/>
                      <a:pt x="3147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7"/>
              <p:cNvSpPr/>
              <p:nvPr/>
            </p:nvSpPr>
            <p:spPr>
              <a:xfrm rot="-7570806">
                <a:off x="5836249" y="1460101"/>
                <a:ext cx="206523" cy="435764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7231" extrusionOk="0">
                    <a:moveTo>
                      <a:pt x="3390" y="1"/>
                    </a:moveTo>
                    <a:cubicBezTo>
                      <a:pt x="3373" y="1"/>
                      <a:pt x="3356" y="14"/>
                      <a:pt x="3356" y="25"/>
                    </a:cubicBezTo>
                    <a:lnTo>
                      <a:pt x="0" y="7179"/>
                    </a:lnTo>
                    <a:cubicBezTo>
                      <a:pt x="0" y="7195"/>
                      <a:pt x="0" y="7231"/>
                      <a:pt x="17" y="7231"/>
                    </a:cubicBezTo>
                    <a:lnTo>
                      <a:pt x="36" y="7231"/>
                    </a:lnTo>
                    <a:cubicBezTo>
                      <a:pt x="53" y="7231"/>
                      <a:pt x="71" y="7231"/>
                      <a:pt x="71" y="7214"/>
                    </a:cubicBezTo>
                    <a:lnTo>
                      <a:pt x="3426" y="61"/>
                    </a:lnTo>
                    <a:cubicBezTo>
                      <a:pt x="3426" y="44"/>
                      <a:pt x="3426" y="9"/>
                      <a:pt x="3408" y="9"/>
                    </a:cubicBezTo>
                    <a:cubicBezTo>
                      <a:pt x="3403" y="3"/>
                      <a:pt x="3397" y="1"/>
                      <a:pt x="3390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7"/>
              <p:cNvSpPr/>
              <p:nvPr/>
            </p:nvSpPr>
            <p:spPr>
              <a:xfrm rot="-7570806">
                <a:off x="6027676" y="1604331"/>
                <a:ext cx="419373" cy="410574"/>
              </a:xfrm>
              <a:custGeom>
                <a:avLst/>
                <a:gdLst/>
                <a:ahLst/>
                <a:cxnLst/>
                <a:rect l="l" t="t" r="r" b="b"/>
                <a:pathLst>
                  <a:path w="6959" h="6813" extrusionOk="0">
                    <a:moveTo>
                      <a:pt x="34" y="0"/>
                    </a:moveTo>
                    <a:cubicBezTo>
                      <a:pt x="23" y="0"/>
                      <a:pt x="10" y="4"/>
                      <a:pt x="1" y="13"/>
                    </a:cubicBezTo>
                    <a:lnTo>
                      <a:pt x="1" y="48"/>
                    </a:lnTo>
                    <a:lnTo>
                      <a:pt x="6907" y="6794"/>
                    </a:lnTo>
                    <a:cubicBezTo>
                      <a:pt x="6907" y="6813"/>
                      <a:pt x="6924" y="6813"/>
                      <a:pt x="6924" y="6813"/>
                    </a:cubicBezTo>
                    <a:cubicBezTo>
                      <a:pt x="6942" y="6813"/>
                      <a:pt x="6942" y="6813"/>
                      <a:pt x="6959" y="6794"/>
                    </a:cubicBezTo>
                    <a:lnTo>
                      <a:pt x="6959" y="6759"/>
                    </a:lnTo>
                    <a:lnTo>
                      <a:pt x="54" y="13"/>
                    </a:lnTo>
                    <a:cubicBezTo>
                      <a:pt x="54" y="4"/>
                      <a:pt x="46" y="0"/>
                      <a:pt x="34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7"/>
              <p:cNvSpPr/>
              <p:nvPr/>
            </p:nvSpPr>
            <p:spPr>
              <a:xfrm rot="-7570806">
                <a:off x="6096409" y="1223970"/>
                <a:ext cx="191638" cy="406597"/>
              </a:xfrm>
              <a:custGeom>
                <a:avLst/>
                <a:gdLst/>
                <a:ahLst/>
                <a:cxnLst/>
                <a:rect l="l" t="t" r="r" b="b"/>
                <a:pathLst>
                  <a:path w="3180" h="6747" extrusionOk="0">
                    <a:moveTo>
                      <a:pt x="3162" y="1"/>
                    </a:moveTo>
                    <a:cubicBezTo>
                      <a:pt x="3144" y="1"/>
                      <a:pt x="3109" y="1"/>
                      <a:pt x="3109" y="18"/>
                    </a:cubicBezTo>
                    <a:lnTo>
                      <a:pt x="19" y="6693"/>
                    </a:lnTo>
                    <a:cubicBezTo>
                      <a:pt x="0" y="6711"/>
                      <a:pt x="19" y="6728"/>
                      <a:pt x="36" y="6728"/>
                    </a:cubicBezTo>
                    <a:cubicBezTo>
                      <a:pt x="36" y="6747"/>
                      <a:pt x="54" y="6747"/>
                      <a:pt x="54" y="6747"/>
                    </a:cubicBezTo>
                    <a:cubicBezTo>
                      <a:pt x="71" y="6747"/>
                      <a:pt x="71" y="6728"/>
                      <a:pt x="89" y="6711"/>
                    </a:cubicBezTo>
                    <a:lnTo>
                      <a:pt x="3179" y="53"/>
                    </a:lnTo>
                    <a:cubicBezTo>
                      <a:pt x="3179" y="36"/>
                      <a:pt x="3179" y="18"/>
                      <a:pt x="3162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7"/>
              <p:cNvSpPr/>
              <p:nvPr/>
            </p:nvSpPr>
            <p:spPr>
              <a:xfrm rot="-7570806">
                <a:off x="6160463" y="1136588"/>
                <a:ext cx="202244" cy="416601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6913" extrusionOk="0">
                    <a:moveTo>
                      <a:pt x="3305" y="0"/>
                    </a:moveTo>
                    <a:cubicBezTo>
                      <a:pt x="3292" y="0"/>
                      <a:pt x="3280" y="13"/>
                      <a:pt x="3267" y="25"/>
                    </a:cubicBezTo>
                    <a:lnTo>
                      <a:pt x="18" y="6860"/>
                    </a:lnTo>
                    <a:cubicBezTo>
                      <a:pt x="1" y="6877"/>
                      <a:pt x="18" y="6895"/>
                      <a:pt x="36" y="6912"/>
                    </a:cubicBezTo>
                    <a:cubicBezTo>
                      <a:pt x="53" y="6912"/>
                      <a:pt x="71" y="6912"/>
                      <a:pt x="71" y="6895"/>
                    </a:cubicBezTo>
                    <a:lnTo>
                      <a:pt x="3338" y="43"/>
                    </a:lnTo>
                    <a:cubicBezTo>
                      <a:pt x="3356" y="25"/>
                      <a:pt x="3338" y="8"/>
                      <a:pt x="3321" y="8"/>
                    </a:cubicBezTo>
                    <a:cubicBezTo>
                      <a:pt x="3315" y="2"/>
                      <a:pt x="3310" y="0"/>
                      <a:pt x="3305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7"/>
              <p:cNvSpPr/>
              <p:nvPr/>
            </p:nvSpPr>
            <p:spPr>
              <a:xfrm rot="-7570806">
                <a:off x="6280613" y="1414401"/>
                <a:ext cx="312948" cy="260880"/>
              </a:xfrm>
              <a:custGeom>
                <a:avLst/>
                <a:gdLst/>
                <a:ahLst/>
                <a:cxnLst/>
                <a:rect l="l" t="t" r="r" b="b"/>
                <a:pathLst>
                  <a:path w="5193" h="4329" extrusionOk="0">
                    <a:moveTo>
                      <a:pt x="54" y="1"/>
                    </a:moveTo>
                    <a:cubicBezTo>
                      <a:pt x="35" y="1"/>
                      <a:pt x="19" y="1"/>
                      <a:pt x="0" y="19"/>
                    </a:cubicBezTo>
                    <a:cubicBezTo>
                      <a:pt x="0" y="19"/>
                      <a:pt x="0" y="54"/>
                      <a:pt x="19" y="54"/>
                    </a:cubicBezTo>
                    <a:lnTo>
                      <a:pt x="5140" y="4310"/>
                    </a:lnTo>
                    <a:cubicBezTo>
                      <a:pt x="5140" y="4328"/>
                      <a:pt x="5157" y="4328"/>
                      <a:pt x="5157" y="4328"/>
                    </a:cubicBezTo>
                    <a:cubicBezTo>
                      <a:pt x="5175" y="4328"/>
                      <a:pt x="5175" y="4328"/>
                      <a:pt x="5192" y="4310"/>
                    </a:cubicBezTo>
                    <a:cubicBezTo>
                      <a:pt x="5192" y="4293"/>
                      <a:pt x="5192" y="4274"/>
                      <a:pt x="5175" y="4257"/>
                    </a:cubicBezTo>
                    <a:lnTo>
                      <a:pt x="54" y="1"/>
                    </a:ln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7"/>
              <p:cNvSpPr/>
              <p:nvPr/>
            </p:nvSpPr>
            <p:spPr>
              <a:xfrm rot="-7570806">
                <a:off x="5989335" y="1768267"/>
                <a:ext cx="125649" cy="137400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2280" extrusionOk="0">
                    <a:moveTo>
                      <a:pt x="19" y="0"/>
                    </a:moveTo>
                    <a:cubicBezTo>
                      <a:pt x="1" y="19"/>
                      <a:pt x="1" y="36"/>
                      <a:pt x="19" y="54"/>
                    </a:cubicBezTo>
                    <a:lnTo>
                      <a:pt x="2014" y="2261"/>
                    </a:lnTo>
                    <a:cubicBezTo>
                      <a:pt x="2014" y="2279"/>
                      <a:pt x="2033" y="2279"/>
                      <a:pt x="2033" y="2279"/>
                    </a:cubicBezTo>
                    <a:cubicBezTo>
                      <a:pt x="2050" y="2279"/>
                      <a:pt x="2050" y="2279"/>
                      <a:pt x="2068" y="2261"/>
                    </a:cubicBezTo>
                    <a:cubicBezTo>
                      <a:pt x="2085" y="2261"/>
                      <a:pt x="2085" y="2225"/>
                      <a:pt x="2068" y="2208"/>
                    </a:cubicBez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6" name="Google Shape;336;p7"/>
          <p:cNvSpPr/>
          <p:nvPr/>
        </p:nvSpPr>
        <p:spPr>
          <a:xfrm rot="5803457">
            <a:off x="352250" y="4358947"/>
            <a:ext cx="363823" cy="483207"/>
          </a:xfrm>
          <a:custGeom>
            <a:avLst/>
            <a:gdLst/>
            <a:ahLst/>
            <a:cxnLst/>
            <a:rect l="l" t="t" r="r" b="b"/>
            <a:pathLst>
              <a:path w="7662" h="12541" extrusionOk="0">
                <a:moveTo>
                  <a:pt x="7279" y="1"/>
                </a:moveTo>
                <a:cubicBezTo>
                  <a:pt x="7279" y="1"/>
                  <a:pt x="5989" y="888"/>
                  <a:pt x="2984" y="4899"/>
                </a:cubicBezTo>
                <a:cubicBezTo>
                  <a:pt x="0" y="8891"/>
                  <a:pt x="1513" y="12541"/>
                  <a:pt x="1513" y="12541"/>
                </a:cubicBezTo>
                <a:cubicBezTo>
                  <a:pt x="1513" y="12541"/>
                  <a:pt x="4436" y="9657"/>
                  <a:pt x="6048" y="6896"/>
                </a:cubicBezTo>
                <a:cubicBezTo>
                  <a:pt x="7661" y="4133"/>
                  <a:pt x="7279" y="1"/>
                  <a:pt x="72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7" name="Google Shape;337;p7"/>
          <p:cNvGrpSpPr/>
          <p:nvPr/>
        </p:nvGrpSpPr>
        <p:grpSpPr>
          <a:xfrm rot="-7557881">
            <a:off x="3413248" y="4199109"/>
            <a:ext cx="881963" cy="802860"/>
            <a:chOff x="5429222" y="1072895"/>
            <a:chExt cx="1442398" cy="1313030"/>
          </a:xfrm>
        </p:grpSpPr>
        <p:sp>
          <p:nvSpPr>
            <p:cNvPr id="338" name="Google Shape;338;p7"/>
            <p:cNvSpPr/>
            <p:nvPr/>
          </p:nvSpPr>
          <p:spPr>
            <a:xfrm rot="-7570806">
              <a:off x="5806649" y="1087334"/>
              <a:ext cx="687545" cy="1284152"/>
            </a:xfrm>
            <a:custGeom>
              <a:avLst/>
              <a:gdLst/>
              <a:ahLst/>
              <a:cxnLst/>
              <a:rect l="l" t="t" r="r" b="b"/>
              <a:pathLst>
                <a:path w="11409" h="21309" extrusionOk="0">
                  <a:moveTo>
                    <a:pt x="4642" y="0"/>
                  </a:moveTo>
                  <a:cubicBezTo>
                    <a:pt x="4590" y="0"/>
                    <a:pt x="4538" y="4"/>
                    <a:pt x="4486" y="11"/>
                  </a:cubicBezTo>
                  <a:cubicBezTo>
                    <a:pt x="3744" y="135"/>
                    <a:pt x="3320" y="912"/>
                    <a:pt x="3144" y="1635"/>
                  </a:cubicBezTo>
                  <a:cubicBezTo>
                    <a:pt x="3002" y="2289"/>
                    <a:pt x="2967" y="2961"/>
                    <a:pt x="3073" y="3613"/>
                  </a:cubicBezTo>
                  <a:cubicBezTo>
                    <a:pt x="3161" y="4126"/>
                    <a:pt x="3320" y="4638"/>
                    <a:pt x="3462" y="5132"/>
                  </a:cubicBezTo>
                  <a:cubicBezTo>
                    <a:pt x="3690" y="5857"/>
                    <a:pt x="4008" y="6457"/>
                    <a:pt x="4220" y="7181"/>
                  </a:cubicBezTo>
                  <a:cubicBezTo>
                    <a:pt x="3761" y="6528"/>
                    <a:pt x="3179" y="5980"/>
                    <a:pt x="2525" y="5521"/>
                  </a:cubicBezTo>
                  <a:cubicBezTo>
                    <a:pt x="2138" y="5251"/>
                    <a:pt x="1649" y="5020"/>
                    <a:pt x="1199" y="5020"/>
                  </a:cubicBezTo>
                  <a:cubicBezTo>
                    <a:pt x="972" y="5020"/>
                    <a:pt x="755" y="5079"/>
                    <a:pt x="565" y="5221"/>
                  </a:cubicBezTo>
                  <a:cubicBezTo>
                    <a:pt x="0" y="5645"/>
                    <a:pt x="53" y="6493"/>
                    <a:pt x="229" y="7181"/>
                  </a:cubicBezTo>
                  <a:cubicBezTo>
                    <a:pt x="848" y="9707"/>
                    <a:pt x="2225" y="12019"/>
                    <a:pt x="4133" y="13785"/>
                  </a:cubicBezTo>
                  <a:cubicBezTo>
                    <a:pt x="3956" y="13697"/>
                    <a:pt x="3748" y="13644"/>
                    <a:pt x="3545" y="13644"/>
                  </a:cubicBezTo>
                  <a:cubicBezTo>
                    <a:pt x="3342" y="13644"/>
                    <a:pt x="3143" y="13697"/>
                    <a:pt x="2984" y="13821"/>
                  </a:cubicBezTo>
                  <a:cubicBezTo>
                    <a:pt x="2685" y="14051"/>
                    <a:pt x="2596" y="14492"/>
                    <a:pt x="2685" y="14880"/>
                  </a:cubicBezTo>
                  <a:cubicBezTo>
                    <a:pt x="2791" y="15252"/>
                    <a:pt x="3019" y="15587"/>
                    <a:pt x="3250" y="15888"/>
                  </a:cubicBezTo>
                  <a:cubicBezTo>
                    <a:pt x="4733" y="17901"/>
                    <a:pt x="6464" y="19719"/>
                    <a:pt x="8406" y="21309"/>
                  </a:cubicBezTo>
                  <a:cubicBezTo>
                    <a:pt x="10119" y="18872"/>
                    <a:pt x="11197" y="16011"/>
                    <a:pt x="11355" y="13027"/>
                  </a:cubicBezTo>
                  <a:cubicBezTo>
                    <a:pt x="11409" y="12267"/>
                    <a:pt x="11373" y="11437"/>
                    <a:pt x="10896" y="10837"/>
                  </a:cubicBezTo>
                  <a:cubicBezTo>
                    <a:pt x="10773" y="10696"/>
                    <a:pt x="10613" y="10554"/>
                    <a:pt x="10420" y="10519"/>
                  </a:cubicBezTo>
                  <a:cubicBezTo>
                    <a:pt x="10377" y="10509"/>
                    <a:pt x="10334" y="10504"/>
                    <a:pt x="10291" y="10504"/>
                  </a:cubicBezTo>
                  <a:cubicBezTo>
                    <a:pt x="10035" y="10504"/>
                    <a:pt x="9789" y="10675"/>
                    <a:pt x="9607" y="10872"/>
                  </a:cubicBezTo>
                  <a:cubicBezTo>
                    <a:pt x="9395" y="11119"/>
                    <a:pt x="9219" y="11348"/>
                    <a:pt x="8972" y="11543"/>
                  </a:cubicBezTo>
                  <a:cubicBezTo>
                    <a:pt x="9589" y="9370"/>
                    <a:pt x="10225" y="7164"/>
                    <a:pt x="10137" y="4920"/>
                  </a:cubicBezTo>
                  <a:cubicBezTo>
                    <a:pt x="10119" y="4284"/>
                    <a:pt x="9925" y="3526"/>
                    <a:pt x="9325" y="3349"/>
                  </a:cubicBezTo>
                  <a:cubicBezTo>
                    <a:pt x="9242" y="3323"/>
                    <a:pt x="9158" y="3311"/>
                    <a:pt x="9074" y="3311"/>
                  </a:cubicBezTo>
                  <a:cubicBezTo>
                    <a:pt x="8762" y="3311"/>
                    <a:pt x="8449" y="3476"/>
                    <a:pt x="8211" y="3684"/>
                  </a:cubicBezTo>
                  <a:cubicBezTo>
                    <a:pt x="7540" y="4267"/>
                    <a:pt x="7170" y="5115"/>
                    <a:pt x="7064" y="5998"/>
                  </a:cubicBezTo>
                  <a:cubicBezTo>
                    <a:pt x="7081" y="4691"/>
                    <a:pt x="6852" y="3384"/>
                    <a:pt x="6499" y="2113"/>
                  </a:cubicBezTo>
                  <a:cubicBezTo>
                    <a:pt x="6375" y="1600"/>
                    <a:pt x="6198" y="1089"/>
                    <a:pt x="5880" y="665"/>
                  </a:cubicBezTo>
                  <a:cubicBezTo>
                    <a:pt x="5578" y="283"/>
                    <a:pt x="5118" y="0"/>
                    <a:pt x="46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 rot="-7570806">
              <a:off x="6005102" y="1053087"/>
              <a:ext cx="246959" cy="1281802"/>
            </a:xfrm>
            <a:custGeom>
              <a:avLst/>
              <a:gdLst/>
              <a:ahLst/>
              <a:cxnLst/>
              <a:rect l="l" t="t" r="r" b="b"/>
              <a:pathLst>
                <a:path w="4098" h="21270" extrusionOk="0">
                  <a:moveTo>
                    <a:pt x="51" y="0"/>
                  </a:moveTo>
                  <a:cubicBezTo>
                    <a:pt x="46" y="0"/>
                    <a:pt x="41" y="2"/>
                    <a:pt x="36" y="7"/>
                  </a:cubicBezTo>
                  <a:cubicBezTo>
                    <a:pt x="18" y="7"/>
                    <a:pt x="1" y="26"/>
                    <a:pt x="18" y="43"/>
                  </a:cubicBezTo>
                  <a:cubicBezTo>
                    <a:pt x="53" y="219"/>
                    <a:pt x="3726" y="18126"/>
                    <a:pt x="4027" y="21235"/>
                  </a:cubicBezTo>
                  <a:cubicBezTo>
                    <a:pt x="4027" y="21253"/>
                    <a:pt x="4044" y="21270"/>
                    <a:pt x="4062" y="21270"/>
                  </a:cubicBezTo>
                  <a:cubicBezTo>
                    <a:pt x="4079" y="21253"/>
                    <a:pt x="4098" y="21235"/>
                    <a:pt x="4098" y="21218"/>
                  </a:cubicBezTo>
                  <a:cubicBezTo>
                    <a:pt x="3797" y="18110"/>
                    <a:pt x="124" y="202"/>
                    <a:pt x="88" y="26"/>
                  </a:cubicBezTo>
                  <a:cubicBezTo>
                    <a:pt x="76" y="13"/>
                    <a:pt x="63" y="0"/>
                    <a:pt x="5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 rot="-7570806">
              <a:off x="5747968" y="1915066"/>
              <a:ext cx="218214" cy="190975"/>
            </a:xfrm>
            <a:custGeom>
              <a:avLst/>
              <a:gdLst/>
              <a:ahLst/>
              <a:cxnLst/>
              <a:rect l="l" t="t" r="r" b="b"/>
              <a:pathLst>
                <a:path w="3621" h="3169" extrusionOk="0">
                  <a:moveTo>
                    <a:pt x="3569" y="1"/>
                  </a:moveTo>
                  <a:cubicBezTo>
                    <a:pt x="3557" y="1"/>
                    <a:pt x="3544" y="13"/>
                    <a:pt x="3532" y="25"/>
                  </a:cubicBezTo>
                  <a:lnTo>
                    <a:pt x="2490" y="3063"/>
                  </a:lnTo>
                  <a:lnTo>
                    <a:pt x="53" y="661"/>
                  </a:lnTo>
                  <a:cubicBezTo>
                    <a:pt x="44" y="653"/>
                    <a:pt x="35" y="648"/>
                    <a:pt x="27" y="648"/>
                  </a:cubicBezTo>
                  <a:cubicBezTo>
                    <a:pt x="18" y="648"/>
                    <a:pt x="9" y="653"/>
                    <a:pt x="0" y="661"/>
                  </a:cubicBezTo>
                  <a:lnTo>
                    <a:pt x="0" y="715"/>
                  </a:lnTo>
                  <a:lnTo>
                    <a:pt x="2490" y="3152"/>
                  </a:lnTo>
                  <a:cubicBezTo>
                    <a:pt x="2490" y="3169"/>
                    <a:pt x="2508" y="3169"/>
                    <a:pt x="2508" y="3169"/>
                  </a:cubicBezTo>
                  <a:lnTo>
                    <a:pt x="2525" y="3169"/>
                  </a:lnTo>
                  <a:lnTo>
                    <a:pt x="2544" y="3152"/>
                  </a:lnTo>
                  <a:lnTo>
                    <a:pt x="3603" y="44"/>
                  </a:lnTo>
                  <a:cubicBezTo>
                    <a:pt x="3620" y="25"/>
                    <a:pt x="3603" y="8"/>
                    <a:pt x="3585" y="8"/>
                  </a:cubicBezTo>
                  <a:cubicBezTo>
                    <a:pt x="3580" y="3"/>
                    <a:pt x="3575" y="1"/>
                    <a:pt x="3569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 rot="-7570806">
              <a:off x="5797428" y="1521932"/>
              <a:ext cx="191638" cy="437934"/>
            </a:xfrm>
            <a:custGeom>
              <a:avLst/>
              <a:gdLst/>
              <a:ahLst/>
              <a:cxnLst/>
              <a:rect l="l" t="t" r="r" b="b"/>
              <a:pathLst>
                <a:path w="3180" h="7267" extrusionOk="0">
                  <a:moveTo>
                    <a:pt x="3147" y="1"/>
                  </a:moveTo>
                  <a:cubicBezTo>
                    <a:pt x="3134" y="1"/>
                    <a:pt x="3122" y="13"/>
                    <a:pt x="3109" y="26"/>
                  </a:cubicBezTo>
                  <a:lnTo>
                    <a:pt x="1" y="7213"/>
                  </a:lnTo>
                  <a:cubicBezTo>
                    <a:pt x="1" y="7232"/>
                    <a:pt x="1" y="7249"/>
                    <a:pt x="19" y="7267"/>
                  </a:cubicBezTo>
                  <a:lnTo>
                    <a:pt x="36" y="7267"/>
                  </a:lnTo>
                  <a:cubicBezTo>
                    <a:pt x="54" y="7267"/>
                    <a:pt x="54" y="7249"/>
                    <a:pt x="71" y="7232"/>
                  </a:cubicBezTo>
                  <a:lnTo>
                    <a:pt x="3180" y="62"/>
                  </a:lnTo>
                  <a:cubicBezTo>
                    <a:pt x="3180" y="43"/>
                    <a:pt x="3180" y="8"/>
                    <a:pt x="3163" y="8"/>
                  </a:cubicBezTo>
                  <a:cubicBezTo>
                    <a:pt x="3157" y="3"/>
                    <a:pt x="3152" y="1"/>
                    <a:pt x="3147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 rot="-7570806">
              <a:off x="5836249" y="1460101"/>
              <a:ext cx="206523" cy="435764"/>
            </a:xfrm>
            <a:custGeom>
              <a:avLst/>
              <a:gdLst/>
              <a:ahLst/>
              <a:cxnLst/>
              <a:rect l="l" t="t" r="r" b="b"/>
              <a:pathLst>
                <a:path w="3427" h="7231" extrusionOk="0">
                  <a:moveTo>
                    <a:pt x="3390" y="1"/>
                  </a:moveTo>
                  <a:cubicBezTo>
                    <a:pt x="3373" y="1"/>
                    <a:pt x="3356" y="14"/>
                    <a:pt x="3356" y="25"/>
                  </a:cubicBezTo>
                  <a:lnTo>
                    <a:pt x="0" y="7179"/>
                  </a:lnTo>
                  <a:cubicBezTo>
                    <a:pt x="0" y="7195"/>
                    <a:pt x="0" y="7231"/>
                    <a:pt x="17" y="7231"/>
                  </a:cubicBezTo>
                  <a:lnTo>
                    <a:pt x="36" y="7231"/>
                  </a:lnTo>
                  <a:cubicBezTo>
                    <a:pt x="53" y="7231"/>
                    <a:pt x="71" y="7231"/>
                    <a:pt x="71" y="7214"/>
                  </a:cubicBezTo>
                  <a:lnTo>
                    <a:pt x="3426" y="61"/>
                  </a:lnTo>
                  <a:cubicBezTo>
                    <a:pt x="3426" y="44"/>
                    <a:pt x="3426" y="9"/>
                    <a:pt x="3408" y="9"/>
                  </a:cubicBezTo>
                  <a:cubicBezTo>
                    <a:pt x="3403" y="3"/>
                    <a:pt x="3397" y="1"/>
                    <a:pt x="339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 rot="-7570806">
              <a:off x="6027676" y="1604331"/>
              <a:ext cx="419373" cy="410574"/>
            </a:xfrm>
            <a:custGeom>
              <a:avLst/>
              <a:gdLst/>
              <a:ahLst/>
              <a:cxnLst/>
              <a:rect l="l" t="t" r="r" b="b"/>
              <a:pathLst>
                <a:path w="6959" h="6813" extrusionOk="0">
                  <a:moveTo>
                    <a:pt x="34" y="0"/>
                  </a:moveTo>
                  <a:cubicBezTo>
                    <a:pt x="23" y="0"/>
                    <a:pt x="10" y="4"/>
                    <a:pt x="1" y="13"/>
                  </a:cubicBezTo>
                  <a:lnTo>
                    <a:pt x="1" y="48"/>
                  </a:lnTo>
                  <a:lnTo>
                    <a:pt x="6907" y="6794"/>
                  </a:lnTo>
                  <a:cubicBezTo>
                    <a:pt x="6907" y="6813"/>
                    <a:pt x="6924" y="6813"/>
                    <a:pt x="6924" y="6813"/>
                  </a:cubicBezTo>
                  <a:cubicBezTo>
                    <a:pt x="6942" y="6813"/>
                    <a:pt x="6942" y="6813"/>
                    <a:pt x="6959" y="6794"/>
                  </a:cubicBezTo>
                  <a:lnTo>
                    <a:pt x="6959" y="6759"/>
                  </a:lnTo>
                  <a:lnTo>
                    <a:pt x="54" y="13"/>
                  </a:lnTo>
                  <a:cubicBezTo>
                    <a:pt x="54" y="4"/>
                    <a:pt x="46" y="0"/>
                    <a:pt x="34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 rot="-7570806">
              <a:off x="6096409" y="1223970"/>
              <a:ext cx="191638" cy="406597"/>
            </a:xfrm>
            <a:custGeom>
              <a:avLst/>
              <a:gdLst/>
              <a:ahLst/>
              <a:cxnLst/>
              <a:rect l="l" t="t" r="r" b="b"/>
              <a:pathLst>
                <a:path w="3180" h="6747" extrusionOk="0">
                  <a:moveTo>
                    <a:pt x="3162" y="1"/>
                  </a:moveTo>
                  <a:cubicBezTo>
                    <a:pt x="3144" y="1"/>
                    <a:pt x="3109" y="1"/>
                    <a:pt x="3109" y="18"/>
                  </a:cubicBezTo>
                  <a:lnTo>
                    <a:pt x="19" y="6693"/>
                  </a:lnTo>
                  <a:cubicBezTo>
                    <a:pt x="0" y="6711"/>
                    <a:pt x="19" y="6728"/>
                    <a:pt x="36" y="6728"/>
                  </a:cubicBezTo>
                  <a:cubicBezTo>
                    <a:pt x="36" y="6747"/>
                    <a:pt x="54" y="6747"/>
                    <a:pt x="54" y="6747"/>
                  </a:cubicBezTo>
                  <a:cubicBezTo>
                    <a:pt x="71" y="6747"/>
                    <a:pt x="71" y="6728"/>
                    <a:pt x="89" y="6711"/>
                  </a:cubicBezTo>
                  <a:lnTo>
                    <a:pt x="3179" y="53"/>
                  </a:lnTo>
                  <a:cubicBezTo>
                    <a:pt x="3179" y="36"/>
                    <a:pt x="3179" y="18"/>
                    <a:pt x="3162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 rot="-7570806">
              <a:off x="6160463" y="1136588"/>
              <a:ext cx="202244" cy="416601"/>
            </a:xfrm>
            <a:custGeom>
              <a:avLst/>
              <a:gdLst/>
              <a:ahLst/>
              <a:cxnLst/>
              <a:rect l="l" t="t" r="r" b="b"/>
              <a:pathLst>
                <a:path w="3356" h="6913" extrusionOk="0">
                  <a:moveTo>
                    <a:pt x="3305" y="0"/>
                  </a:moveTo>
                  <a:cubicBezTo>
                    <a:pt x="3292" y="0"/>
                    <a:pt x="3280" y="13"/>
                    <a:pt x="3267" y="25"/>
                  </a:cubicBezTo>
                  <a:lnTo>
                    <a:pt x="18" y="6860"/>
                  </a:lnTo>
                  <a:cubicBezTo>
                    <a:pt x="1" y="6877"/>
                    <a:pt x="18" y="6895"/>
                    <a:pt x="36" y="6912"/>
                  </a:cubicBezTo>
                  <a:cubicBezTo>
                    <a:pt x="53" y="6912"/>
                    <a:pt x="71" y="6912"/>
                    <a:pt x="71" y="6895"/>
                  </a:cubicBezTo>
                  <a:lnTo>
                    <a:pt x="3338" y="43"/>
                  </a:lnTo>
                  <a:cubicBezTo>
                    <a:pt x="3356" y="25"/>
                    <a:pt x="3338" y="8"/>
                    <a:pt x="3321" y="8"/>
                  </a:cubicBezTo>
                  <a:cubicBezTo>
                    <a:pt x="3315" y="2"/>
                    <a:pt x="3310" y="0"/>
                    <a:pt x="3305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 rot="-7570806">
              <a:off x="6280613" y="1414401"/>
              <a:ext cx="312948" cy="260880"/>
            </a:xfrm>
            <a:custGeom>
              <a:avLst/>
              <a:gdLst/>
              <a:ahLst/>
              <a:cxnLst/>
              <a:rect l="l" t="t" r="r" b="b"/>
              <a:pathLst>
                <a:path w="5193" h="4329" extrusionOk="0">
                  <a:moveTo>
                    <a:pt x="54" y="1"/>
                  </a:moveTo>
                  <a:cubicBezTo>
                    <a:pt x="35" y="1"/>
                    <a:pt x="19" y="1"/>
                    <a:pt x="0" y="19"/>
                  </a:cubicBezTo>
                  <a:cubicBezTo>
                    <a:pt x="0" y="19"/>
                    <a:pt x="0" y="54"/>
                    <a:pt x="19" y="54"/>
                  </a:cubicBezTo>
                  <a:lnTo>
                    <a:pt x="5140" y="4310"/>
                  </a:lnTo>
                  <a:cubicBezTo>
                    <a:pt x="5140" y="4328"/>
                    <a:pt x="5157" y="4328"/>
                    <a:pt x="5157" y="4328"/>
                  </a:cubicBezTo>
                  <a:cubicBezTo>
                    <a:pt x="5175" y="4328"/>
                    <a:pt x="5175" y="4328"/>
                    <a:pt x="5192" y="4310"/>
                  </a:cubicBezTo>
                  <a:cubicBezTo>
                    <a:pt x="5192" y="4293"/>
                    <a:pt x="5192" y="4274"/>
                    <a:pt x="5175" y="4257"/>
                  </a:cubicBezTo>
                  <a:lnTo>
                    <a:pt x="54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 rot="-7570806">
              <a:off x="5989335" y="1768267"/>
              <a:ext cx="125649" cy="137400"/>
            </a:xfrm>
            <a:custGeom>
              <a:avLst/>
              <a:gdLst/>
              <a:ahLst/>
              <a:cxnLst/>
              <a:rect l="l" t="t" r="r" b="b"/>
              <a:pathLst>
                <a:path w="2085" h="2280" extrusionOk="0">
                  <a:moveTo>
                    <a:pt x="19" y="0"/>
                  </a:moveTo>
                  <a:cubicBezTo>
                    <a:pt x="1" y="19"/>
                    <a:pt x="1" y="36"/>
                    <a:pt x="19" y="54"/>
                  </a:cubicBezTo>
                  <a:lnTo>
                    <a:pt x="2014" y="2261"/>
                  </a:lnTo>
                  <a:cubicBezTo>
                    <a:pt x="2014" y="2279"/>
                    <a:pt x="2033" y="2279"/>
                    <a:pt x="2033" y="2279"/>
                  </a:cubicBezTo>
                  <a:cubicBezTo>
                    <a:pt x="2050" y="2279"/>
                    <a:pt x="2050" y="2279"/>
                    <a:pt x="2068" y="2261"/>
                  </a:cubicBezTo>
                  <a:cubicBezTo>
                    <a:pt x="2085" y="2261"/>
                    <a:pt x="2085" y="2225"/>
                    <a:pt x="2068" y="2208"/>
                  </a:cubicBezTo>
                  <a:lnTo>
                    <a:pt x="72" y="0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8"/>
          <p:cNvSpPr txBox="1">
            <a:spLocks noGrp="1"/>
          </p:cNvSpPr>
          <p:nvPr>
            <p:ph type="title"/>
          </p:nvPr>
        </p:nvSpPr>
        <p:spPr>
          <a:xfrm>
            <a:off x="1957500" y="1729650"/>
            <a:ext cx="5229000" cy="168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350" name="Google Shape;350;p8"/>
          <p:cNvGrpSpPr/>
          <p:nvPr/>
        </p:nvGrpSpPr>
        <p:grpSpPr>
          <a:xfrm rot="-5400000">
            <a:off x="5906681" y="287401"/>
            <a:ext cx="3330596" cy="3205647"/>
            <a:chOff x="754250" y="3789250"/>
            <a:chExt cx="1457400" cy="1402725"/>
          </a:xfrm>
        </p:grpSpPr>
        <p:sp>
          <p:nvSpPr>
            <p:cNvPr id="351" name="Google Shape;351;p8"/>
            <p:cNvSpPr/>
            <p:nvPr/>
          </p:nvSpPr>
          <p:spPr>
            <a:xfrm>
              <a:off x="1688475" y="4682375"/>
              <a:ext cx="249025" cy="87750"/>
            </a:xfrm>
            <a:custGeom>
              <a:avLst/>
              <a:gdLst/>
              <a:ahLst/>
              <a:cxnLst/>
              <a:rect l="l" t="t" r="r" b="b"/>
              <a:pathLst>
                <a:path w="9961" h="3510" extrusionOk="0">
                  <a:moveTo>
                    <a:pt x="8625" y="1"/>
                  </a:moveTo>
                  <a:cubicBezTo>
                    <a:pt x="8043" y="1"/>
                    <a:pt x="7273" y="86"/>
                    <a:pt x="6304" y="357"/>
                  </a:cubicBezTo>
                  <a:cubicBezTo>
                    <a:pt x="4150" y="974"/>
                    <a:pt x="1060" y="2405"/>
                    <a:pt x="106" y="2865"/>
                  </a:cubicBezTo>
                  <a:cubicBezTo>
                    <a:pt x="0" y="2917"/>
                    <a:pt x="17" y="3077"/>
                    <a:pt x="123" y="3112"/>
                  </a:cubicBezTo>
                  <a:cubicBezTo>
                    <a:pt x="601" y="3264"/>
                    <a:pt x="1581" y="3510"/>
                    <a:pt x="2781" y="3510"/>
                  </a:cubicBezTo>
                  <a:cubicBezTo>
                    <a:pt x="3668" y="3510"/>
                    <a:pt x="4674" y="3376"/>
                    <a:pt x="5687" y="2971"/>
                  </a:cubicBezTo>
                  <a:cubicBezTo>
                    <a:pt x="8106" y="2017"/>
                    <a:pt x="9466" y="816"/>
                    <a:pt x="9890" y="392"/>
                  </a:cubicBezTo>
                  <a:cubicBezTo>
                    <a:pt x="9961" y="322"/>
                    <a:pt x="9925" y="180"/>
                    <a:pt x="9836" y="162"/>
                  </a:cubicBezTo>
                  <a:cubicBezTo>
                    <a:pt x="9622" y="90"/>
                    <a:pt x="9222" y="1"/>
                    <a:pt x="8625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8"/>
            <p:cNvSpPr/>
            <p:nvPr/>
          </p:nvSpPr>
          <p:spPr>
            <a:xfrm>
              <a:off x="1689350" y="4692175"/>
              <a:ext cx="246400" cy="64025"/>
            </a:xfrm>
            <a:custGeom>
              <a:avLst/>
              <a:gdLst/>
              <a:ahLst/>
              <a:cxnLst/>
              <a:rect l="l" t="t" r="r" b="b"/>
              <a:pathLst>
                <a:path w="9856" h="2561" extrusionOk="0">
                  <a:moveTo>
                    <a:pt x="18" y="2560"/>
                  </a:moveTo>
                  <a:lnTo>
                    <a:pt x="1" y="2560"/>
                  </a:lnTo>
                  <a:lnTo>
                    <a:pt x="18" y="2560"/>
                  </a:lnTo>
                  <a:cubicBezTo>
                    <a:pt x="36" y="2560"/>
                    <a:pt x="2031" y="2207"/>
                    <a:pt x="4239" y="1712"/>
                  </a:cubicBezTo>
                  <a:cubicBezTo>
                    <a:pt x="5546" y="1430"/>
                    <a:pt x="6641" y="1147"/>
                    <a:pt x="7541" y="883"/>
                  </a:cubicBezTo>
                  <a:cubicBezTo>
                    <a:pt x="8654" y="565"/>
                    <a:pt x="9431" y="264"/>
                    <a:pt x="9855" y="0"/>
                  </a:cubicBezTo>
                  <a:lnTo>
                    <a:pt x="9855" y="0"/>
                  </a:lnTo>
                  <a:lnTo>
                    <a:pt x="9855" y="0"/>
                  </a:lnTo>
                  <a:cubicBezTo>
                    <a:pt x="9431" y="264"/>
                    <a:pt x="8654" y="565"/>
                    <a:pt x="7541" y="883"/>
                  </a:cubicBezTo>
                  <a:cubicBezTo>
                    <a:pt x="6641" y="1147"/>
                    <a:pt x="5546" y="1430"/>
                    <a:pt x="4239" y="1712"/>
                  </a:cubicBezTo>
                  <a:cubicBezTo>
                    <a:pt x="2031" y="2207"/>
                    <a:pt x="36" y="2560"/>
                    <a:pt x="18" y="256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8"/>
            <p:cNvSpPr/>
            <p:nvPr/>
          </p:nvSpPr>
          <p:spPr>
            <a:xfrm>
              <a:off x="754250" y="3888500"/>
              <a:ext cx="1419025" cy="1303475"/>
            </a:xfrm>
            <a:custGeom>
              <a:avLst/>
              <a:gdLst/>
              <a:ahLst/>
              <a:cxnLst/>
              <a:rect l="l" t="t" r="r" b="b"/>
              <a:pathLst>
                <a:path w="56761" h="52139" extrusionOk="0">
                  <a:moveTo>
                    <a:pt x="56127" y="0"/>
                  </a:moveTo>
                  <a:cubicBezTo>
                    <a:pt x="55885" y="0"/>
                    <a:pt x="55667" y="164"/>
                    <a:pt x="55595" y="411"/>
                  </a:cubicBezTo>
                  <a:cubicBezTo>
                    <a:pt x="55188" y="1895"/>
                    <a:pt x="54429" y="3378"/>
                    <a:pt x="53280" y="4915"/>
                  </a:cubicBezTo>
                  <a:cubicBezTo>
                    <a:pt x="52239" y="6310"/>
                    <a:pt x="50985" y="7652"/>
                    <a:pt x="49748" y="8942"/>
                  </a:cubicBezTo>
                  <a:cubicBezTo>
                    <a:pt x="48672" y="10089"/>
                    <a:pt x="47559" y="11273"/>
                    <a:pt x="46570" y="12526"/>
                  </a:cubicBezTo>
                  <a:cubicBezTo>
                    <a:pt x="44080" y="15670"/>
                    <a:pt x="42350" y="19414"/>
                    <a:pt x="41537" y="23352"/>
                  </a:cubicBezTo>
                  <a:cubicBezTo>
                    <a:pt x="41413" y="23988"/>
                    <a:pt x="41307" y="24624"/>
                    <a:pt x="41201" y="25241"/>
                  </a:cubicBezTo>
                  <a:cubicBezTo>
                    <a:pt x="40989" y="26531"/>
                    <a:pt x="40777" y="27732"/>
                    <a:pt x="40389" y="28915"/>
                  </a:cubicBezTo>
                  <a:cubicBezTo>
                    <a:pt x="39595" y="31299"/>
                    <a:pt x="38040" y="33419"/>
                    <a:pt x="35974" y="34867"/>
                  </a:cubicBezTo>
                  <a:cubicBezTo>
                    <a:pt x="35003" y="35555"/>
                    <a:pt x="33873" y="36120"/>
                    <a:pt x="32795" y="36668"/>
                  </a:cubicBezTo>
                  <a:cubicBezTo>
                    <a:pt x="31789" y="37163"/>
                    <a:pt x="30764" y="37674"/>
                    <a:pt x="29792" y="38310"/>
                  </a:cubicBezTo>
                  <a:cubicBezTo>
                    <a:pt x="29352" y="38611"/>
                    <a:pt x="28909" y="38929"/>
                    <a:pt x="28486" y="39247"/>
                  </a:cubicBezTo>
                  <a:cubicBezTo>
                    <a:pt x="27762" y="39793"/>
                    <a:pt x="27056" y="40306"/>
                    <a:pt x="26296" y="40695"/>
                  </a:cubicBezTo>
                  <a:cubicBezTo>
                    <a:pt x="24689" y="41507"/>
                    <a:pt x="22799" y="41736"/>
                    <a:pt x="20962" y="41948"/>
                  </a:cubicBezTo>
                  <a:cubicBezTo>
                    <a:pt x="16795" y="42425"/>
                    <a:pt x="13069" y="42920"/>
                    <a:pt x="9519" y="44208"/>
                  </a:cubicBezTo>
                  <a:cubicBezTo>
                    <a:pt x="7559" y="44915"/>
                    <a:pt x="5775" y="45851"/>
                    <a:pt x="4239" y="46963"/>
                  </a:cubicBezTo>
                  <a:cubicBezTo>
                    <a:pt x="2544" y="48200"/>
                    <a:pt x="1166" y="49648"/>
                    <a:pt x="159" y="51272"/>
                  </a:cubicBezTo>
                  <a:cubicBezTo>
                    <a:pt x="0" y="51538"/>
                    <a:pt x="71" y="51873"/>
                    <a:pt x="335" y="52049"/>
                  </a:cubicBezTo>
                  <a:cubicBezTo>
                    <a:pt x="424" y="52103"/>
                    <a:pt x="530" y="52138"/>
                    <a:pt x="636" y="52138"/>
                  </a:cubicBezTo>
                  <a:cubicBezTo>
                    <a:pt x="830" y="52138"/>
                    <a:pt x="1006" y="52032"/>
                    <a:pt x="1112" y="51856"/>
                  </a:cubicBezTo>
                  <a:cubicBezTo>
                    <a:pt x="2049" y="50372"/>
                    <a:pt x="3321" y="49030"/>
                    <a:pt x="4910" y="47882"/>
                  </a:cubicBezTo>
                  <a:cubicBezTo>
                    <a:pt x="6358" y="46822"/>
                    <a:pt x="8035" y="45957"/>
                    <a:pt x="9907" y="45268"/>
                  </a:cubicBezTo>
                  <a:cubicBezTo>
                    <a:pt x="13333" y="44032"/>
                    <a:pt x="17006" y="43537"/>
                    <a:pt x="21087" y="43061"/>
                  </a:cubicBezTo>
                  <a:cubicBezTo>
                    <a:pt x="23011" y="42849"/>
                    <a:pt x="25007" y="42619"/>
                    <a:pt x="26809" y="41701"/>
                  </a:cubicBezTo>
                  <a:cubicBezTo>
                    <a:pt x="27656" y="41277"/>
                    <a:pt x="28433" y="40695"/>
                    <a:pt x="29175" y="40146"/>
                  </a:cubicBezTo>
                  <a:cubicBezTo>
                    <a:pt x="29581" y="39847"/>
                    <a:pt x="30004" y="39529"/>
                    <a:pt x="30428" y="39247"/>
                  </a:cubicBezTo>
                  <a:cubicBezTo>
                    <a:pt x="31330" y="38663"/>
                    <a:pt x="32319" y="38152"/>
                    <a:pt x="33289" y="37674"/>
                  </a:cubicBezTo>
                  <a:cubicBezTo>
                    <a:pt x="34419" y="37109"/>
                    <a:pt x="35568" y="36527"/>
                    <a:pt x="36628" y="35785"/>
                  </a:cubicBezTo>
                  <a:cubicBezTo>
                    <a:pt x="38888" y="34196"/>
                    <a:pt x="40600" y="31882"/>
                    <a:pt x="41467" y="29268"/>
                  </a:cubicBezTo>
                  <a:cubicBezTo>
                    <a:pt x="41890" y="28015"/>
                    <a:pt x="42102" y="26689"/>
                    <a:pt x="42314" y="25418"/>
                  </a:cubicBezTo>
                  <a:cubicBezTo>
                    <a:pt x="42420" y="24818"/>
                    <a:pt x="42526" y="24182"/>
                    <a:pt x="42649" y="23581"/>
                  </a:cubicBezTo>
                  <a:cubicBezTo>
                    <a:pt x="43409" y="19820"/>
                    <a:pt x="45086" y="16235"/>
                    <a:pt x="47453" y="13216"/>
                  </a:cubicBezTo>
                  <a:cubicBezTo>
                    <a:pt x="48406" y="12015"/>
                    <a:pt x="49520" y="10849"/>
                    <a:pt x="50579" y="9719"/>
                  </a:cubicBezTo>
                  <a:cubicBezTo>
                    <a:pt x="53087" y="7070"/>
                    <a:pt x="55701" y="4315"/>
                    <a:pt x="56690" y="712"/>
                  </a:cubicBezTo>
                  <a:cubicBezTo>
                    <a:pt x="56760" y="411"/>
                    <a:pt x="56584" y="93"/>
                    <a:pt x="56283" y="23"/>
                  </a:cubicBezTo>
                  <a:cubicBezTo>
                    <a:pt x="56231" y="7"/>
                    <a:pt x="56179" y="0"/>
                    <a:pt x="5612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8"/>
            <p:cNvSpPr/>
            <p:nvPr/>
          </p:nvSpPr>
          <p:spPr>
            <a:xfrm>
              <a:off x="1735275" y="4126425"/>
              <a:ext cx="88625" cy="246375"/>
            </a:xfrm>
            <a:custGeom>
              <a:avLst/>
              <a:gdLst/>
              <a:ahLst/>
              <a:cxnLst/>
              <a:rect l="l" t="t" r="r" b="b"/>
              <a:pathLst>
                <a:path w="3545" h="9855" extrusionOk="0">
                  <a:moveTo>
                    <a:pt x="576" y="0"/>
                  </a:moveTo>
                  <a:cubicBezTo>
                    <a:pt x="514" y="0"/>
                    <a:pt x="448" y="40"/>
                    <a:pt x="424" y="113"/>
                  </a:cubicBezTo>
                  <a:cubicBezTo>
                    <a:pt x="300" y="696"/>
                    <a:pt x="0" y="2479"/>
                    <a:pt x="476" y="5041"/>
                  </a:cubicBezTo>
                  <a:cubicBezTo>
                    <a:pt x="936" y="7565"/>
                    <a:pt x="2649" y="9261"/>
                    <a:pt x="3320" y="9826"/>
                  </a:cubicBezTo>
                  <a:cubicBezTo>
                    <a:pt x="3345" y="9846"/>
                    <a:pt x="3374" y="9854"/>
                    <a:pt x="3402" y="9854"/>
                  </a:cubicBezTo>
                  <a:cubicBezTo>
                    <a:pt x="3475" y="9854"/>
                    <a:pt x="3545" y="9796"/>
                    <a:pt x="3532" y="9720"/>
                  </a:cubicBezTo>
                  <a:cubicBezTo>
                    <a:pt x="3408" y="8660"/>
                    <a:pt x="2984" y="5270"/>
                    <a:pt x="2348" y="3133"/>
                  </a:cubicBezTo>
                  <a:cubicBezTo>
                    <a:pt x="1783" y="1172"/>
                    <a:pt x="989" y="325"/>
                    <a:pt x="653" y="25"/>
                  </a:cubicBezTo>
                  <a:cubicBezTo>
                    <a:pt x="631" y="8"/>
                    <a:pt x="604" y="0"/>
                    <a:pt x="576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8"/>
            <p:cNvSpPr/>
            <p:nvPr/>
          </p:nvSpPr>
          <p:spPr>
            <a:xfrm>
              <a:off x="1745875" y="4128800"/>
              <a:ext cx="76850" cy="242850"/>
            </a:xfrm>
            <a:custGeom>
              <a:avLst/>
              <a:gdLst/>
              <a:ahLst/>
              <a:cxnLst/>
              <a:rect l="l" t="t" r="r" b="b"/>
              <a:pathLst>
                <a:path w="3074" h="9714" extrusionOk="0">
                  <a:moveTo>
                    <a:pt x="0" y="1"/>
                  </a:moveTo>
                  <a:lnTo>
                    <a:pt x="0" y="18"/>
                  </a:lnTo>
                  <a:cubicBezTo>
                    <a:pt x="0" y="512"/>
                    <a:pt x="158" y="1325"/>
                    <a:pt x="476" y="2438"/>
                  </a:cubicBezTo>
                  <a:cubicBezTo>
                    <a:pt x="158" y="1325"/>
                    <a:pt x="0" y="512"/>
                    <a:pt x="17" y="18"/>
                  </a:cubicBezTo>
                  <a:lnTo>
                    <a:pt x="0" y="1"/>
                  </a:lnTo>
                  <a:close/>
                  <a:moveTo>
                    <a:pt x="476" y="2438"/>
                  </a:moveTo>
                  <a:cubicBezTo>
                    <a:pt x="724" y="3338"/>
                    <a:pt x="1077" y="4433"/>
                    <a:pt x="1536" y="5669"/>
                  </a:cubicBezTo>
                  <a:cubicBezTo>
                    <a:pt x="1095" y="4433"/>
                    <a:pt x="742" y="3338"/>
                    <a:pt x="476" y="2438"/>
                  </a:cubicBezTo>
                  <a:close/>
                  <a:moveTo>
                    <a:pt x="1536" y="5669"/>
                  </a:moveTo>
                  <a:lnTo>
                    <a:pt x="1536" y="5669"/>
                  </a:lnTo>
                  <a:cubicBezTo>
                    <a:pt x="2278" y="7807"/>
                    <a:pt x="3055" y="9696"/>
                    <a:pt x="3055" y="9714"/>
                  </a:cubicBezTo>
                  <a:lnTo>
                    <a:pt x="3073" y="9714"/>
                  </a:lnTo>
                  <a:cubicBezTo>
                    <a:pt x="3055" y="9696"/>
                    <a:pt x="2296" y="7807"/>
                    <a:pt x="1536" y="5669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8"/>
            <p:cNvSpPr/>
            <p:nvPr/>
          </p:nvSpPr>
          <p:spPr>
            <a:xfrm>
              <a:off x="1903050" y="4128800"/>
              <a:ext cx="212825" cy="151025"/>
            </a:xfrm>
            <a:custGeom>
              <a:avLst/>
              <a:gdLst/>
              <a:ahLst/>
              <a:cxnLst/>
              <a:rect l="l" t="t" r="r" b="b"/>
              <a:pathLst>
                <a:path w="8513" h="6041" extrusionOk="0">
                  <a:moveTo>
                    <a:pt x="8353" y="1"/>
                  </a:moveTo>
                  <a:cubicBezTo>
                    <a:pt x="7912" y="18"/>
                    <a:pt x="6763" y="194"/>
                    <a:pt x="5103" y="1378"/>
                  </a:cubicBezTo>
                  <a:cubicBezTo>
                    <a:pt x="3267" y="2667"/>
                    <a:pt x="848" y="5052"/>
                    <a:pt x="88" y="5810"/>
                  </a:cubicBezTo>
                  <a:cubicBezTo>
                    <a:pt x="0" y="5881"/>
                    <a:pt x="71" y="6041"/>
                    <a:pt x="194" y="6041"/>
                  </a:cubicBezTo>
                  <a:cubicBezTo>
                    <a:pt x="1060" y="5987"/>
                    <a:pt x="3462" y="5723"/>
                    <a:pt x="5386" y="4044"/>
                  </a:cubicBezTo>
                  <a:cubicBezTo>
                    <a:pt x="7347" y="2332"/>
                    <a:pt x="8211" y="724"/>
                    <a:pt x="8477" y="194"/>
                  </a:cubicBezTo>
                  <a:cubicBezTo>
                    <a:pt x="8512" y="107"/>
                    <a:pt x="8442" y="1"/>
                    <a:pt x="8353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8"/>
            <p:cNvSpPr/>
            <p:nvPr/>
          </p:nvSpPr>
          <p:spPr>
            <a:xfrm>
              <a:off x="1904800" y="4133900"/>
              <a:ext cx="210000" cy="142825"/>
            </a:xfrm>
            <a:custGeom>
              <a:avLst/>
              <a:gdLst/>
              <a:ahLst/>
              <a:cxnLst/>
              <a:rect l="l" t="t" r="r" b="b"/>
              <a:pathLst>
                <a:path w="8400" h="5713" extrusionOk="0">
                  <a:moveTo>
                    <a:pt x="8399" y="0"/>
                  </a:moveTo>
                  <a:cubicBezTo>
                    <a:pt x="8095" y="388"/>
                    <a:pt x="7462" y="933"/>
                    <a:pt x="6535" y="1598"/>
                  </a:cubicBezTo>
                  <a:cubicBezTo>
                    <a:pt x="5775" y="2145"/>
                    <a:pt x="4821" y="2781"/>
                    <a:pt x="3691" y="3487"/>
                  </a:cubicBezTo>
                  <a:cubicBezTo>
                    <a:pt x="1784" y="4688"/>
                    <a:pt x="18" y="5695"/>
                    <a:pt x="1" y="5712"/>
                  </a:cubicBezTo>
                  <a:cubicBezTo>
                    <a:pt x="18" y="5695"/>
                    <a:pt x="1784" y="4688"/>
                    <a:pt x="3709" y="3487"/>
                  </a:cubicBezTo>
                  <a:cubicBezTo>
                    <a:pt x="4821" y="2781"/>
                    <a:pt x="5775" y="2145"/>
                    <a:pt x="6535" y="1615"/>
                  </a:cubicBezTo>
                  <a:cubicBezTo>
                    <a:pt x="7462" y="933"/>
                    <a:pt x="8095" y="388"/>
                    <a:pt x="8399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8"/>
            <p:cNvSpPr/>
            <p:nvPr/>
          </p:nvSpPr>
          <p:spPr>
            <a:xfrm>
              <a:off x="1361750" y="4893025"/>
              <a:ext cx="596075" cy="77000"/>
            </a:xfrm>
            <a:custGeom>
              <a:avLst/>
              <a:gdLst/>
              <a:ahLst/>
              <a:cxnLst/>
              <a:rect l="l" t="t" r="r" b="b"/>
              <a:pathLst>
                <a:path w="23843" h="3080" extrusionOk="0">
                  <a:moveTo>
                    <a:pt x="23647" y="1"/>
                  </a:moveTo>
                  <a:cubicBezTo>
                    <a:pt x="21669" y="36"/>
                    <a:pt x="19691" y="55"/>
                    <a:pt x="17713" y="319"/>
                  </a:cubicBezTo>
                  <a:cubicBezTo>
                    <a:pt x="16724" y="443"/>
                    <a:pt x="15754" y="637"/>
                    <a:pt x="14782" y="902"/>
                  </a:cubicBezTo>
                  <a:cubicBezTo>
                    <a:pt x="14306" y="1043"/>
                    <a:pt x="13828" y="1202"/>
                    <a:pt x="13369" y="1397"/>
                  </a:cubicBezTo>
                  <a:cubicBezTo>
                    <a:pt x="12893" y="1573"/>
                    <a:pt x="12451" y="1767"/>
                    <a:pt x="11991" y="1943"/>
                  </a:cubicBezTo>
                  <a:cubicBezTo>
                    <a:pt x="11551" y="2103"/>
                    <a:pt x="11091" y="2244"/>
                    <a:pt x="10632" y="2332"/>
                  </a:cubicBezTo>
                  <a:cubicBezTo>
                    <a:pt x="10325" y="2379"/>
                    <a:pt x="10017" y="2403"/>
                    <a:pt x="9710" y="2403"/>
                  </a:cubicBezTo>
                  <a:cubicBezTo>
                    <a:pt x="9558" y="2403"/>
                    <a:pt x="9406" y="2397"/>
                    <a:pt x="9255" y="2386"/>
                  </a:cubicBezTo>
                  <a:cubicBezTo>
                    <a:pt x="8301" y="2315"/>
                    <a:pt x="7364" y="2068"/>
                    <a:pt x="6411" y="1837"/>
                  </a:cubicBezTo>
                  <a:cubicBezTo>
                    <a:pt x="5457" y="1590"/>
                    <a:pt x="4451" y="1378"/>
                    <a:pt x="3444" y="1308"/>
                  </a:cubicBezTo>
                  <a:cubicBezTo>
                    <a:pt x="3109" y="1284"/>
                    <a:pt x="2771" y="1272"/>
                    <a:pt x="2433" y="1272"/>
                  </a:cubicBezTo>
                  <a:cubicBezTo>
                    <a:pt x="1757" y="1272"/>
                    <a:pt x="1078" y="1319"/>
                    <a:pt x="406" y="1414"/>
                  </a:cubicBezTo>
                  <a:lnTo>
                    <a:pt x="389" y="1414"/>
                  </a:lnTo>
                  <a:cubicBezTo>
                    <a:pt x="159" y="1449"/>
                    <a:pt x="1" y="1661"/>
                    <a:pt x="36" y="1908"/>
                  </a:cubicBezTo>
                  <a:cubicBezTo>
                    <a:pt x="68" y="2117"/>
                    <a:pt x="259" y="2266"/>
                    <a:pt x="466" y="2266"/>
                  </a:cubicBezTo>
                  <a:cubicBezTo>
                    <a:pt x="487" y="2266"/>
                    <a:pt x="509" y="2265"/>
                    <a:pt x="531" y="2261"/>
                  </a:cubicBezTo>
                  <a:cubicBezTo>
                    <a:pt x="1231" y="2143"/>
                    <a:pt x="1953" y="2083"/>
                    <a:pt x="2671" y="2083"/>
                  </a:cubicBezTo>
                  <a:cubicBezTo>
                    <a:pt x="2912" y="2083"/>
                    <a:pt x="3152" y="2090"/>
                    <a:pt x="3392" y="2103"/>
                  </a:cubicBezTo>
                  <a:cubicBezTo>
                    <a:pt x="4345" y="2155"/>
                    <a:pt x="5281" y="2332"/>
                    <a:pt x="6234" y="2544"/>
                  </a:cubicBezTo>
                  <a:cubicBezTo>
                    <a:pt x="7188" y="2774"/>
                    <a:pt x="8177" y="3021"/>
                    <a:pt x="9201" y="3074"/>
                  </a:cubicBezTo>
                  <a:cubicBezTo>
                    <a:pt x="9313" y="3078"/>
                    <a:pt x="9425" y="3080"/>
                    <a:pt x="9537" y="3080"/>
                  </a:cubicBezTo>
                  <a:cubicBezTo>
                    <a:pt x="9943" y="3080"/>
                    <a:pt x="10355" y="3051"/>
                    <a:pt x="10755" y="2968"/>
                  </a:cubicBezTo>
                  <a:cubicBezTo>
                    <a:pt x="11268" y="2880"/>
                    <a:pt x="11763" y="2704"/>
                    <a:pt x="12222" y="2527"/>
                  </a:cubicBezTo>
                  <a:cubicBezTo>
                    <a:pt x="12681" y="2332"/>
                    <a:pt x="13140" y="2138"/>
                    <a:pt x="13581" y="1943"/>
                  </a:cubicBezTo>
                  <a:cubicBezTo>
                    <a:pt x="14040" y="1767"/>
                    <a:pt x="14482" y="1590"/>
                    <a:pt x="14941" y="1449"/>
                  </a:cubicBezTo>
                  <a:cubicBezTo>
                    <a:pt x="15877" y="1166"/>
                    <a:pt x="16830" y="973"/>
                    <a:pt x="17784" y="813"/>
                  </a:cubicBezTo>
                  <a:cubicBezTo>
                    <a:pt x="19727" y="531"/>
                    <a:pt x="21688" y="460"/>
                    <a:pt x="23647" y="408"/>
                  </a:cubicBezTo>
                  <a:cubicBezTo>
                    <a:pt x="23753" y="389"/>
                    <a:pt x="23842" y="302"/>
                    <a:pt x="23842" y="196"/>
                  </a:cubicBezTo>
                  <a:cubicBezTo>
                    <a:pt x="23842" y="90"/>
                    <a:pt x="23753" y="1"/>
                    <a:pt x="23647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8"/>
            <p:cNvSpPr/>
            <p:nvPr/>
          </p:nvSpPr>
          <p:spPr>
            <a:xfrm>
              <a:off x="1699175" y="4937600"/>
              <a:ext cx="244925" cy="91275"/>
            </a:xfrm>
            <a:custGeom>
              <a:avLst/>
              <a:gdLst/>
              <a:ahLst/>
              <a:cxnLst/>
              <a:rect l="l" t="t" r="r" b="b"/>
              <a:pathLst>
                <a:path w="9797" h="3651" extrusionOk="0">
                  <a:moveTo>
                    <a:pt x="171" y="1"/>
                  </a:moveTo>
                  <a:cubicBezTo>
                    <a:pt x="74" y="1"/>
                    <a:pt x="0" y="130"/>
                    <a:pt x="67" y="214"/>
                  </a:cubicBezTo>
                  <a:cubicBezTo>
                    <a:pt x="614" y="902"/>
                    <a:pt x="2238" y="2687"/>
                    <a:pt x="4729" y="3269"/>
                  </a:cubicBezTo>
                  <a:cubicBezTo>
                    <a:pt x="6016" y="3564"/>
                    <a:pt x="7114" y="3651"/>
                    <a:pt x="7959" y="3651"/>
                  </a:cubicBezTo>
                  <a:cubicBezTo>
                    <a:pt x="8783" y="3651"/>
                    <a:pt x="9368" y="3568"/>
                    <a:pt x="9656" y="3516"/>
                  </a:cubicBezTo>
                  <a:cubicBezTo>
                    <a:pt x="9762" y="3499"/>
                    <a:pt x="9797" y="3375"/>
                    <a:pt x="9745" y="3304"/>
                  </a:cubicBezTo>
                  <a:cubicBezTo>
                    <a:pt x="9462" y="2951"/>
                    <a:pt x="8650" y="2121"/>
                    <a:pt x="6724" y="1467"/>
                  </a:cubicBezTo>
                  <a:cubicBezTo>
                    <a:pt x="4605" y="744"/>
                    <a:pt x="1249" y="160"/>
                    <a:pt x="190" y="2"/>
                  </a:cubicBezTo>
                  <a:cubicBezTo>
                    <a:pt x="183" y="1"/>
                    <a:pt x="177" y="1"/>
                    <a:pt x="171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8"/>
            <p:cNvSpPr/>
            <p:nvPr/>
          </p:nvSpPr>
          <p:spPr>
            <a:xfrm>
              <a:off x="1700375" y="4937900"/>
              <a:ext cx="241075" cy="88500"/>
            </a:xfrm>
            <a:custGeom>
              <a:avLst/>
              <a:gdLst/>
              <a:ahLst/>
              <a:cxnLst/>
              <a:rect l="l" t="t" r="r" b="b"/>
              <a:pathLst>
                <a:path w="9643" h="3540" extrusionOk="0">
                  <a:moveTo>
                    <a:pt x="53" y="0"/>
                  </a:moveTo>
                  <a:cubicBezTo>
                    <a:pt x="37" y="0"/>
                    <a:pt x="19" y="12"/>
                    <a:pt x="19" y="26"/>
                  </a:cubicBezTo>
                  <a:cubicBezTo>
                    <a:pt x="0" y="42"/>
                    <a:pt x="19" y="61"/>
                    <a:pt x="36" y="61"/>
                  </a:cubicBezTo>
                  <a:cubicBezTo>
                    <a:pt x="106" y="96"/>
                    <a:pt x="7453" y="3452"/>
                    <a:pt x="9608" y="3539"/>
                  </a:cubicBezTo>
                  <a:cubicBezTo>
                    <a:pt x="9626" y="3539"/>
                    <a:pt x="9643" y="3522"/>
                    <a:pt x="9643" y="3504"/>
                  </a:cubicBezTo>
                  <a:cubicBezTo>
                    <a:pt x="9643" y="3487"/>
                    <a:pt x="9626" y="3469"/>
                    <a:pt x="9608" y="3469"/>
                  </a:cubicBezTo>
                  <a:cubicBezTo>
                    <a:pt x="7471" y="3381"/>
                    <a:pt x="142" y="26"/>
                    <a:pt x="71" y="7"/>
                  </a:cubicBezTo>
                  <a:cubicBezTo>
                    <a:pt x="66" y="2"/>
                    <a:pt x="60" y="0"/>
                    <a:pt x="53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8"/>
            <p:cNvSpPr/>
            <p:nvPr/>
          </p:nvSpPr>
          <p:spPr>
            <a:xfrm>
              <a:off x="1937900" y="4810900"/>
              <a:ext cx="146600" cy="119275"/>
            </a:xfrm>
            <a:custGeom>
              <a:avLst/>
              <a:gdLst/>
              <a:ahLst/>
              <a:cxnLst/>
              <a:rect l="l" t="t" r="r" b="b"/>
              <a:pathLst>
                <a:path w="5864" h="4771" extrusionOk="0">
                  <a:moveTo>
                    <a:pt x="3445" y="1"/>
                  </a:moveTo>
                  <a:cubicBezTo>
                    <a:pt x="3439" y="1"/>
                    <a:pt x="3433" y="1"/>
                    <a:pt x="3427" y="1"/>
                  </a:cubicBezTo>
                  <a:cubicBezTo>
                    <a:pt x="3321" y="1"/>
                    <a:pt x="3233" y="55"/>
                    <a:pt x="3144" y="90"/>
                  </a:cubicBezTo>
                  <a:cubicBezTo>
                    <a:pt x="2685" y="337"/>
                    <a:pt x="2244" y="585"/>
                    <a:pt x="1820" y="867"/>
                  </a:cubicBezTo>
                  <a:cubicBezTo>
                    <a:pt x="1343" y="1185"/>
                    <a:pt x="884" y="1538"/>
                    <a:pt x="584" y="2033"/>
                  </a:cubicBezTo>
                  <a:cubicBezTo>
                    <a:pt x="1" y="3003"/>
                    <a:pt x="530" y="4169"/>
                    <a:pt x="1590" y="4522"/>
                  </a:cubicBezTo>
                  <a:cubicBezTo>
                    <a:pt x="2032" y="4682"/>
                    <a:pt x="2508" y="4699"/>
                    <a:pt x="2986" y="4717"/>
                  </a:cubicBezTo>
                  <a:cubicBezTo>
                    <a:pt x="3480" y="4734"/>
                    <a:pt x="3975" y="4752"/>
                    <a:pt x="4451" y="4769"/>
                  </a:cubicBezTo>
                  <a:cubicBezTo>
                    <a:pt x="4528" y="4769"/>
                    <a:pt x="4606" y="4770"/>
                    <a:pt x="4683" y="4770"/>
                  </a:cubicBezTo>
                  <a:cubicBezTo>
                    <a:pt x="4904" y="4770"/>
                    <a:pt x="5120" y="4760"/>
                    <a:pt x="5317" y="4682"/>
                  </a:cubicBezTo>
                  <a:cubicBezTo>
                    <a:pt x="5581" y="4593"/>
                    <a:pt x="5829" y="4345"/>
                    <a:pt x="5847" y="4063"/>
                  </a:cubicBezTo>
                  <a:cubicBezTo>
                    <a:pt x="5864" y="3728"/>
                    <a:pt x="5581" y="3462"/>
                    <a:pt x="5282" y="3340"/>
                  </a:cubicBezTo>
                  <a:cubicBezTo>
                    <a:pt x="4981" y="3215"/>
                    <a:pt x="4646" y="3215"/>
                    <a:pt x="4310" y="3145"/>
                  </a:cubicBezTo>
                  <a:cubicBezTo>
                    <a:pt x="4486" y="2968"/>
                    <a:pt x="4717" y="2827"/>
                    <a:pt x="4910" y="2650"/>
                  </a:cubicBezTo>
                  <a:cubicBezTo>
                    <a:pt x="5105" y="2473"/>
                    <a:pt x="5263" y="2245"/>
                    <a:pt x="5228" y="1979"/>
                  </a:cubicBezTo>
                  <a:cubicBezTo>
                    <a:pt x="5193" y="1661"/>
                    <a:pt x="4858" y="1432"/>
                    <a:pt x="4540" y="1414"/>
                  </a:cubicBezTo>
                  <a:cubicBezTo>
                    <a:pt x="4520" y="1413"/>
                    <a:pt x="4500" y="1412"/>
                    <a:pt x="4480" y="1412"/>
                  </a:cubicBezTo>
                  <a:cubicBezTo>
                    <a:pt x="4182" y="1412"/>
                    <a:pt x="3885" y="1528"/>
                    <a:pt x="3603" y="1644"/>
                  </a:cubicBezTo>
                  <a:cubicBezTo>
                    <a:pt x="3603" y="1326"/>
                    <a:pt x="3798" y="1044"/>
                    <a:pt x="3851" y="726"/>
                  </a:cubicBezTo>
                  <a:cubicBezTo>
                    <a:pt x="3903" y="414"/>
                    <a:pt x="3751" y="1"/>
                    <a:pt x="3445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8"/>
            <p:cNvSpPr/>
            <p:nvPr/>
          </p:nvSpPr>
          <p:spPr>
            <a:xfrm>
              <a:off x="1941050" y="4848000"/>
              <a:ext cx="25125" cy="52600"/>
            </a:xfrm>
            <a:custGeom>
              <a:avLst/>
              <a:gdLst/>
              <a:ahLst/>
              <a:cxnLst/>
              <a:rect l="l" t="t" r="r" b="b"/>
              <a:pathLst>
                <a:path w="1005" h="2104" extrusionOk="0">
                  <a:moveTo>
                    <a:pt x="828" y="0"/>
                  </a:moveTo>
                  <a:cubicBezTo>
                    <a:pt x="811" y="0"/>
                    <a:pt x="811" y="0"/>
                    <a:pt x="793" y="19"/>
                  </a:cubicBezTo>
                  <a:cubicBezTo>
                    <a:pt x="670" y="89"/>
                    <a:pt x="564" y="212"/>
                    <a:pt x="475" y="318"/>
                  </a:cubicBezTo>
                  <a:cubicBezTo>
                    <a:pt x="211" y="690"/>
                    <a:pt x="51" y="1149"/>
                    <a:pt x="34" y="1608"/>
                  </a:cubicBezTo>
                  <a:cubicBezTo>
                    <a:pt x="34" y="1781"/>
                    <a:pt x="1" y="2103"/>
                    <a:pt x="196" y="2103"/>
                  </a:cubicBezTo>
                  <a:cubicBezTo>
                    <a:pt x="201" y="2103"/>
                    <a:pt x="206" y="2103"/>
                    <a:pt x="211" y="2103"/>
                  </a:cubicBezTo>
                  <a:cubicBezTo>
                    <a:pt x="388" y="2084"/>
                    <a:pt x="564" y="1766"/>
                    <a:pt x="652" y="1644"/>
                  </a:cubicBezTo>
                  <a:cubicBezTo>
                    <a:pt x="793" y="1396"/>
                    <a:pt x="899" y="1131"/>
                    <a:pt x="953" y="867"/>
                  </a:cubicBezTo>
                  <a:cubicBezTo>
                    <a:pt x="1005" y="584"/>
                    <a:pt x="988" y="283"/>
                    <a:pt x="864" y="36"/>
                  </a:cubicBezTo>
                  <a:cubicBezTo>
                    <a:pt x="864" y="19"/>
                    <a:pt x="847" y="0"/>
                    <a:pt x="828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8"/>
            <p:cNvSpPr/>
            <p:nvPr/>
          </p:nvSpPr>
          <p:spPr>
            <a:xfrm>
              <a:off x="1941000" y="4898325"/>
              <a:ext cx="49025" cy="30550"/>
            </a:xfrm>
            <a:custGeom>
              <a:avLst/>
              <a:gdLst/>
              <a:ahLst/>
              <a:cxnLst/>
              <a:rect l="l" t="t" r="r" b="b"/>
              <a:pathLst>
                <a:path w="1961" h="1222" extrusionOk="0">
                  <a:moveTo>
                    <a:pt x="204" y="1"/>
                  </a:moveTo>
                  <a:cubicBezTo>
                    <a:pt x="105" y="1"/>
                    <a:pt x="27" y="34"/>
                    <a:pt x="18" y="142"/>
                  </a:cubicBezTo>
                  <a:cubicBezTo>
                    <a:pt x="1" y="302"/>
                    <a:pt x="284" y="549"/>
                    <a:pt x="390" y="655"/>
                  </a:cubicBezTo>
                  <a:cubicBezTo>
                    <a:pt x="601" y="831"/>
                    <a:pt x="830" y="1008"/>
                    <a:pt x="1078" y="1114"/>
                  </a:cubicBezTo>
                  <a:cubicBezTo>
                    <a:pt x="1249" y="1182"/>
                    <a:pt x="1435" y="1221"/>
                    <a:pt x="1616" y="1221"/>
                  </a:cubicBezTo>
                  <a:cubicBezTo>
                    <a:pt x="1716" y="1221"/>
                    <a:pt x="1814" y="1210"/>
                    <a:pt x="1908" y="1185"/>
                  </a:cubicBezTo>
                  <a:cubicBezTo>
                    <a:pt x="1925" y="1185"/>
                    <a:pt x="1944" y="1166"/>
                    <a:pt x="1961" y="1149"/>
                  </a:cubicBezTo>
                  <a:lnTo>
                    <a:pt x="1961" y="1114"/>
                  </a:lnTo>
                  <a:cubicBezTo>
                    <a:pt x="1908" y="973"/>
                    <a:pt x="1802" y="848"/>
                    <a:pt x="1713" y="742"/>
                  </a:cubicBezTo>
                  <a:cubicBezTo>
                    <a:pt x="1395" y="408"/>
                    <a:pt x="990" y="160"/>
                    <a:pt x="548" y="71"/>
                  </a:cubicBezTo>
                  <a:cubicBezTo>
                    <a:pt x="454" y="44"/>
                    <a:pt x="316" y="1"/>
                    <a:pt x="204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8"/>
            <p:cNvSpPr/>
            <p:nvPr/>
          </p:nvSpPr>
          <p:spPr>
            <a:xfrm>
              <a:off x="1865950" y="3914575"/>
              <a:ext cx="113050" cy="366600"/>
            </a:xfrm>
            <a:custGeom>
              <a:avLst/>
              <a:gdLst/>
              <a:ahLst/>
              <a:cxnLst/>
              <a:rect l="l" t="t" r="r" b="b"/>
              <a:pathLst>
                <a:path w="4522" h="14664" extrusionOk="0">
                  <a:moveTo>
                    <a:pt x="4353" y="1"/>
                  </a:moveTo>
                  <a:cubicBezTo>
                    <a:pt x="4288" y="1"/>
                    <a:pt x="4221" y="48"/>
                    <a:pt x="4221" y="110"/>
                  </a:cubicBezTo>
                  <a:lnTo>
                    <a:pt x="3497" y="3748"/>
                  </a:lnTo>
                  <a:cubicBezTo>
                    <a:pt x="3267" y="4967"/>
                    <a:pt x="3055" y="6185"/>
                    <a:pt x="2490" y="7228"/>
                  </a:cubicBezTo>
                  <a:cubicBezTo>
                    <a:pt x="2208" y="7739"/>
                    <a:pt x="1819" y="8217"/>
                    <a:pt x="1466" y="8746"/>
                  </a:cubicBezTo>
                  <a:cubicBezTo>
                    <a:pt x="1096" y="9258"/>
                    <a:pt x="778" y="9841"/>
                    <a:pt x="566" y="10459"/>
                  </a:cubicBezTo>
                  <a:cubicBezTo>
                    <a:pt x="107" y="11678"/>
                    <a:pt x="1" y="13020"/>
                    <a:pt x="248" y="14327"/>
                  </a:cubicBezTo>
                  <a:cubicBezTo>
                    <a:pt x="248" y="14327"/>
                    <a:pt x="265" y="14327"/>
                    <a:pt x="265" y="14344"/>
                  </a:cubicBezTo>
                  <a:cubicBezTo>
                    <a:pt x="309" y="14534"/>
                    <a:pt x="473" y="14663"/>
                    <a:pt x="658" y="14663"/>
                  </a:cubicBezTo>
                  <a:cubicBezTo>
                    <a:pt x="697" y="14663"/>
                    <a:pt x="737" y="14657"/>
                    <a:pt x="778" y="14645"/>
                  </a:cubicBezTo>
                  <a:cubicBezTo>
                    <a:pt x="1007" y="14591"/>
                    <a:pt x="1148" y="14362"/>
                    <a:pt x="1096" y="14132"/>
                  </a:cubicBezTo>
                  <a:cubicBezTo>
                    <a:pt x="813" y="13020"/>
                    <a:pt x="865" y="11801"/>
                    <a:pt x="1237" y="10689"/>
                  </a:cubicBezTo>
                  <a:cubicBezTo>
                    <a:pt x="1414" y="10124"/>
                    <a:pt x="1678" y="9611"/>
                    <a:pt x="2014" y="9100"/>
                  </a:cubicBezTo>
                  <a:cubicBezTo>
                    <a:pt x="2332" y="8587"/>
                    <a:pt x="2702" y="8075"/>
                    <a:pt x="3003" y="7492"/>
                  </a:cubicBezTo>
                  <a:cubicBezTo>
                    <a:pt x="3585" y="6326"/>
                    <a:pt x="3726" y="5038"/>
                    <a:pt x="3938" y="3837"/>
                  </a:cubicBezTo>
                  <a:lnTo>
                    <a:pt x="4503" y="164"/>
                  </a:lnTo>
                  <a:cubicBezTo>
                    <a:pt x="4522" y="93"/>
                    <a:pt x="4468" y="4"/>
                    <a:pt x="4380" y="4"/>
                  </a:cubicBezTo>
                  <a:cubicBezTo>
                    <a:pt x="4371" y="2"/>
                    <a:pt x="4362" y="1"/>
                    <a:pt x="4353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1954400" y="3838100"/>
              <a:ext cx="171125" cy="195925"/>
            </a:xfrm>
            <a:custGeom>
              <a:avLst/>
              <a:gdLst/>
              <a:ahLst/>
              <a:cxnLst/>
              <a:rect l="l" t="t" r="r" b="b"/>
              <a:pathLst>
                <a:path w="6845" h="7837" extrusionOk="0">
                  <a:moveTo>
                    <a:pt x="6699" y="1"/>
                  </a:moveTo>
                  <a:cubicBezTo>
                    <a:pt x="6684" y="1"/>
                    <a:pt x="6668" y="3"/>
                    <a:pt x="6652" y="9"/>
                  </a:cubicBezTo>
                  <a:cubicBezTo>
                    <a:pt x="6228" y="131"/>
                    <a:pt x="5169" y="574"/>
                    <a:pt x="3826" y="2128"/>
                  </a:cubicBezTo>
                  <a:cubicBezTo>
                    <a:pt x="2378" y="3823"/>
                    <a:pt x="595" y="6719"/>
                    <a:pt x="47" y="7638"/>
                  </a:cubicBezTo>
                  <a:cubicBezTo>
                    <a:pt x="0" y="7716"/>
                    <a:pt x="80" y="7837"/>
                    <a:pt x="173" y="7837"/>
                  </a:cubicBezTo>
                  <a:cubicBezTo>
                    <a:pt x="184" y="7837"/>
                    <a:pt x="195" y="7835"/>
                    <a:pt x="207" y="7831"/>
                  </a:cubicBezTo>
                  <a:cubicBezTo>
                    <a:pt x="1036" y="7584"/>
                    <a:pt x="3297" y="6755"/>
                    <a:pt x="4763" y="4635"/>
                  </a:cubicBezTo>
                  <a:cubicBezTo>
                    <a:pt x="6246" y="2498"/>
                    <a:pt x="6706" y="750"/>
                    <a:pt x="6829" y="167"/>
                  </a:cubicBezTo>
                  <a:cubicBezTo>
                    <a:pt x="6844" y="77"/>
                    <a:pt x="6783" y="1"/>
                    <a:pt x="6699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1954675" y="3841200"/>
              <a:ext cx="171325" cy="191375"/>
            </a:xfrm>
            <a:custGeom>
              <a:avLst/>
              <a:gdLst/>
              <a:ahLst/>
              <a:cxnLst/>
              <a:rect l="l" t="t" r="r" b="b"/>
              <a:pathLst>
                <a:path w="6853" h="7655" extrusionOk="0">
                  <a:moveTo>
                    <a:pt x="6820" y="0"/>
                  </a:moveTo>
                  <a:cubicBezTo>
                    <a:pt x="6808" y="0"/>
                    <a:pt x="6795" y="13"/>
                    <a:pt x="6782" y="26"/>
                  </a:cubicBezTo>
                  <a:cubicBezTo>
                    <a:pt x="5918" y="1985"/>
                    <a:pt x="71" y="7531"/>
                    <a:pt x="19" y="7601"/>
                  </a:cubicBezTo>
                  <a:cubicBezTo>
                    <a:pt x="1" y="7601"/>
                    <a:pt x="1" y="7637"/>
                    <a:pt x="19" y="7655"/>
                  </a:cubicBezTo>
                  <a:lnTo>
                    <a:pt x="71" y="7655"/>
                  </a:lnTo>
                  <a:cubicBezTo>
                    <a:pt x="125" y="7584"/>
                    <a:pt x="5970" y="2021"/>
                    <a:pt x="6853" y="43"/>
                  </a:cubicBezTo>
                  <a:cubicBezTo>
                    <a:pt x="6853" y="26"/>
                    <a:pt x="6853" y="7"/>
                    <a:pt x="6836" y="7"/>
                  </a:cubicBezTo>
                  <a:cubicBezTo>
                    <a:pt x="6831" y="3"/>
                    <a:pt x="6825" y="0"/>
                    <a:pt x="682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1859775" y="3904075"/>
              <a:ext cx="79500" cy="215200"/>
            </a:xfrm>
            <a:custGeom>
              <a:avLst/>
              <a:gdLst/>
              <a:ahLst/>
              <a:cxnLst/>
              <a:rect l="l" t="t" r="r" b="b"/>
              <a:pathLst>
                <a:path w="3180" h="8608" extrusionOk="0">
                  <a:moveTo>
                    <a:pt x="163" y="1"/>
                  </a:moveTo>
                  <a:cubicBezTo>
                    <a:pt x="138" y="1"/>
                    <a:pt x="112" y="7"/>
                    <a:pt x="88" y="19"/>
                  </a:cubicBezTo>
                  <a:cubicBezTo>
                    <a:pt x="17" y="54"/>
                    <a:pt x="1" y="141"/>
                    <a:pt x="36" y="212"/>
                  </a:cubicBezTo>
                  <a:lnTo>
                    <a:pt x="1025" y="2208"/>
                  </a:lnTo>
                  <a:cubicBezTo>
                    <a:pt x="1343" y="2861"/>
                    <a:pt x="1678" y="3532"/>
                    <a:pt x="1995" y="4186"/>
                  </a:cubicBezTo>
                  <a:cubicBezTo>
                    <a:pt x="2296" y="4857"/>
                    <a:pt x="2561" y="5545"/>
                    <a:pt x="2666" y="6252"/>
                  </a:cubicBezTo>
                  <a:cubicBezTo>
                    <a:pt x="2755" y="6941"/>
                    <a:pt x="2685" y="7683"/>
                    <a:pt x="2384" y="8283"/>
                  </a:cubicBezTo>
                  <a:lnTo>
                    <a:pt x="2384" y="8300"/>
                  </a:lnTo>
                  <a:cubicBezTo>
                    <a:pt x="2332" y="8406"/>
                    <a:pt x="2367" y="8531"/>
                    <a:pt x="2473" y="8583"/>
                  </a:cubicBezTo>
                  <a:cubicBezTo>
                    <a:pt x="2511" y="8600"/>
                    <a:pt x="2550" y="8608"/>
                    <a:pt x="2586" y="8608"/>
                  </a:cubicBezTo>
                  <a:cubicBezTo>
                    <a:pt x="2666" y="8608"/>
                    <a:pt x="2736" y="8568"/>
                    <a:pt x="2772" y="8495"/>
                  </a:cubicBezTo>
                  <a:cubicBezTo>
                    <a:pt x="3126" y="7771"/>
                    <a:pt x="3179" y="6941"/>
                    <a:pt x="3055" y="6181"/>
                  </a:cubicBezTo>
                  <a:cubicBezTo>
                    <a:pt x="2949" y="5423"/>
                    <a:pt x="2650" y="4716"/>
                    <a:pt x="2332" y="4027"/>
                  </a:cubicBezTo>
                  <a:cubicBezTo>
                    <a:pt x="1995" y="3356"/>
                    <a:pt x="1642" y="2720"/>
                    <a:pt x="1307" y="2049"/>
                  </a:cubicBezTo>
                  <a:lnTo>
                    <a:pt x="283" y="71"/>
                  </a:lnTo>
                  <a:cubicBezTo>
                    <a:pt x="260" y="24"/>
                    <a:pt x="213" y="1"/>
                    <a:pt x="163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8"/>
            <p:cNvSpPr/>
            <p:nvPr/>
          </p:nvSpPr>
          <p:spPr>
            <a:xfrm>
              <a:off x="1777725" y="3789250"/>
              <a:ext cx="120925" cy="140375"/>
            </a:xfrm>
            <a:custGeom>
              <a:avLst/>
              <a:gdLst/>
              <a:ahLst/>
              <a:cxnLst/>
              <a:rect l="l" t="t" r="r" b="b"/>
              <a:pathLst>
                <a:path w="4837" h="5615" extrusionOk="0">
                  <a:moveTo>
                    <a:pt x="3828" y="1"/>
                  </a:moveTo>
                  <a:cubicBezTo>
                    <a:pt x="3816" y="1"/>
                    <a:pt x="3805" y="1"/>
                    <a:pt x="3794" y="2"/>
                  </a:cubicBezTo>
                  <a:cubicBezTo>
                    <a:pt x="3476" y="20"/>
                    <a:pt x="3229" y="338"/>
                    <a:pt x="3141" y="656"/>
                  </a:cubicBezTo>
                  <a:cubicBezTo>
                    <a:pt x="3052" y="974"/>
                    <a:pt x="3088" y="1291"/>
                    <a:pt x="3071" y="1626"/>
                  </a:cubicBezTo>
                  <a:cubicBezTo>
                    <a:pt x="2859" y="1468"/>
                    <a:pt x="2699" y="1256"/>
                    <a:pt x="2505" y="1096"/>
                  </a:cubicBezTo>
                  <a:cubicBezTo>
                    <a:pt x="2346" y="952"/>
                    <a:pt x="2139" y="831"/>
                    <a:pt x="1934" y="831"/>
                  </a:cubicBezTo>
                  <a:cubicBezTo>
                    <a:pt x="1889" y="831"/>
                    <a:pt x="1844" y="836"/>
                    <a:pt x="1799" y="849"/>
                  </a:cubicBezTo>
                  <a:cubicBezTo>
                    <a:pt x="1481" y="920"/>
                    <a:pt x="1305" y="1273"/>
                    <a:pt x="1322" y="1591"/>
                  </a:cubicBezTo>
                  <a:cubicBezTo>
                    <a:pt x="1340" y="1927"/>
                    <a:pt x="1498" y="2210"/>
                    <a:pt x="1658" y="2492"/>
                  </a:cubicBezTo>
                  <a:cubicBezTo>
                    <a:pt x="1623" y="2496"/>
                    <a:pt x="1588" y="2498"/>
                    <a:pt x="1553" y="2498"/>
                  </a:cubicBezTo>
                  <a:cubicBezTo>
                    <a:pt x="1270" y="2498"/>
                    <a:pt x="987" y="2384"/>
                    <a:pt x="704" y="2368"/>
                  </a:cubicBezTo>
                  <a:cubicBezTo>
                    <a:pt x="682" y="2366"/>
                    <a:pt x="660" y="2364"/>
                    <a:pt x="638" y="2364"/>
                  </a:cubicBezTo>
                  <a:cubicBezTo>
                    <a:pt x="335" y="2364"/>
                    <a:pt x="0" y="2583"/>
                    <a:pt x="33" y="2862"/>
                  </a:cubicBezTo>
                  <a:cubicBezTo>
                    <a:pt x="50" y="2968"/>
                    <a:pt x="104" y="3057"/>
                    <a:pt x="156" y="3128"/>
                  </a:cubicBezTo>
                  <a:cubicBezTo>
                    <a:pt x="439" y="3552"/>
                    <a:pt x="756" y="3976"/>
                    <a:pt x="1093" y="4364"/>
                  </a:cubicBezTo>
                  <a:cubicBezTo>
                    <a:pt x="1446" y="4805"/>
                    <a:pt x="1851" y="5229"/>
                    <a:pt x="2364" y="5459"/>
                  </a:cubicBezTo>
                  <a:cubicBezTo>
                    <a:pt x="2601" y="5566"/>
                    <a:pt x="2839" y="5615"/>
                    <a:pt x="3068" y="5615"/>
                  </a:cubicBezTo>
                  <a:cubicBezTo>
                    <a:pt x="3863" y="5615"/>
                    <a:pt x="4552" y="5023"/>
                    <a:pt x="4731" y="4188"/>
                  </a:cubicBezTo>
                  <a:cubicBezTo>
                    <a:pt x="4837" y="3729"/>
                    <a:pt x="4801" y="3234"/>
                    <a:pt x="4766" y="2775"/>
                  </a:cubicBezTo>
                  <a:cubicBezTo>
                    <a:pt x="4731" y="2280"/>
                    <a:pt x="4695" y="1786"/>
                    <a:pt x="4660" y="1308"/>
                  </a:cubicBezTo>
                  <a:cubicBezTo>
                    <a:pt x="4642" y="1009"/>
                    <a:pt x="4606" y="708"/>
                    <a:pt x="4483" y="461"/>
                  </a:cubicBezTo>
                  <a:cubicBezTo>
                    <a:pt x="4347" y="206"/>
                    <a:pt x="4113" y="1"/>
                    <a:pt x="3828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8"/>
            <p:cNvSpPr/>
            <p:nvPr/>
          </p:nvSpPr>
          <p:spPr>
            <a:xfrm>
              <a:off x="1872550" y="3881100"/>
              <a:ext cx="28750" cy="51250"/>
            </a:xfrm>
            <a:custGeom>
              <a:avLst/>
              <a:gdLst/>
              <a:ahLst/>
              <a:cxnLst/>
              <a:rect l="l" t="t" r="r" b="b"/>
              <a:pathLst>
                <a:path w="1150" h="2050" extrusionOk="0">
                  <a:moveTo>
                    <a:pt x="1025" y="1"/>
                  </a:moveTo>
                  <a:cubicBezTo>
                    <a:pt x="1008" y="1"/>
                    <a:pt x="990" y="1"/>
                    <a:pt x="990" y="19"/>
                  </a:cubicBezTo>
                  <a:cubicBezTo>
                    <a:pt x="849" y="71"/>
                    <a:pt x="743" y="177"/>
                    <a:pt x="637" y="302"/>
                  </a:cubicBezTo>
                  <a:cubicBezTo>
                    <a:pt x="337" y="637"/>
                    <a:pt x="142" y="1079"/>
                    <a:pt x="90" y="1538"/>
                  </a:cubicBezTo>
                  <a:cubicBezTo>
                    <a:pt x="72" y="1715"/>
                    <a:pt x="1" y="2049"/>
                    <a:pt x="231" y="2049"/>
                  </a:cubicBezTo>
                  <a:cubicBezTo>
                    <a:pt x="389" y="2049"/>
                    <a:pt x="601" y="1732"/>
                    <a:pt x="690" y="1626"/>
                  </a:cubicBezTo>
                  <a:cubicBezTo>
                    <a:pt x="867" y="1397"/>
                    <a:pt x="990" y="1149"/>
                    <a:pt x="1079" y="867"/>
                  </a:cubicBezTo>
                  <a:cubicBezTo>
                    <a:pt x="1150" y="601"/>
                    <a:pt x="1150" y="302"/>
                    <a:pt x="1061" y="36"/>
                  </a:cubicBezTo>
                  <a:cubicBezTo>
                    <a:pt x="1044" y="19"/>
                    <a:pt x="1044" y="1"/>
                    <a:pt x="1025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8"/>
            <p:cNvSpPr/>
            <p:nvPr/>
          </p:nvSpPr>
          <p:spPr>
            <a:xfrm>
              <a:off x="1918050" y="3801600"/>
              <a:ext cx="127175" cy="125250"/>
            </a:xfrm>
            <a:custGeom>
              <a:avLst/>
              <a:gdLst/>
              <a:ahLst/>
              <a:cxnLst/>
              <a:rect l="l" t="t" r="r" b="b"/>
              <a:pathLst>
                <a:path w="5087" h="5010" extrusionOk="0">
                  <a:moveTo>
                    <a:pt x="2408" y="1"/>
                  </a:moveTo>
                  <a:cubicBezTo>
                    <a:pt x="2148" y="1"/>
                    <a:pt x="1887" y="204"/>
                    <a:pt x="1767" y="444"/>
                  </a:cubicBezTo>
                  <a:cubicBezTo>
                    <a:pt x="1625" y="744"/>
                    <a:pt x="1625" y="1080"/>
                    <a:pt x="1625" y="1398"/>
                  </a:cubicBezTo>
                  <a:cubicBezTo>
                    <a:pt x="1324" y="1274"/>
                    <a:pt x="1131" y="991"/>
                    <a:pt x="865" y="814"/>
                  </a:cubicBezTo>
                  <a:cubicBezTo>
                    <a:pt x="743" y="738"/>
                    <a:pt x="590" y="694"/>
                    <a:pt x="449" y="694"/>
                  </a:cubicBezTo>
                  <a:cubicBezTo>
                    <a:pt x="263" y="694"/>
                    <a:pt x="96" y="768"/>
                    <a:pt x="36" y="939"/>
                  </a:cubicBezTo>
                  <a:cubicBezTo>
                    <a:pt x="1" y="1026"/>
                    <a:pt x="1" y="1115"/>
                    <a:pt x="1" y="1221"/>
                  </a:cubicBezTo>
                  <a:cubicBezTo>
                    <a:pt x="53" y="1733"/>
                    <a:pt x="107" y="2246"/>
                    <a:pt x="213" y="2757"/>
                  </a:cubicBezTo>
                  <a:cubicBezTo>
                    <a:pt x="319" y="3305"/>
                    <a:pt x="460" y="3870"/>
                    <a:pt x="795" y="4329"/>
                  </a:cubicBezTo>
                  <a:cubicBezTo>
                    <a:pt x="1139" y="4789"/>
                    <a:pt x="1630" y="5009"/>
                    <a:pt x="2126" y="5009"/>
                  </a:cubicBezTo>
                  <a:cubicBezTo>
                    <a:pt x="2623" y="5009"/>
                    <a:pt x="3127" y="4789"/>
                    <a:pt x="3497" y="4365"/>
                  </a:cubicBezTo>
                  <a:cubicBezTo>
                    <a:pt x="3797" y="4012"/>
                    <a:pt x="4009" y="3588"/>
                    <a:pt x="4204" y="3146"/>
                  </a:cubicBezTo>
                  <a:cubicBezTo>
                    <a:pt x="4416" y="2705"/>
                    <a:pt x="4609" y="2263"/>
                    <a:pt x="4821" y="1822"/>
                  </a:cubicBezTo>
                  <a:cubicBezTo>
                    <a:pt x="4945" y="1556"/>
                    <a:pt x="5068" y="1274"/>
                    <a:pt x="5087" y="991"/>
                  </a:cubicBezTo>
                  <a:cubicBezTo>
                    <a:pt x="5087" y="708"/>
                    <a:pt x="4962" y="391"/>
                    <a:pt x="4698" y="268"/>
                  </a:cubicBezTo>
                  <a:cubicBezTo>
                    <a:pt x="4621" y="229"/>
                    <a:pt x="4537" y="211"/>
                    <a:pt x="4451" y="211"/>
                  </a:cubicBezTo>
                  <a:cubicBezTo>
                    <a:pt x="4223" y="211"/>
                    <a:pt x="3982" y="335"/>
                    <a:pt x="3815" y="515"/>
                  </a:cubicBezTo>
                  <a:cubicBezTo>
                    <a:pt x="3585" y="744"/>
                    <a:pt x="3462" y="1045"/>
                    <a:pt x="3285" y="1327"/>
                  </a:cubicBezTo>
                  <a:cubicBezTo>
                    <a:pt x="3161" y="1080"/>
                    <a:pt x="3126" y="833"/>
                    <a:pt x="3055" y="586"/>
                  </a:cubicBezTo>
                  <a:cubicBezTo>
                    <a:pt x="2968" y="338"/>
                    <a:pt x="2808" y="91"/>
                    <a:pt x="2544" y="20"/>
                  </a:cubicBezTo>
                  <a:cubicBezTo>
                    <a:pt x="2499" y="7"/>
                    <a:pt x="2454" y="1"/>
                    <a:pt x="2408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8"/>
            <p:cNvSpPr/>
            <p:nvPr/>
          </p:nvSpPr>
          <p:spPr>
            <a:xfrm>
              <a:off x="1929075" y="3895625"/>
              <a:ext cx="44175" cy="37475"/>
            </a:xfrm>
            <a:custGeom>
              <a:avLst/>
              <a:gdLst/>
              <a:ahLst/>
              <a:cxnLst/>
              <a:rect l="l" t="t" r="r" b="b"/>
              <a:pathLst>
                <a:path w="1767" h="1499" extrusionOk="0">
                  <a:moveTo>
                    <a:pt x="128" y="1"/>
                  </a:moveTo>
                  <a:cubicBezTo>
                    <a:pt x="103" y="1"/>
                    <a:pt x="79" y="2"/>
                    <a:pt x="54" y="3"/>
                  </a:cubicBezTo>
                  <a:cubicBezTo>
                    <a:pt x="36" y="3"/>
                    <a:pt x="19" y="3"/>
                    <a:pt x="0" y="20"/>
                  </a:cubicBezTo>
                  <a:lnTo>
                    <a:pt x="0" y="56"/>
                  </a:lnTo>
                  <a:cubicBezTo>
                    <a:pt x="19" y="215"/>
                    <a:pt x="89" y="338"/>
                    <a:pt x="160" y="479"/>
                  </a:cubicBezTo>
                  <a:cubicBezTo>
                    <a:pt x="407" y="868"/>
                    <a:pt x="761" y="1186"/>
                    <a:pt x="1184" y="1362"/>
                  </a:cubicBezTo>
                  <a:cubicBezTo>
                    <a:pt x="1287" y="1408"/>
                    <a:pt x="1450" y="1499"/>
                    <a:pt x="1571" y="1499"/>
                  </a:cubicBezTo>
                  <a:cubicBezTo>
                    <a:pt x="1636" y="1499"/>
                    <a:pt x="1689" y="1472"/>
                    <a:pt x="1714" y="1398"/>
                  </a:cubicBezTo>
                  <a:cubicBezTo>
                    <a:pt x="1766" y="1240"/>
                    <a:pt x="1538" y="939"/>
                    <a:pt x="1449" y="816"/>
                  </a:cubicBezTo>
                  <a:cubicBezTo>
                    <a:pt x="1272" y="604"/>
                    <a:pt x="1078" y="392"/>
                    <a:pt x="848" y="232"/>
                  </a:cubicBezTo>
                  <a:cubicBezTo>
                    <a:pt x="639" y="88"/>
                    <a:pt x="385" y="1"/>
                    <a:pt x="128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8"/>
            <p:cNvSpPr/>
            <p:nvPr/>
          </p:nvSpPr>
          <p:spPr>
            <a:xfrm>
              <a:off x="1786025" y="4306900"/>
              <a:ext cx="316150" cy="246075"/>
            </a:xfrm>
            <a:custGeom>
              <a:avLst/>
              <a:gdLst/>
              <a:ahLst/>
              <a:cxnLst/>
              <a:rect l="l" t="t" r="r" b="b"/>
              <a:pathLst>
                <a:path w="12646" h="9843" extrusionOk="0">
                  <a:moveTo>
                    <a:pt x="12403" y="1"/>
                  </a:moveTo>
                  <a:cubicBezTo>
                    <a:pt x="12378" y="1"/>
                    <a:pt x="12353" y="4"/>
                    <a:pt x="12327" y="12"/>
                  </a:cubicBezTo>
                  <a:cubicBezTo>
                    <a:pt x="11710" y="223"/>
                    <a:pt x="11110" y="452"/>
                    <a:pt x="10509" y="718"/>
                  </a:cubicBezTo>
                  <a:cubicBezTo>
                    <a:pt x="9926" y="982"/>
                    <a:pt x="9343" y="1265"/>
                    <a:pt x="8778" y="1618"/>
                  </a:cubicBezTo>
                  <a:cubicBezTo>
                    <a:pt x="8496" y="1795"/>
                    <a:pt x="8230" y="2006"/>
                    <a:pt x="7983" y="2237"/>
                  </a:cubicBezTo>
                  <a:cubicBezTo>
                    <a:pt x="7736" y="2466"/>
                    <a:pt x="7524" y="2713"/>
                    <a:pt x="7295" y="2943"/>
                  </a:cubicBezTo>
                  <a:cubicBezTo>
                    <a:pt x="6871" y="3419"/>
                    <a:pt x="6429" y="3808"/>
                    <a:pt x="5917" y="4161"/>
                  </a:cubicBezTo>
                  <a:cubicBezTo>
                    <a:pt x="4893" y="4886"/>
                    <a:pt x="3728" y="5433"/>
                    <a:pt x="2650" y="6174"/>
                  </a:cubicBezTo>
                  <a:cubicBezTo>
                    <a:pt x="2103" y="6546"/>
                    <a:pt x="1573" y="6987"/>
                    <a:pt x="1114" y="7481"/>
                  </a:cubicBezTo>
                  <a:cubicBezTo>
                    <a:pt x="672" y="7994"/>
                    <a:pt x="283" y="8594"/>
                    <a:pt x="71" y="9282"/>
                  </a:cubicBezTo>
                  <a:lnTo>
                    <a:pt x="54" y="9282"/>
                  </a:lnTo>
                  <a:cubicBezTo>
                    <a:pt x="1" y="9513"/>
                    <a:pt x="125" y="9760"/>
                    <a:pt x="354" y="9831"/>
                  </a:cubicBezTo>
                  <a:cubicBezTo>
                    <a:pt x="389" y="9839"/>
                    <a:pt x="425" y="9843"/>
                    <a:pt x="459" y="9843"/>
                  </a:cubicBezTo>
                  <a:cubicBezTo>
                    <a:pt x="651" y="9843"/>
                    <a:pt x="824" y="9725"/>
                    <a:pt x="884" y="9530"/>
                  </a:cubicBezTo>
                  <a:cubicBezTo>
                    <a:pt x="1043" y="8983"/>
                    <a:pt x="1343" y="8470"/>
                    <a:pt x="1731" y="8011"/>
                  </a:cubicBezTo>
                  <a:cubicBezTo>
                    <a:pt x="2120" y="7570"/>
                    <a:pt x="2579" y="7163"/>
                    <a:pt x="3073" y="6793"/>
                  </a:cubicBezTo>
                  <a:cubicBezTo>
                    <a:pt x="4081" y="6068"/>
                    <a:pt x="5246" y="5486"/>
                    <a:pt x="6288" y="4709"/>
                  </a:cubicBezTo>
                  <a:cubicBezTo>
                    <a:pt x="6817" y="4321"/>
                    <a:pt x="7330" y="3843"/>
                    <a:pt x="7754" y="3349"/>
                  </a:cubicBezTo>
                  <a:cubicBezTo>
                    <a:pt x="8178" y="2872"/>
                    <a:pt x="8566" y="2413"/>
                    <a:pt x="9078" y="2077"/>
                  </a:cubicBezTo>
                  <a:cubicBezTo>
                    <a:pt x="9591" y="1742"/>
                    <a:pt x="10156" y="1441"/>
                    <a:pt x="10721" y="1177"/>
                  </a:cubicBezTo>
                  <a:cubicBezTo>
                    <a:pt x="11303" y="895"/>
                    <a:pt x="11887" y="647"/>
                    <a:pt x="12469" y="435"/>
                  </a:cubicBezTo>
                  <a:cubicBezTo>
                    <a:pt x="12593" y="400"/>
                    <a:pt x="12645" y="276"/>
                    <a:pt x="12610" y="153"/>
                  </a:cubicBezTo>
                  <a:cubicBezTo>
                    <a:pt x="12582" y="54"/>
                    <a:pt x="12498" y="1"/>
                    <a:pt x="12403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8"/>
            <p:cNvSpPr/>
            <p:nvPr/>
          </p:nvSpPr>
          <p:spPr>
            <a:xfrm>
              <a:off x="1874325" y="4387025"/>
              <a:ext cx="249025" cy="87600"/>
            </a:xfrm>
            <a:custGeom>
              <a:avLst/>
              <a:gdLst/>
              <a:ahLst/>
              <a:cxnLst/>
              <a:rect l="l" t="t" r="r" b="b"/>
              <a:pathLst>
                <a:path w="9961" h="3504" extrusionOk="0">
                  <a:moveTo>
                    <a:pt x="8632" y="1"/>
                  </a:moveTo>
                  <a:cubicBezTo>
                    <a:pt x="8051" y="1"/>
                    <a:pt x="7282" y="86"/>
                    <a:pt x="6306" y="356"/>
                  </a:cubicBezTo>
                  <a:cubicBezTo>
                    <a:pt x="4151" y="974"/>
                    <a:pt x="1060" y="2404"/>
                    <a:pt x="107" y="2863"/>
                  </a:cubicBezTo>
                  <a:cubicBezTo>
                    <a:pt x="1" y="2917"/>
                    <a:pt x="19" y="3075"/>
                    <a:pt x="125" y="3111"/>
                  </a:cubicBezTo>
                  <a:cubicBezTo>
                    <a:pt x="605" y="3254"/>
                    <a:pt x="1594" y="3503"/>
                    <a:pt x="2804" y="3503"/>
                  </a:cubicBezTo>
                  <a:cubicBezTo>
                    <a:pt x="3685" y="3503"/>
                    <a:pt x="4683" y="3371"/>
                    <a:pt x="5687" y="2969"/>
                  </a:cubicBezTo>
                  <a:cubicBezTo>
                    <a:pt x="8107" y="2016"/>
                    <a:pt x="9466" y="798"/>
                    <a:pt x="9890" y="391"/>
                  </a:cubicBezTo>
                  <a:cubicBezTo>
                    <a:pt x="9961" y="320"/>
                    <a:pt x="9926" y="179"/>
                    <a:pt x="9838" y="162"/>
                  </a:cubicBezTo>
                  <a:cubicBezTo>
                    <a:pt x="9623" y="90"/>
                    <a:pt x="9227" y="1"/>
                    <a:pt x="8632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8"/>
            <p:cNvSpPr/>
            <p:nvPr/>
          </p:nvSpPr>
          <p:spPr>
            <a:xfrm>
              <a:off x="1874775" y="4395725"/>
              <a:ext cx="247700" cy="66000"/>
            </a:xfrm>
            <a:custGeom>
              <a:avLst/>
              <a:gdLst/>
              <a:ahLst/>
              <a:cxnLst/>
              <a:rect l="l" t="t" r="r" b="b"/>
              <a:pathLst>
                <a:path w="9908" h="2640" extrusionOk="0">
                  <a:moveTo>
                    <a:pt x="9870" y="1"/>
                  </a:moveTo>
                  <a:cubicBezTo>
                    <a:pt x="9865" y="1"/>
                    <a:pt x="9860" y="3"/>
                    <a:pt x="9855" y="8"/>
                  </a:cubicBezTo>
                  <a:cubicBezTo>
                    <a:pt x="8054" y="1156"/>
                    <a:pt x="107" y="2551"/>
                    <a:pt x="18" y="2569"/>
                  </a:cubicBezTo>
                  <a:cubicBezTo>
                    <a:pt x="1" y="2569"/>
                    <a:pt x="1" y="2586"/>
                    <a:pt x="1" y="2621"/>
                  </a:cubicBezTo>
                  <a:cubicBezTo>
                    <a:pt x="1" y="2640"/>
                    <a:pt x="18" y="2640"/>
                    <a:pt x="36" y="2640"/>
                  </a:cubicBezTo>
                  <a:cubicBezTo>
                    <a:pt x="124" y="2621"/>
                    <a:pt x="8071" y="1227"/>
                    <a:pt x="9891" y="61"/>
                  </a:cubicBezTo>
                  <a:cubicBezTo>
                    <a:pt x="9908" y="61"/>
                    <a:pt x="9908" y="43"/>
                    <a:pt x="9908" y="26"/>
                  </a:cubicBezTo>
                  <a:cubicBezTo>
                    <a:pt x="9896" y="13"/>
                    <a:pt x="9883" y="1"/>
                    <a:pt x="987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8"/>
            <p:cNvSpPr/>
            <p:nvPr/>
          </p:nvSpPr>
          <p:spPr>
            <a:xfrm>
              <a:off x="2066575" y="4197850"/>
              <a:ext cx="145075" cy="123100"/>
            </a:xfrm>
            <a:custGeom>
              <a:avLst/>
              <a:gdLst/>
              <a:ahLst/>
              <a:cxnLst/>
              <a:rect l="l" t="t" r="r" b="b"/>
              <a:pathLst>
                <a:path w="5803" h="4924" extrusionOk="0">
                  <a:moveTo>
                    <a:pt x="1860" y="1"/>
                  </a:moveTo>
                  <a:cubicBezTo>
                    <a:pt x="1802" y="1"/>
                    <a:pt x="1745" y="15"/>
                    <a:pt x="1689" y="46"/>
                  </a:cubicBezTo>
                  <a:cubicBezTo>
                    <a:pt x="1600" y="81"/>
                    <a:pt x="1548" y="170"/>
                    <a:pt x="1494" y="241"/>
                  </a:cubicBezTo>
                  <a:cubicBezTo>
                    <a:pt x="1176" y="665"/>
                    <a:pt x="893" y="1089"/>
                    <a:pt x="646" y="1548"/>
                  </a:cubicBezTo>
                  <a:cubicBezTo>
                    <a:pt x="364" y="2042"/>
                    <a:pt x="116" y="2554"/>
                    <a:pt x="81" y="3119"/>
                  </a:cubicBezTo>
                  <a:cubicBezTo>
                    <a:pt x="1" y="4170"/>
                    <a:pt x="836" y="4923"/>
                    <a:pt x="1816" y="4923"/>
                  </a:cubicBezTo>
                  <a:cubicBezTo>
                    <a:pt x="1908" y="4923"/>
                    <a:pt x="2001" y="4917"/>
                    <a:pt x="2094" y="4903"/>
                  </a:cubicBezTo>
                  <a:cubicBezTo>
                    <a:pt x="2572" y="4833"/>
                    <a:pt x="2996" y="4638"/>
                    <a:pt x="3436" y="4444"/>
                  </a:cubicBezTo>
                  <a:cubicBezTo>
                    <a:pt x="3879" y="4232"/>
                    <a:pt x="4320" y="4020"/>
                    <a:pt x="4762" y="3825"/>
                  </a:cubicBezTo>
                  <a:cubicBezTo>
                    <a:pt x="5026" y="3702"/>
                    <a:pt x="5292" y="3578"/>
                    <a:pt x="5503" y="3366"/>
                  </a:cubicBezTo>
                  <a:cubicBezTo>
                    <a:pt x="5697" y="3154"/>
                    <a:pt x="5803" y="2819"/>
                    <a:pt x="5680" y="2572"/>
                  </a:cubicBezTo>
                  <a:cubicBezTo>
                    <a:pt x="5563" y="2289"/>
                    <a:pt x="5213" y="2164"/>
                    <a:pt x="4907" y="2164"/>
                  </a:cubicBezTo>
                  <a:cubicBezTo>
                    <a:pt x="4888" y="2164"/>
                    <a:pt x="4868" y="2164"/>
                    <a:pt x="4849" y="2165"/>
                  </a:cubicBezTo>
                  <a:cubicBezTo>
                    <a:pt x="4531" y="2201"/>
                    <a:pt x="4214" y="2342"/>
                    <a:pt x="3914" y="2448"/>
                  </a:cubicBezTo>
                  <a:cubicBezTo>
                    <a:pt x="3985" y="2201"/>
                    <a:pt x="4126" y="1972"/>
                    <a:pt x="4214" y="1725"/>
                  </a:cubicBezTo>
                  <a:cubicBezTo>
                    <a:pt x="4303" y="1494"/>
                    <a:pt x="4338" y="1195"/>
                    <a:pt x="4197" y="983"/>
                  </a:cubicBezTo>
                  <a:cubicBezTo>
                    <a:pt x="4080" y="807"/>
                    <a:pt x="3862" y="725"/>
                    <a:pt x="3646" y="725"/>
                  </a:cubicBezTo>
                  <a:cubicBezTo>
                    <a:pt x="3536" y="725"/>
                    <a:pt x="3426" y="746"/>
                    <a:pt x="3331" y="788"/>
                  </a:cubicBezTo>
                  <a:cubicBezTo>
                    <a:pt x="3031" y="929"/>
                    <a:pt x="2801" y="1176"/>
                    <a:pt x="2589" y="1424"/>
                  </a:cubicBezTo>
                  <a:cubicBezTo>
                    <a:pt x="2448" y="1141"/>
                    <a:pt x="2483" y="788"/>
                    <a:pt x="2395" y="488"/>
                  </a:cubicBezTo>
                  <a:cubicBezTo>
                    <a:pt x="2324" y="233"/>
                    <a:pt x="2094" y="1"/>
                    <a:pt x="1860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8"/>
            <p:cNvSpPr/>
            <p:nvPr/>
          </p:nvSpPr>
          <p:spPr>
            <a:xfrm>
              <a:off x="2064625" y="4259750"/>
              <a:ext cx="20775" cy="54575"/>
            </a:xfrm>
            <a:custGeom>
              <a:avLst/>
              <a:gdLst/>
              <a:ahLst/>
              <a:cxnLst/>
              <a:rect l="l" t="t" r="r" b="b"/>
              <a:pathLst>
                <a:path w="831" h="2183" extrusionOk="0">
                  <a:moveTo>
                    <a:pt x="245" y="0"/>
                  </a:moveTo>
                  <a:cubicBezTo>
                    <a:pt x="240" y="0"/>
                    <a:pt x="235" y="2"/>
                    <a:pt x="230" y="7"/>
                  </a:cubicBezTo>
                  <a:lnTo>
                    <a:pt x="213" y="26"/>
                  </a:lnTo>
                  <a:cubicBezTo>
                    <a:pt x="124" y="148"/>
                    <a:pt x="88" y="308"/>
                    <a:pt x="71" y="449"/>
                  </a:cubicBezTo>
                  <a:cubicBezTo>
                    <a:pt x="1" y="909"/>
                    <a:pt x="71" y="1385"/>
                    <a:pt x="265" y="1792"/>
                  </a:cubicBezTo>
                  <a:cubicBezTo>
                    <a:pt x="326" y="1928"/>
                    <a:pt x="427" y="2183"/>
                    <a:pt x="566" y="2183"/>
                  </a:cubicBezTo>
                  <a:cubicBezTo>
                    <a:pt x="589" y="2183"/>
                    <a:pt x="612" y="2176"/>
                    <a:pt x="637" y="2162"/>
                  </a:cubicBezTo>
                  <a:cubicBezTo>
                    <a:pt x="795" y="2074"/>
                    <a:pt x="813" y="1686"/>
                    <a:pt x="813" y="1544"/>
                  </a:cubicBezTo>
                  <a:cubicBezTo>
                    <a:pt x="830" y="1262"/>
                    <a:pt x="813" y="979"/>
                    <a:pt x="743" y="714"/>
                  </a:cubicBezTo>
                  <a:cubicBezTo>
                    <a:pt x="654" y="449"/>
                    <a:pt x="512" y="184"/>
                    <a:pt x="283" y="26"/>
                  </a:cubicBezTo>
                  <a:cubicBezTo>
                    <a:pt x="270" y="13"/>
                    <a:pt x="258" y="0"/>
                    <a:pt x="245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8"/>
            <p:cNvSpPr/>
            <p:nvPr/>
          </p:nvSpPr>
          <p:spPr>
            <a:xfrm>
              <a:off x="2074775" y="4307700"/>
              <a:ext cx="56525" cy="19025"/>
            </a:xfrm>
            <a:custGeom>
              <a:avLst/>
              <a:gdLst/>
              <a:ahLst/>
              <a:cxnLst/>
              <a:rect l="l" t="t" r="r" b="b"/>
              <a:pathLst>
                <a:path w="2261" h="761" extrusionOk="0">
                  <a:moveTo>
                    <a:pt x="1075" y="1"/>
                  </a:moveTo>
                  <a:cubicBezTo>
                    <a:pt x="886" y="1"/>
                    <a:pt x="696" y="23"/>
                    <a:pt x="513" y="67"/>
                  </a:cubicBezTo>
                  <a:cubicBezTo>
                    <a:pt x="337" y="102"/>
                    <a:pt x="0" y="156"/>
                    <a:pt x="71" y="368"/>
                  </a:cubicBezTo>
                  <a:cubicBezTo>
                    <a:pt x="142" y="526"/>
                    <a:pt x="495" y="615"/>
                    <a:pt x="636" y="668"/>
                  </a:cubicBezTo>
                  <a:cubicBezTo>
                    <a:pt x="857" y="726"/>
                    <a:pt x="1091" y="761"/>
                    <a:pt x="1326" y="761"/>
                  </a:cubicBezTo>
                  <a:cubicBezTo>
                    <a:pt x="1373" y="761"/>
                    <a:pt x="1420" y="759"/>
                    <a:pt x="1467" y="757"/>
                  </a:cubicBezTo>
                  <a:cubicBezTo>
                    <a:pt x="1749" y="738"/>
                    <a:pt x="2032" y="632"/>
                    <a:pt x="2244" y="439"/>
                  </a:cubicBezTo>
                  <a:cubicBezTo>
                    <a:pt x="2261" y="439"/>
                    <a:pt x="2261" y="420"/>
                    <a:pt x="2261" y="403"/>
                  </a:cubicBezTo>
                  <a:cubicBezTo>
                    <a:pt x="2261" y="385"/>
                    <a:pt x="2261" y="385"/>
                    <a:pt x="2244" y="368"/>
                  </a:cubicBezTo>
                  <a:cubicBezTo>
                    <a:pt x="2138" y="262"/>
                    <a:pt x="1997" y="191"/>
                    <a:pt x="1855" y="138"/>
                  </a:cubicBezTo>
                  <a:cubicBezTo>
                    <a:pt x="1608" y="45"/>
                    <a:pt x="1341" y="1"/>
                    <a:pt x="1075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8"/>
          <p:cNvGrpSpPr/>
          <p:nvPr/>
        </p:nvGrpSpPr>
        <p:grpSpPr>
          <a:xfrm rot="5400000">
            <a:off x="-87099" y="1722126"/>
            <a:ext cx="3330596" cy="3205647"/>
            <a:chOff x="754250" y="3789250"/>
            <a:chExt cx="1457400" cy="1402725"/>
          </a:xfrm>
        </p:grpSpPr>
        <p:sp>
          <p:nvSpPr>
            <p:cNvPr id="379" name="Google Shape;379;p8"/>
            <p:cNvSpPr/>
            <p:nvPr/>
          </p:nvSpPr>
          <p:spPr>
            <a:xfrm>
              <a:off x="1688475" y="4682375"/>
              <a:ext cx="249025" cy="87750"/>
            </a:xfrm>
            <a:custGeom>
              <a:avLst/>
              <a:gdLst/>
              <a:ahLst/>
              <a:cxnLst/>
              <a:rect l="l" t="t" r="r" b="b"/>
              <a:pathLst>
                <a:path w="9961" h="3510" extrusionOk="0">
                  <a:moveTo>
                    <a:pt x="8625" y="1"/>
                  </a:moveTo>
                  <a:cubicBezTo>
                    <a:pt x="8043" y="1"/>
                    <a:pt x="7273" y="86"/>
                    <a:pt x="6304" y="357"/>
                  </a:cubicBezTo>
                  <a:cubicBezTo>
                    <a:pt x="4150" y="974"/>
                    <a:pt x="1060" y="2405"/>
                    <a:pt x="106" y="2865"/>
                  </a:cubicBezTo>
                  <a:cubicBezTo>
                    <a:pt x="0" y="2917"/>
                    <a:pt x="17" y="3077"/>
                    <a:pt x="123" y="3112"/>
                  </a:cubicBezTo>
                  <a:cubicBezTo>
                    <a:pt x="601" y="3264"/>
                    <a:pt x="1581" y="3510"/>
                    <a:pt x="2781" y="3510"/>
                  </a:cubicBezTo>
                  <a:cubicBezTo>
                    <a:pt x="3668" y="3510"/>
                    <a:pt x="4674" y="3376"/>
                    <a:pt x="5687" y="2971"/>
                  </a:cubicBezTo>
                  <a:cubicBezTo>
                    <a:pt x="8106" y="2017"/>
                    <a:pt x="9466" y="816"/>
                    <a:pt x="9890" y="392"/>
                  </a:cubicBezTo>
                  <a:cubicBezTo>
                    <a:pt x="9961" y="322"/>
                    <a:pt x="9925" y="180"/>
                    <a:pt x="9836" y="162"/>
                  </a:cubicBezTo>
                  <a:cubicBezTo>
                    <a:pt x="9622" y="90"/>
                    <a:pt x="9222" y="1"/>
                    <a:pt x="8625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8"/>
            <p:cNvSpPr/>
            <p:nvPr/>
          </p:nvSpPr>
          <p:spPr>
            <a:xfrm>
              <a:off x="1689350" y="4692175"/>
              <a:ext cx="246400" cy="64025"/>
            </a:xfrm>
            <a:custGeom>
              <a:avLst/>
              <a:gdLst/>
              <a:ahLst/>
              <a:cxnLst/>
              <a:rect l="l" t="t" r="r" b="b"/>
              <a:pathLst>
                <a:path w="9856" h="2561" extrusionOk="0">
                  <a:moveTo>
                    <a:pt x="18" y="2560"/>
                  </a:moveTo>
                  <a:lnTo>
                    <a:pt x="1" y="2560"/>
                  </a:lnTo>
                  <a:lnTo>
                    <a:pt x="18" y="2560"/>
                  </a:lnTo>
                  <a:cubicBezTo>
                    <a:pt x="36" y="2560"/>
                    <a:pt x="2031" y="2207"/>
                    <a:pt x="4239" y="1712"/>
                  </a:cubicBezTo>
                  <a:cubicBezTo>
                    <a:pt x="5546" y="1430"/>
                    <a:pt x="6641" y="1147"/>
                    <a:pt x="7541" y="883"/>
                  </a:cubicBezTo>
                  <a:cubicBezTo>
                    <a:pt x="8654" y="565"/>
                    <a:pt x="9431" y="264"/>
                    <a:pt x="9855" y="0"/>
                  </a:cubicBezTo>
                  <a:lnTo>
                    <a:pt x="9855" y="0"/>
                  </a:lnTo>
                  <a:lnTo>
                    <a:pt x="9855" y="0"/>
                  </a:lnTo>
                  <a:cubicBezTo>
                    <a:pt x="9431" y="264"/>
                    <a:pt x="8654" y="565"/>
                    <a:pt x="7541" y="883"/>
                  </a:cubicBezTo>
                  <a:cubicBezTo>
                    <a:pt x="6641" y="1147"/>
                    <a:pt x="5546" y="1430"/>
                    <a:pt x="4239" y="1712"/>
                  </a:cubicBezTo>
                  <a:cubicBezTo>
                    <a:pt x="2031" y="2207"/>
                    <a:pt x="36" y="2560"/>
                    <a:pt x="18" y="256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8"/>
            <p:cNvSpPr/>
            <p:nvPr/>
          </p:nvSpPr>
          <p:spPr>
            <a:xfrm>
              <a:off x="754250" y="3888500"/>
              <a:ext cx="1419025" cy="1303475"/>
            </a:xfrm>
            <a:custGeom>
              <a:avLst/>
              <a:gdLst/>
              <a:ahLst/>
              <a:cxnLst/>
              <a:rect l="l" t="t" r="r" b="b"/>
              <a:pathLst>
                <a:path w="56761" h="52139" extrusionOk="0">
                  <a:moveTo>
                    <a:pt x="56127" y="0"/>
                  </a:moveTo>
                  <a:cubicBezTo>
                    <a:pt x="55885" y="0"/>
                    <a:pt x="55667" y="164"/>
                    <a:pt x="55595" y="411"/>
                  </a:cubicBezTo>
                  <a:cubicBezTo>
                    <a:pt x="55188" y="1895"/>
                    <a:pt x="54429" y="3378"/>
                    <a:pt x="53280" y="4915"/>
                  </a:cubicBezTo>
                  <a:cubicBezTo>
                    <a:pt x="52239" y="6310"/>
                    <a:pt x="50985" y="7652"/>
                    <a:pt x="49748" y="8942"/>
                  </a:cubicBezTo>
                  <a:cubicBezTo>
                    <a:pt x="48672" y="10089"/>
                    <a:pt x="47559" y="11273"/>
                    <a:pt x="46570" y="12526"/>
                  </a:cubicBezTo>
                  <a:cubicBezTo>
                    <a:pt x="44080" y="15670"/>
                    <a:pt x="42350" y="19414"/>
                    <a:pt x="41537" y="23352"/>
                  </a:cubicBezTo>
                  <a:cubicBezTo>
                    <a:pt x="41413" y="23988"/>
                    <a:pt x="41307" y="24624"/>
                    <a:pt x="41201" y="25241"/>
                  </a:cubicBezTo>
                  <a:cubicBezTo>
                    <a:pt x="40989" y="26531"/>
                    <a:pt x="40777" y="27732"/>
                    <a:pt x="40389" y="28915"/>
                  </a:cubicBezTo>
                  <a:cubicBezTo>
                    <a:pt x="39595" y="31299"/>
                    <a:pt x="38040" y="33419"/>
                    <a:pt x="35974" y="34867"/>
                  </a:cubicBezTo>
                  <a:cubicBezTo>
                    <a:pt x="35003" y="35555"/>
                    <a:pt x="33873" y="36120"/>
                    <a:pt x="32795" y="36668"/>
                  </a:cubicBezTo>
                  <a:cubicBezTo>
                    <a:pt x="31789" y="37163"/>
                    <a:pt x="30764" y="37674"/>
                    <a:pt x="29792" y="38310"/>
                  </a:cubicBezTo>
                  <a:cubicBezTo>
                    <a:pt x="29352" y="38611"/>
                    <a:pt x="28909" y="38929"/>
                    <a:pt x="28486" y="39247"/>
                  </a:cubicBezTo>
                  <a:cubicBezTo>
                    <a:pt x="27762" y="39793"/>
                    <a:pt x="27056" y="40306"/>
                    <a:pt x="26296" y="40695"/>
                  </a:cubicBezTo>
                  <a:cubicBezTo>
                    <a:pt x="24689" y="41507"/>
                    <a:pt x="22799" y="41736"/>
                    <a:pt x="20962" y="41948"/>
                  </a:cubicBezTo>
                  <a:cubicBezTo>
                    <a:pt x="16795" y="42425"/>
                    <a:pt x="13069" y="42920"/>
                    <a:pt x="9519" y="44208"/>
                  </a:cubicBezTo>
                  <a:cubicBezTo>
                    <a:pt x="7559" y="44915"/>
                    <a:pt x="5775" y="45851"/>
                    <a:pt x="4239" y="46963"/>
                  </a:cubicBezTo>
                  <a:cubicBezTo>
                    <a:pt x="2544" y="48200"/>
                    <a:pt x="1166" y="49648"/>
                    <a:pt x="159" y="51272"/>
                  </a:cubicBezTo>
                  <a:cubicBezTo>
                    <a:pt x="0" y="51538"/>
                    <a:pt x="71" y="51873"/>
                    <a:pt x="335" y="52049"/>
                  </a:cubicBezTo>
                  <a:cubicBezTo>
                    <a:pt x="424" y="52103"/>
                    <a:pt x="530" y="52138"/>
                    <a:pt x="636" y="52138"/>
                  </a:cubicBezTo>
                  <a:cubicBezTo>
                    <a:pt x="830" y="52138"/>
                    <a:pt x="1006" y="52032"/>
                    <a:pt x="1112" y="51856"/>
                  </a:cubicBezTo>
                  <a:cubicBezTo>
                    <a:pt x="2049" y="50372"/>
                    <a:pt x="3321" y="49030"/>
                    <a:pt x="4910" y="47882"/>
                  </a:cubicBezTo>
                  <a:cubicBezTo>
                    <a:pt x="6358" y="46822"/>
                    <a:pt x="8035" y="45957"/>
                    <a:pt x="9907" y="45268"/>
                  </a:cubicBezTo>
                  <a:cubicBezTo>
                    <a:pt x="13333" y="44032"/>
                    <a:pt x="17006" y="43537"/>
                    <a:pt x="21087" y="43061"/>
                  </a:cubicBezTo>
                  <a:cubicBezTo>
                    <a:pt x="23011" y="42849"/>
                    <a:pt x="25007" y="42619"/>
                    <a:pt x="26809" y="41701"/>
                  </a:cubicBezTo>
                  <a:cubicBezTo>
                    <a:pt x="27656" y="41277"/>
                    <a:pt x="28433" y="40695"/>
                    <a:pt x="29175" y="40146"/>
                  </a:cubicBezTo>
                  <a:cubicBezTo>
                    <a:pt x="29581" y="39847"/>
                    <a:pt x="30004" y="39529"/>
                    <a:pt x="30428" y="39247"/>
                  </a:cubicBezTo>
                  <a:cubicBezTo>
                    <a:pt x="31330" y="38663"/>
                    <a:pt x="32319" y="38152"/>
                    <a:pt x="33289" y="37674"/>
                  </a:cubicBezTo>
                  <a:cubicBezTo>
                    <a:pt x="34419" y="37109"/>
                    <a:pt x="35568" y="36527"/>
                    <a:pt x="36628" y="35785"/>
                  </a:cubicBezTo>
                  <a:cubicBezTo>
                    <a:pt x="38888" y="34196"/>
                    <a:pt x="40600" y="31882"/>
                    <a:pt x="41467" y="29268"/>
                  </a:cubicBezTo>
                  <a:cubicBezTo>
                    <a:pt x="41890" y="28015"/>
                    <a:pt x="42102" y="26689"/>
                    <a:pt x="42314" y="25418"/>
                  </a:cubicBezTo>
                  <a:cubicBezTo>
                    <a:pt x="42420" y="24818"/>
                    <a:pt x="42526" y="24182"/>
                    <a:pt x="42649" y="23581"/>
                  </a:cubicBezTo>
                  <a:cubicBezTo>
                    <a:pt x="43409" y="19820"/>
                    <a:pt x="45086" y="16235"/>
                    <a:pt x="47453" y="13216"/>
                  </a:cubicBezTo>
                  <a:cubicBezTo>
                    <a:pt x="48406" y="12015"/>
                    <a:pt x="49520" y="10849"/>
                    <a:pt x="50579" y="9719"/>
                  </a:cubicBezTo>
                  <a:cubicBezTo>
                    <a:pt x="53087" y="7070"/>
                    <a:pt x="55701" y="4315"/>
                    <a:pt x="56690" y="712"/>
                  </a:cubicBezTo>
                  <a:cubicBezTo>
                    <a:pt x="56760" y="411"/>
                    <a:pt x="56584" y="93"/>
                    <a:pt x="56283" y="23"/>
                  </a:cubicBezTo>
                  <a:cubicBezTo>
                    <a:pt x="56231" y="7"/>
                    <a:pt x="56179" y="0"/>
                    <a:pt x="5612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8"/>
            <p:cNvSpPr/>
            <p:nvPr/>
          </p:nvSpPr>
          <p:spPr>
            <a:xfrm>
              <a:off x="1735275" y="4126425"/>
              <a:ext cx="88625" cy="246375"/>
            </a:xfrm>
            <a:custGeom>
              <a:avLst/>
              <a:gdLst/>
              <a:ahLst/>
              <a:cxnLst/>
              <a:rect l="l" t="t" r="r" b="b"/>
              <a:pathLst>
                <a:path w="3545" h="9855" extrusionOk="0">
                  <a:moveTo>
                    <a:pt x="576" y="0"/>
                  </a:moveTo>
                  <a:cubicBezTo>
                    <a:pt x="514" y="0"/>
                    <a:pt x="448" y="40"/>
                    <a:pt x="424" y="113"/>
                  </a:cubicBezTo>
                  <a:cubicBezTo>
                    <a:pt x="300" y="696"/>
                    <a:pt x="0" y="2479"/>
                    <a:pt x="476" y="5041"/>
                  </a:cubicBezTo>
                  <a:cubicBezTo>
                    <a:pt x="936" y="7565"/>
                    <a:pt x="2649" y="9261"/>
                    <a:pt x="3320" y="9826"/>
                  </a:cubicBezTo>
                  <a:cubicBezTo>
                    <a:pt x="3345" y="9846"/>
                    <a:pt x="3374" y="9854"/>
                    <a:pt x="3402" y="9854"/>
                  </a:cubicBezTo>
                  <a:cubicBezTo>
                    <a:pt x="3475" y="9854"/>
                    <a:pt x="3545" y="9796"/>
                    <a:pt x="3532" y="9720"/>
                  </a:cubicBezTo>
                  <a:cubicBezTo>
                    <a:pt x="3408" y="8660"/>
                    <a:pt x="2984" y="5270"/>
                    <a:pt x="2348" y="3133"/>
                  </a:cubicBezTo>
                  <a:cubicBezTo>
                    <a:pt x="1783" y="1172"/>
                    <a:pt x="989" y="325"/>
                    <a:pt x="653" y="25"/>
                  </a:cubicBezTo>
                  <a:cubicBezTo>
                    <a:pt x="631" y="8"/>
                    <a:pt x="604" y="0"/>
                    <a:pt x="576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8"/>
            <p:cNvSpPr/>
            <p:nvPr/>
          </p:nvSpPr>
          <p:spPr>
            <a:xfrm>
              <a:off x="1745875" y="4128800"/>
              <a:ext cx="76850" cy="242850"/>
            </a:xfrm>
            <a:custGeom>
              <a:avLst/>
              <a:gdLst/>
              <a:ahLst/>
              <a:cxnLst/>
              <a:rect l="l" t="t" r="r" b="b"/>
              <a:pathLst>
                <a:path w="3074" h="9714" extrusionOk="0">
                  <a:moveTo>
                    <a:pt x="0" y="1"/>
                  </a:moveTo>
                  <a:lnTo>
                    <a:pt x="0" y="18"/>
                  </a:lnTo>
                  <a:cubicBezTo>
                    <a:pt x="0" y="512"/>
                    <a:pt x="158" y="1325"/>
                    <a:pt x="476" y="2438"/>
                  </a:cubicBezTo>
                  <a:cubicBezTo>
                    <a:pt x="158" y="1325"/>
                    <a:pt x="0" y="512"/>
                    <a:pt x="17" y="18"/>
                  </a:cubicBezTo>
                  <a:lnTo>
                    <a:pt x="0" y="1"/>
                  </a:lnTo>
                  <a:close/>
                  <a:moveTo>
                    <a:pt x="476" y="2438"/>
                  </a:moveTo>
                  <a:cubicBezTo>
                    <a:pt x="724" y="3338"/>
                    <a:pt x="1077" y="4433"/>
                    <a:pt x="1536" y="5669"/>
                  </a:cubicBezTo>
                  <a:cubicBezTo>
                    <a:pt x="1095" y="4433"/>
                    <a:pt x="742" y="3338"/>
                    <a:pt x="476" y="2438"/>
                  </a:cubicBezTo>
                  <a:close/>
                  <a:moveTo>
                    <a:pt x="1536" y="5669"/>
                  </a:moveTo>
                  <a:lnTo>
                    <a:pt x="1536" y="5669"/>
                  </a:lnTo>
                  <a:cubicBezTo>
                    <a:pt x="2278" y="7807"/>
                    <a:pt x="3055" y="9696"/>
                    <a:pt x="3055" y="9714"/>
                  </a:cubicBezTo>
                  <a:lnTo>
                    <a:pt x="3073" y="9714"/>
                  </a:lnTo>
                  <a:cubicBezTo>
                    <a:pt x="3055" y="9696"/>
                    <a:pt x="2296" y="7807"/>
                    <a:pt x="1536" y="5669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8"/>
            <p:cNvSpPr/>
            <p:nvPr/>
          </p:nvSpPr>
          <p:spPr>
            <a:xfrm>
              <a:off x="1903050" y="4128800"/>
              <a:ext cx="212825" cy="151025"/>
            </a:xfrm>
            <a:custGeom>
              <a:avLst/>
              <a:gdLst/>
              <a:ahLst/>
              <a:cxnLst/>
              <a:rect l="l" t="t" r="r" b="b"/>
              <a:pathLst>
                <a:path w="8513" h="6041" extrusionOk="0">
                  <a:moveTo>
                    <a:pt x="8353" y="1"/>
                  </a:moveTo>
                  <a:cubicBezTo>
                    <a:pt x="7912" y="18"/>
                    <a:pt x="6763" y="194"/>
                    <a:pt x="5103" y="1378"/>
                  </a:cubicBezTo>
                  <a:cubicBezTo>
                    <a:pt x="3267" y="2667"/>
                    <a:pt x="848" y="5052"/>
                    <a:pt x="88" y="5810"/>
                  </a:cubicBezTo>
                  <a:cubicBezTo>
                    <a:pt x="0" y="5881"/>
                    <a:pt x="71" y="6041"/>
                    <a:pt x="194" y="6041"/>
                  </a:cubicBezTo>
                  <a:cubicBezTo>
                    <a:pt x="1060" y="5987"/>
                    <a:pt x="3462" y="5723"/>
                    <a:pt x="5386" y="4044"/>
                  </a:cubicBezTo>
                  <a:cubicBezTo>
                    <a:pt x="7347" y="2332"/>
                    <a:pt x="8211" y="724"/>
                    <a:pt x="8477" y="194"/>
                  </a:cubicBezTo>
                  <a:cubicBezTo>
                    <a:pt x="8512" y="107"/>
                    <a:pt x="8442" y="1"/>
                    <a:pt x="8353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8"/>
            <p:cNvSpPr/>
            <p:nvPr/>
          </p:nvSpPr>
          <p:spPr>
            <a:xfrm>
              <a:off x="1904800" y="4133900"/>
              <a:ext cx="210000" cy="142825"/>
            </a:xfrm>
            <a:custGeom>
              <a:avLst/>
              <a:gdLst/>
              <a:ahLst/>
              <a:cxnLst/>
              <a:rect l="l" t="t" r="r" b="b"/>
              <a:pathLst>
                <a:path w="8400" h="5713" extrusionOk="0">
                  <a:moveTo>
                    <a:pt x="8399" y="0"/>
                  </a:moveTo>
                  <a:cubicBezTo>
                    <a:pt x="8095" y="388"/>
                    <a:pt x="7462" y="933"/>
                    <a:pt x="6535" y="1598"/>
                  </a:cubicBezTo>
                  <a:cubicBezTo>
                    <a:pt x="5775" y="2145"/>
                    <a:pt x="4821" y="2781"/>
                    <a:pt x="3691" y="3487"/>
                  </a:cubicBezTo>
                  <a:cubicBezTo>
                    <a:pt x="1784" y="4688"/>
                    <a:pt x="18" y="5695"/>
                    <a:pt x="1" y="5712"/>
                  </a:cubicBezTo>
                  <a:cubicBezTo>
                    <a:pt x="18" y="5695"/>
                    <a:pt x="1784" y="4688"/>
                    <a:pt x="3709" y="3487"/>
                  </a:cubicBezTo>
                  <a:cubicBezTo>
                    <a:pt x="4821" y="2781"/>
                    <a:pt x="5775" y="2145"/>
                    <a:pt x="6535" y="1615"/>
                  </a:cubicBezTo>
                  <a:cubicBezTo>
                    <a:pt x="7462" y="933"/>
                    <a:pt x="8095" y="388"/>
                    <a:pt x="8399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8"/>
            <p:cNvSpPr/>
            <p:nvPr/>
          </p:nvSpPr>
          <p:spPr>
            <a:xfrm>
              <a:off x="1361750" y="4893025"/>
              <a:ext cx="596075" cy="77000"/>
            </a:xfrm>
            <a:custGeom>
              <a:avLst/>
              <a:gdLst/>
              <a:ahLst/>
              <a:cxnLst/>
              <a:rect l="l" t="t" r="r" b="b"/>
              <a:pathLst>
                <a:path w="23843" h="3080" extrusionOk="0">
                  <a:moveTo>
                    <a:pt x="23647" y="1"/>
                  </a:moveTo>
                  <a:cubicBezTo>
                    <a:pt x="21669" y="36"/>
                    <a:pt x="19691" y="55"/>
                    <a:pt x="17713" y="319"/>
                  </a:cubicBezTo>
                  <a:cubicBezTo>
                    <a:pt x="16724" y="443"/>
                    <a:pt x="15754" y="637"/>
                    <a:pt x="14782" y="902"/>
                  </a:cubicBezTo>
                  <a:cubicBezTo>
                    <a:pt x="14306" y="1043"/>
                    <a:pt x="13828" y="1202"/>
                    <a:pt x="13369" y="1397"/>
                  </a:cubicBezTo>
                  <a:cubicBezTo>
                    <a:pt x="12893" y="1573"/>
                    <a:pt x="12451" y="1767"/>
                    <a:pt x="11991" y="1943"/>
                  </a:cubicBezTo>
                  <a:cubicBezTo>
                    <a:pt x="11551" y="2103"/>
                    <a:pt x="11091" y="2244"/>
                    <a:pt x="10632" y="2332"/>
                  </a:cubicBezTo>
                  <a:cubicBezTo>
                    <a:pt x="10325" y="2379"/>
                    <a:pt x="10017" y="2403"/>
                    <a:pt x="9710" y="2403"/>
                  </a:cubicBezTo>
                  <a:cubicBezTo>
                    <a:pt x="9558" y="2403"/>
                    <a:pt x="9406" y="2397"/>
                    <a:pt x="9255" y="2386"/>
                  </a:cubicBezTo>
                  <a:cubicBezTo>
                    <a:pt x="8301" y="2315"/>
                    <a:pt x="7364" y="2068"/>
                    <a:pt x="6411" y="1837"/>
                  </a:cubicBezTo>
                  <a:cubicBezTo>
                    <a:pt x="5457" y="1590"/>
                    <a:pt x="4451" y="1378"/>
                    <a:pt x="3444" y="1308"/>
                  </a:cubicBezTo>
                  <a:cubicBezTo>
                    <a:pt x="3109" y="1284"/>
                    <a:pt x="2771" y="1272"/>
                    <a:pt x="2433" y="1272"/>
                  </a:cubicBezTo>
                  <a:cubicBezTo>
                    <a:pt x="1757" y="1272"/>
                    <a:pt x="1078" y="1319"/>
                    <a:pt x="406" y="1414"/>
                  </a:cubicBezTo>
                  <a:lnTo>
                    <a:pt x="389" y="1414"/>
                  </a:lnTo>
                  <a:cubicBezTo>
                    <a:pt x="159" y="1449"/>
                    <a:pt x="1" y="1661"/>
                    <a:pt x="36" y="1908"/>
                  </a:cubicBezTo>
                  <a:cubicBezTo>
                    <a:pt x="68" y="2117"/>
                    <a:pt x="259" y="2266"/>
                    <a:pt x="466" y="2266"/>
                  </a:cubicBezTo>
                  <a:cubicBezTo>
                    <a:pt x="487" y="2266"/>
                    <a:pt x="509" y="2265"/>
                    <a:pt x="531" y="2261"/>
                  </a:cubicBezTo>
                  <a:cubicBezTo>
                    <a:pt x="1231" y="2143"/>
                    <a:pt x="1953" y="2083"/>
                    <a:pt x="2671" y="2083"/>
                  </a:cubicBezTo>
                  <a:cubicBezTo>
                    <a:pt x="2912" y="2083"/>
                    <a:pt x="3152" y="2090"/>
                    <a:pt x="3392" y="2103"/>
                  </a:cubicBezTo>
                  <a:cubicBezTo>
                    <a:pt x="4345" y="2155"/>
                    <a:pt x="5281" y="2332"/>
                    <a:pt x="6234" y="2544"/>
                  </a:cubicBezTo>
                  <a:cubicBezTo>
                    <a:pt x="7188" y="2774"/>
                    <a:pt x="8177" y="3021"/>
                    <a:pt x="9201" y="3074"/>
                  </a:cubicBezTo>
                  <a:cubicBezTo>
                    <a:pt x="9313" y="3078"/>
                    <a:pt x="9425" y="3080"/>
                    <a:pt x="9537" y="3080"/>
                  </a:cubicBezTo>
                  <a:cubicBezTo>
                    <a:pt x="9943" y="3080"/>
                    <a:pt x="10355" y="3051"/>
                    <a:pt x="10755" y="2968"/>
                  </a:cubicBezTo>
                  <a:cubicBezTo>
                    <a:pt x="11268" y="2880"/>
                    <a:pt x="11763" y="2704"/>
                    <a:pt x="12222" y="2527"/>
                  </a:cubicBezTo>
                  <a:cubicBezTo>
                    <a:pt x="12681" y="2332"/>
                    <a:pt x="13140" y="2138"/>
                    <a:pt x="13581" y="1943"/>
                  </a:cubicBezTo>
                  <a:cubicBezTo>
                    <a:pt x="14040" y="1767"/>
                    <a:pt x="14482" y="1590"/>
                    <a:pt x="14941" y="1449"/>
                  </a:cubicBezTo>
                  <a:cubicBezTo>
                    <a:pt x="15877" y="1166"/>
                    <a:pt x="16830" y="973"/>
                    <a:pt x="17784" y="813"/>
                  </a:cubicBezTo>
                  <a:cubicBezTo>
                    <a:pt x="19727" y="531"/>
                    <a:pt x="21688" y="460"/>
                    <a:pt x="23647" y="408"/>
                  </a:cubicBezTo>
                  <a:cubicBezTo>
                    <a:pt x="23753" y="389"/>
                    <a:pt x="23842" y="302"/>
                    <a:pt x="23842" y="196"/>
                  </a:cubicBezTo>
                  <a:cubicBezTo>
                    <a:pt x="23842" y="90"/>
                    <a:pt x="23753" y="1"/>
                    <a:pt x="23647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8"/>
            <p:cNvSpPr/>
            <p:nvPr/>
          </p:nvSpPr>
          <p:spPr>
            <a:xfrm>
              <a:off x="1699175" y="4937600"/>
              <a:ext cx="244925" cy="91275"/>
            </a:xfrm>
            <a:custGeom>
              <a:avLst/>
              <a:gdLst/>
              <a:ahLst/>
              <a:cxnLst/>
              <a:rect l="l" t="t" r="r" b="b"/>
              <a:pathLst>
                <a:path w="9797" h="3651" extrusionOk="0">
                  <a:moveTo>
                    <a:pt x="171" y="1"/>
                  </a:moveTo>
                  <a:cubicBezTo>
                    <a:pt x="74" y="1"/>
                    <a:pt x="0" y="130"/>
                    <a:pt x="67" y="214"/>
                  </a:cubicBezTo>
                  <a:cubicBezTo>
                    <a:pt x="614" y="902"/>
                    <a:pt x="2238" y="2687"/>
                    <a:pt x="4729" y="3269"/>
                  </a:cubicBezTo>
                  <a:cubicBezTo>
                    <a:pt x="6016" y="3564"/>
                    <a:pt x="7114" y="3651"/>
                    <a:pt x="7959" y="3651"/>
                  </a:cubicBezTo>
                  <a:cubicBezTo>
                    <a:pt x="8783" y="3651"/>
                    <a:pt x="9368" y="3568"/>
                    <a:pt x="9656" y="3516"/>
                  </a:cubicBezTo>
                  <a:cubicBezTo>
                    <a:pt x="9762" y="3499"/>
                    <a:pt x="9797" y="3375"/>
                    <a:pt x="9745" y="3304"/>
                  </a:cubicBezTo>
                  <a:cubicBezTo>
                    <a:pt x="9462" y="2951"/>
                    <a:pt x="8650" y="2121"/>
                    <a:pt x="6724" y="1467"/>
                  </a:cubicBezTo>
                  <a:cubicBezTo>
                    <a:pt x="4605" y="744"/>
                    <a:pt x="1249" y="160"/>
                    <a:pt x="190" y="2"/>
                  </a:cubicBezTo>
                  <a:cubicBezTo>
                    <a:pt x="183" y="1"/>
                    <a:pt x="177" y="1"/>
                    <a:pt x="171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8"/>
            <p:cNvSpPr/>
            <p:nvPr/>
          </p:nvSpPr>
          <p:spPr>
            <a:xfrm>
              <a:off x="1700375" y="4937900"/>
              <a:ext cx="241075" cy="88500"/>
            </a:xfrm>
            <a:custGeom>
              <a:avLst/>
              <a:gdLst/>
              <a:ahLst/>
              <a:cxnLst/>
              <a:rect l="l" t="t" r="r" b="b"/>
              <a:pathLst>
                <a:path w="9643" h="3540" extrusionOk="0">
                  <a:moveTo>
                    <a:pt x="53" y="0"/>
                  </a:moveTo>
                  <a:cubicBezTo>
                    <a:pt x="37" y="0"/>
                    <a:pt x="19" y="12"/>
                    <a:pt x="19" y="26"/>
                  </a:cubicBezTo>
                  <a:cubicBezTo>
                    <a:pt x="0" y="42"/>
                    <a:pt x="19" y="61"/>
                    <a:pt x="36" y="61"/>
                  </a:cubicBezTo>
                  <a:cubicBezTo>
                    <a:pt x="106" y="96"/>
                    <a:pt x="7453" y="3452"/>
                    <a:pt x="9608" y="3539"/>
                  </a:cubicBezTo>
                  <a:cubicBezTo>
                    <a:pt x="9626" y="3539"/>
                    <a:pt x="9643" y="3522"/>
                    <a:pt x="9643" y="3504"/>
                  </a:cubicBezTo>
                  <a:cubicBezTo>
                    <a:pt x="9643" y="3487"/>
                    <a:pt x="9626" y="3469"/>
                    <a:pt x="9608" y="3469"/>
                  </a:cubicBezTo>
                  <a:cubicBezTo>
                    <a:pt x="7471" y="3381"/>
                    <a:pt x="142" y="26"/>
                    <a:pt x="71" y="7"/>
                  </a:cubicBezTo>
                  <a:cubicBezTo>
                    <a:pt x="66" y="2"/>
                    <a:pt x="60" y="0"/>
                    <a:pt x="53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8"/>
            <p:cNvSpPr/>
            <p:nvPr/>
          </p:nvSpPr>
          <p:spPr>
            <a:xfrm>
              <a:off x="1937900" y="4810900"/>
              <a:ext cx="146600" cy="119275"/>
            </a:xfrm>
            <a:custGeom>
              <a:avLst/>
              <a:gdLst/>
              <a:ahLst/>
              <a:cxnLst/>
              <a:rect l="l" t="t" r="r" b="b"/>
              <a:pathLst>
                <a:path w="5864" h="4771" extrusionOk="0">
                  <a:moveTo>
                    <a:pt x="3445" y="1"/>
                  </a:moveTo>
                  <a:cubicBezTo>
                    <a:pt x="3439" y="1"/>
                    <a:pt x="3433" y="1"/>
                    <a:pt x="3427" y="1"/>
                  </a:cubicBezTo>
                  <a:cubicBezTo>
                    <a:pt x="3321" y="1"/>
                    <a:pt x="3233" y="55"/>
                    <a:pt x="3144" y="90"/>
                  </a:cubicBezTo>
                  <a:cubicBezTo>
                    <a:pt x="2685" y="337"/>
                    <a:pt x="2244" y="585"/>
                    <a:pt x="1820" y="867"/>
                  </a:cubicBezTo>
                  <a:cubicBezTo>
                    <a:pt x="1343" y="1185"/>
                    <a:pt x="884" y="1538"/>
                    <a:pt x="584" y="2033"/>
                  </a:cubicBezTo>
                  <a:cubicBezTo>
                    <a:pt x="1" y="3003"/>
                    <a:pt x="530" y="4169"/>
                    <a:pt x="1590" y="4522"/>
                  </a:cubicBezTo>
                  <a:cubicBezTo>
                    <a:pt x="2032" y="4682"/>
                    <a:pt x="2508" y="4699"/>
                    <a:pt x="2986" y="4717"/>
                  </a:cubicBezTo>
                  <a:cubicBezTo>
                    <a:pt x="3480" y="4734"/>
                    <a:pt x="3975" y="4752"/>
                    <a:pt x="4451" y="4769"/>
                  </a:cubicBezTo>
                  <a:cubicBezTo>
                    <a:pt x="4528" y="4769"/>
                    <a:pt x="4606" y="4770"/>
                    <a:pt x="4683" y="4770"/>
                  </a:cubicBezTo>
                  <a:cubicBezTo>
                    <a:pt x="4904" y="4770"/>
                    <a:pt x="5120" y="4760"/>
                    <a:pt x="5317" y="4682"/>
                  </a:cubicBezTo>
                  <a:cubicBezTo>
                    <a:pt x="5581" y="4593"/>
                    <a:pt x="5829" y="4345"/>
                    <a:pt x="5847" y="4063"/>
                  </a:cubicBezTo>
                  <a:cubicBezTo>
                    <a:pt x="5864" y="3728"/>
                    <a:pt x="5581" y="3462"/>
                    <a:pt x="5282" y="3340"/>
                  </a:cubicBezTo>
                  <a:cubicBezTo>
                    <a:pt x="4981" y="3215"/>
                    <a:pt x="4646" y="3215"/>
                    <a:pt x="4310" y="3145"/>
                  </a:cubicBezTo>
                  <a:cubicBezTo>
                    <a:pt x="4486" y="2968"/>
                    <a:pt x="4717" y="2827"/>
                    <a:pt x="4910" y="2650"/>
                  </a:cubicBezTo>
                  <a:cubicBezTo>
                    <a:pt x="5105" y="2473"/>
                    <a:pt x="5263" y="2245"/>
                    <a:pt x="5228" y="1979"/>
                  </a:cubicBezTo>
                  <a:cubicBezTo>
                    <a:pt x="5193" y="1661"/>
                    <a:pt x="4858" y="1432"/>
                    <a:pt x="4540" y="1414"/>
                  </a:cubicBezTo>
                  <a:cubicBezTo>
                    <a:pt x="4520" y="1413"/>
                    <a:pt x="4500" y="1412"/>
                    <a:pt x="4480" y="1412"/>
                  </a:cubicBezTo>
                  <a:cubicBezTo>
                    <a:pt x="4182" y="1412"/>
                    <a:pt x="3885" y="1528"/>
                    <a:pt x="3603" y="1644"/>
                  </a:cubicBezTo>
                  <a:cubicBezTo>
                    <a:pt x="3603" y="1326"/>
                    <a:pt x="3798" y="1044"/>
                    <a:pt x="3851" y="726"/>
                  </a:cubicBezTo>
                  <a:cubicBezTo>
                    <a:pt x="3903" y="414"/>
                    <a:pt x="3751" y="1"/>
                    <a:pt x="3445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8"/>
            <p:cNvSpPr/>
            <p:nvPr/>
          </p:nvSpPr>
          <p:spPr>
            <a:xfrm>
              <a:off x="1941050" y="4848000"/>
              <a:ext cx="25125" cy="52600"/>
            </a:xfrm>
            <a:custGeom>
              <a:avLst/>
              <a:gdLst/>
              <a:ahLst/>
              <a:cxnLst/>
              <a:rect l="l" t="t" r="r" b="b"/>
              <a:pathLst>
                <a:path w="1005" h="2104" extrusionOk="0">
                  <a:moveTo>
                    <a:pt x="828" y="0"/>
                  </a:moveTo>
                  <a:cubicBezTo>
                    <a:pt x="811" y="0"/>
                    <a:pt x="811" y="0"/>
                    <a:pt x="793" y="19"/>
                  </a:cubicBezTo>
                  <a:cubicBezTo>
                    <a:pt x="670" y="89"/>
                    <a:pt x="564" y="212"/>
                    <a:pt x="475" y="318"/>
                  </a:cubicBezTo>
                  <a:cubicBezTo>
                    <a:pt x="211" y="690"/>
                    <a:pt x="51" y="1149"/>
                    <a:pt x="34" y="1608"/>
                  </a:cubicBezTo>
                  <a:cubicBezTo>
                    <a:pt x="34" y="1781"/>
                    <a:pt x="1" y="2103"/>
                    <a:pt x="196" y="2103"/>
                  </a:cubicBezTo>
                  <a:cubicBezTo>
                    <a:pt x="201" y="2103"/>
                    <a:pt x="206" y="2103"/>
                    <a:pt x="211" y="2103"/>
                  </a:cubicBezTo>
                  <a:cubicBezTo>
                    <a:pt x="388" y="2084"/>
                    <a:pt x="564" y="1766"/>
                    <a:pt x="652" y="1644"/>
                  </a:cubicBezTo>
                  <a:cubicBezTo>
                    <a:pt x="793" y="1396"/>
                    <a:pt x="899" y="1131"/>
                    <a:pt x="953" y="867"/>
                  </a:cubicBezTo>
                  <a:cubicBezTo>
                    <a:pt x="1005" y="584"/>
                    <a:pt x="988" y="283"/>
                    <a:pt x="864" y="36"/>
                  </a:cubicBezTo>
                  <a:cubicBezTo>
                    <a:pt x="864" y="19"/>
                    <a:pt x="847" y="0"/>
                    <a:pt x="828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8"/>
            <p:cNvSpPr/>
            <p:nvPr/>
          </p:nvSpPr>
          <p:spPr>
            <a:xfrm>
              <a:off x="1941000" y="4898325"/>
              <a:ext cx="49025" cy="30550"/>
            </a:xfrm>
            <a:custGeom>
              <a:avLst/>
              <a:gdLst/>
              <a:ahLst/>
              <a:cxnLst/>
              <a:rect l="l" t="t" r="r" b="b"/>
              <a:pathLst>
                <a:path w="1961" h="1222" extrusionOk="0">
                  <a:moveTo>
                    <a:pt x="204" y="1"/>
                  </a:moveTo>
                  <a:cubicBezTo>
                    <a:pt x="105" y="1"/>
                    <a:pt x="27" y="34"/>
                    <a:pt x="18" y="142"/>
                  </a:cubicBezTo>
                  <a:cubicBezTo>
                    <a:pt x="1" y="302"/>
                    <a:pt x="284" y="549"/>
                    <a:pt x="390" y="655"/>
                  </a:cubicBezTo>
                  <a:cubicBezTo>
                    <a:pt x="601" y="831"/>
                    <a:pt x="830" y="1008"/>
                    <a:pt x="1078" y="1114"/>
                  </a:cubicBezTo>
                  <a:cubicBezTo>
                    <a:pt x="1249" y="1182"/>
                    <a:pt x="1435" y="1221"/>
                    <a:pt x="1616" y="1221"/>
                  </a:cubicBezTo>
                  <a:cubicBezTo>
                    <a:pt x="1716" y="1221"/>
                    <a:pt x="1814" y="1210"/>
                    <a:pt x="1908" y="1185"/>
                  </a:cubicBezTo>
                  <a:cubicBezTo>
                    <a:pt x="1925" y="1185"/>
                    <a:pt x="1944" y="1166"/>
                    <a:pt x="1961" y="1149"/>
                  </a:cubicBezTo>
                  <a:lnTo>
                    <a:pt x="1961" y="1114"/>
                  </a:lnTo>
                  <a:cubicBezTo>
                    <a:pt x="1908" y="973"/>
                    <a:pt x="1802" y="848"/>
                    <a:pt x="1713" y="742"/>
                  </a:cubicBezTo>
                  <a:cubicBezTo>
                    <a:pt x="1395" y="408"/>
                    <a:pt x="990" y="160"/>
                    <a:pt x="548" y="71"/>
                  </a:cubicBezTo>
                  <a:cubicBezTo>
                    <a:pt x="454" y="44"/>
                    <a:pt x="316" y="1"/>
                    <a:pt x="204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8"/>
            <p:cNvSpPr/>
            <p:nvPr/>
          </p:nvSpPr>
          <p:spPr>
            <a:xfrm>
              <a:off x="1865950" y="3914575"/>
              <a:ext cx="113050" cy="366600"/>
            </a:xfrm>
            <a:custGeom>
              <a:avLst/>
              <a:gdLst/>
              <a:ahLst/>
              <a:cxnLst/>
              <a:rect l="l" t="t" r="r" b="b"/>
              <a:pathLst>
                <a:path w="4522" h="14664" extrusionOk="0">
                  <a:moveTo>
                    <a:pt x="4353" y="1"/>
                  </a:moveTo>
                  <a:cubicBezTo>
                    <a:pt x="4288" y="1"/>
                    <a:pt x="4221" y="48"/>
                    <a:pt x="4221" y="110"/>
                  </a:cubicBezTo>
                  <a:lnTo>
                    <a:pt x="3497" y="3748"/>
                  </a:lnTo>
                  <a:cubicBezTo>
                    <a:pt x="3267" y="4967"/>
                    <a:pt x="3055" y="6185"/>
                    <a:pt x="2490" y="7228"/>
                  </a:cubicBezTo>
                  <a:cubicBezTo>
                    <a:pt x="2208" y="7739"/>
                    <a:pt x="1819" y="8217"/>
                    <a:pt x="1466" y="8746"/>
                  </a:cubicBezTo>
                  <a:cubicBezTo>
                    <a:pt x="1096" y="9258"/>
                    <a:pt x="778" y="9841"/>
                    <a:pt x="566" y="10459"/>
                  </a:cubicBezTo>
                  <a:cubicBezTo>
                    <a:pt x="107" y="11678"/>
                    <a:pt x="1" y="13020"/>
                    <a:pt x="248" y="14327"/>
                  </a:cubicBezTo>
                  <a:cubicBezTo>
                    <a:pt x="248" y="14327"/>
                    <a:pt x="265" y="14327"/>
                    <a:pt x="265" y="14344"/>
                  </a:cubicBezTo>
                  <a:cubicBezTo>
                    <a:pt x="309" y="14534"/>
                    <a:pt x="473" y="14663"/>
                    <a:pt x="658" y="14663"/>
                  </a:cubicBezTo>
                  <a:cubicBezTo>
                    <a:pt x="697" y="14663"/>
                    <a:pt x="737" y="14657"/>
                    <a:pt x="778" y="14645"/>
                  </a:cubicBezTo>
                  <a:cubicBezTo>
                    <a:pt x="1007" y="14591"/>
                    <a:pt x="1148" y="14362"/>
                    <a:pt x="1096" y="14132"/>
                  </a:cubicBezTo>
                  <a:cubicBezTo>
                    <a:pt x="813" y="13020"/>
                    <a:pt x="865" y="11801"/>
                    <a:pt x="1237" y="10689"/>
                  </a:cubicBezTo>
                  <a:cubicBezTo>
                    <a:pt x="1414" y="10124"/>
                    <a:pt x="1678" y="9611"/>
                    <a:pt x="2014" y="9100"/>
                  </a:cubicBezTo>
                  <a:cubicBezTo>
                    <a:pt x="2332" y="8587"/>
                    <a:pt x="2702" y="8075"/>
                    <a:pt x="3003" y="7492"/>
                  </a:cubicBezTo>
                  <a:cubicBezTo>
                    <a:pt x="3585" y="6326"/>
                    <a:pt x="3726" y="5038"/>
                    <a:pt x="3938" y="3837"/>
                  </a:cubicBezTo>
                  <a:lnTo>
                    <a:pt x="4503" y="164"/>
                  </a:lnTo>
                  <a:cubicBezTo>
                    <a:pt x="4522" y="93"/>
                    <a:pt x="4468" y="4"/>
                    <a:pt x="4380" y="4"/>
                  </a:cubicBezTo>
                  <a:cubicBezTo>
                    <a:pt x="4371" y="2"/>
                    <a:pt x="4362" y="1"/>
                    <a:pt x="4353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8"/>
            <p:cNvSpPr/>
            <p:nvPr/>
          </p:nvSpPr>
          <p:spPr>
            <a:xfrm>
              <a:off x="1954400" y="3838100"/>
              <a:ext cx="171125" cy="195925"/>
            </a:xfrm>
            <a:custGeom>
              <a:avLst/>
              <a:gdLst/>
              <a:ahLst/>
              <a:cxnLst/>
              <a:rect l="l" t="t" r="r" b="b"/>
              <a:pathLst>
                <a:path w="6845" h="7837" extrusionOk="0">
                  <a:moveTo>
                    <a:pt x="6699" y="1"/>
                  </a:moveTo>
                  <a:cubicBezTo>
                    <a:pt x="6684" y="1"/>
                    <a:pt x="6668" y="3"/>
                    <a:pt x="6652" y="9"/>
                  </a:cubicBezTo>
                  <a:cubicBezTo>
                    <a:pt x="6228" y="131"/>
                    <a:pt x="5169" y="574"/>
                    <a:pt x="3826" y="2128"/>
                  </a:cubicBezTo>
                  <a:cubicBezTo>
                    <a:pt x="2378" y="3823"/>
                    <a:pt x="595" y="6719"/>
                    <a:pt x="47" y="7638"/>
                  </a:cubicBezTo>
                  <a:cubicBezTo>
                    <a:pt x="0" y="7716"/>
                    <a:pt x="80" y="7837"/>
                    <a:pt x="173" y="7837"/>
                  </a:cubicBezTo>
                  <a:cubicBezTo>
                    <a:pt x="184" y="7837"/>
                    <a:pt x="195" y="7835"/>
                    <a:pt x="207" y="7831"/>
                  </a:cubicBezTo>
                  <a:cubicBezTo>
                    <a:pt x="1036" y="7584"/>
                    <a:pt x="3297" y="6755"/>
                    <a:pt x="4763" y="4635"/>
                  </a:cubicBezTo>
                  <a:cubicBezTo>
                    <a:pt x="6246" y="2498"/>
                    <a:pt x="6706" y="750"/>
                    <a:pt x="6829" y="167"/>
                  </a:cubicBezTo>
                  <a:cubicBezTo>
                    <a:pt x="6844" y="77"/>
                    <a:pt x="6783" y="1"/>
                    <a:pt x="6699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8"/>
            <p:cNvSpPr/>
            <p:nvPr/>
          </p:nvSpPr>
          <p:spPr>
            <a:xfrm>
              <a:off x="1954675" y="3841200"/>
              <a:ext cx="171325" cy="191375"/>
            </a:xfrm>
            <a:custGeom>
              <a:avLst/>
              <a:gdLst/>
              <a:ahLst/>
              <a:cxnLst/>
              <a:rect l="l" t="t" r="r" b="b"/>
              <a:pathLst>
                <a:path w="6853" h="7655" extrusionOk="0">
                  <a:moveTo>
                    <a:pt x="6820" y="0"/>
                  </a:moveTo>
                  <a:cubicBezTo>
                    <a:pt x="6808" y="0"/>
                    <a:pt x="6795" y="13"/>
                    <a:pt x="6782" y="26"/>
                  </a:cubicBezTo>
                  <a:cubicBezTo>
                    <a:pt x="5918" y="1985"/>
                    <a:pt x="71" y="7531"/>
                    <a:pt x="19" y="7601"/>
                  </a:cubicBezTo>
                  <a:cubicBezTo>
                    <a:pt x="1" y="7601"/>
                    <a:pt x="1" y="7637"/>
                    <a:pt x="19" y="7655"/>
                  </a:cubicBezTo>
                  <a:lnTo>
                    <a:pt x="71" y="7655"/>
                  </a:lnTo>
                  <a:cubicBezTo>
                    <a:pt x="125" y="7584"/>
                    <a:pt x="5970" y="2021"/>
                    <a:pt x="6853" y="43"/>
                  </a:cubicBezTo>
                  <a:cubicBezTo>
                    <a:pt x="6853" y="26"/>
                    <a:pt x="6853" y="7"/>
                    <a:pt x="6836" y="7"/>
                  </a:cubicBezTo>
                  <a:cubicBezTo>
                    <a:pt x="6831" y="3"/>
                    <a:pt x="6825" y="0"/>
                    <a:pt x="682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8"/>
            <p:cNvSpPr/>
            <p:nvPr/>
          </p:nvSpPr>
          <p:spPr>
            <a:xfrm>
              <a:off x="1859775" y="3904075"/>
              <a:ext cx="79500" cy="215200"/>
            </a:xfrm>
            <a:custGeom>
              <a:avLst/>
              <a:gdLst/>
              <a:ahLst/>
              <a:cxnLst/>
              <a:rect l="l" t="t" r="r" b="b"/>
              <a:pathLst>
                <a:path w="3180" h="8608" extrusionOk="0">
                  <a:moveTo>
                    <a:pt x="163" y="1"/>
                  </a:moveTo>
                  <a:cubicBezTo>
                    <a:pt x="138" y="1"/>
                    <a:pt x="112" y="7"/>
                    <a:pt x="88" y="19"/>
                  </a:cubicBezTo>
                  <a:cubicBezTo>
                    <a:pt x="17" y="54"/>
                    <a:pt x="1" y="141"/>
                    <a:pt x="36" y="212"/>
                  </a:cubicBezTo>
                  <a:lnTo>
                    <a:pt x="1025" y="2208"/>
                  </a:lnTo>
                  <a:cubicBezTo>
                    <a:pt x="1343" y="2861"/>
                    <a:pt x="1678" y="3532"/>
                    <a:pt x="1995" y="4186"/>
                  </a:cubicBezTo>
                  <a:cubicBezTo>
                    <a:pt x="2296" y="4857"/>
                    <a:pt x="2561" y="5545"/>
                    <a:pt x="2666" y="6252"/>
                  </a:cubicBezTo>
                  <a:cubicBezTo>
                    <a:pt x="2755" y="6941"/>
                    <a:pt x="2685" y="7683"/>
                    <a:pt x="2384" y="8283"/>
                  </a:cubicBezTo>
                  <a:lnTo>
                    <a:pt x="2384" y="8300"/>
                  </a:lnTo>
                  <a:cubicBezTo>
                    <a:pt x="2332" y="8406"/>
                    <a:pt x="2367" y="8531"/>
                    <a:pt x="2473" y="8583"/>
                  </a:cubicBezTo>
                  <a:cubicBezTo>
                    <a:pt x="2511" y="8600"/>
                    <a:pt x="2550" y="8608"/>
                    <a:pt x="2586" y="8608"/>
                  </a:cubicBezTo>
                  <a:cubicBezTo>
                    <a:pt x="2666" y="8608"/>
                    <a:pt x="2736" y="8568"/>
                    <a:pt x="2772" y="8495"/>
                  </a:cubicBezTo>
                  <a:cubicBezTo>
                    <a:pt x="3126" y="7771"/>
                    <a:pt x="3179" y="6941"/>
                    <a:pt x="3055" y="6181"/>
                  </a:cubicBezTo>
                  <a:cubicBezTo>
                    <a:pt x="2949" y="5423"/>
                    <a:pt x="2650" y="4716"/>
                    <a:pt x="2332" y="4027"/>
                  </a:cubicBezTo>
                  <a:cubicBezTo>
                    <a:pt x="1995" y="3356"/>
                    <a:pt x="1642" y="2720"/>
                    <a:pt x="1307" y="2049"/>
                  </a:cubicBezTo>
                  <a:lnTo>
                    <a:pt x="283" y="71"/>
                  </a:lnTo>
                  <a:cubicBezTo>
                    <a:pt x="260" y="24"/>
                    <a:pt x="213" y="1"/>
                    <a:pt x="163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8"/>
            <p:cNvSpPr/>
            <p:nvPr/>
          </p:nvSpPr>
          <p:spPr>
            <a:xfrm>
              <a:off x="1777725" y="3789250"/>
              <a:ext cx="120925" cy="140375"/>
            </a:xfrm>
            <a:custGeom>
              <a:avLst/>
              <a:gdLst/>
              <a:ahLst/>
              <a:cxnLst/>
              <a:rect l="l" t="t" r="r" b="b"/>
              <a:pathLst>
                <a:path w="4837" h="5615" extrusionOk="0">
                  <a:moveTo>
                    <a:pt x="3828" y="1"/>
                  </a:moveTo>
                  <a:cubicBezTo>
                    <a:pt x="3816" y="1"/>
                    <a:pt x="3805" y="1"/>
                    <a:pt x="3794" y="2"/>
                  </a:cubicBezTo>
                  <a:cubicBezTo>
                    <a:pt x="3476" y="20"/>
                    <a:pt x="3229" y="338"/>
                    <a:pt x="3141" y="656"/>
                  </a:cubicBezTo>
                  <a:cubicBezTo>
                    <a:pt x="3052" y="974"/>
                    <a:pt x="3088" y="1291"/>
                    <a:pt x="3071" y="1626"/>
                  </a:cubicBezTo>
                  <a:cubicBezTo>
                    <a:pt x="2859" y="1468"/>
                    <a:pt x="2699" y="1256"/>
                    <a:pt x="2505" y="1096"/>
                  </a:cubicBezTo>
                  <a:cubicBezTo>
                    <a:pt x="2346" y="952"/>
                    <a:pt x="2139" y="831"/>
                    <a:pt x="1934" y="831"/>
                  </a:cubicBezTo>
                  <a:cubicBezTo>
                    <a:pt x="1889" y="831"/>
                    <a:pt x="1844" y="836"/>
                    <a:pt x="1799" y="849"/>
                  </a:cubicBezTo>
                  <a:cubicBezTo>
                    <a:pt x="1481" y="920"/>
                    <a:pt x="1305" y="1273"/>
                    <a:pt x="1322" y="1591"/>
                  </a:cubicBezTo>
                  <a:cubicBezTo>
                    <a:pt x="1340" y="1927"/>
                    <a:pt x="1498" y="2210"/>
                    <a:pt x="1658" y="2492"/>
                  </a:cubicBezTo>
                  <a:cubicBezTo>
                    <a:pt x="1623" y="2496"/>
                    <a:pt x="1588" y="2498"/>
                    <a:pt x="1553" y="2498"/>
                  </a:cubicBezTo>
                  <a:cubicBezTo>
                    <a:pt x="1270" y="2498"/>
                    <a:pt x="987" y="2384"/>
                    <a:pt x="704" y="2368"/>
                  </a:cubicBezTo>
                  <a:cubicBezTo>
                    <a:pt x="682" y="2366"/>
                    <a:pt x="660" y="2364"/>
                    <a:pt x="638" y="2364"/>
                  </a:cubicBezTo>
                  <a:cubicBezTo>
                    <a:pt x="335" y="2364"/>
                    <a:pt x="0" y="2583"/>
                    <a:pt x="33" y="2862"/>
                  </a:cubicBezTo>
                  <a:cubicBezTo>
                    <a:pt x="50" y="2968"/>
                    <a:pt x="104" y="3057"/>
                    <a:pt x="156" y="3128"/>
                  </a:cubicBezTo>
                  <a:cubicBezTo>
                    <a:pt x="439" y="3552"/>
                    <a:pt x="756" y="3976"/>
                    <a:pt x="1093" y="4364"/>
                  </a:cubicBezTo>
                  <a:cubicBezTo>
                    <a:pt x="1446" y="4805"/>
                    <a:pt x="1851" y="5229"/>
                    <a:pt x="2364" y="5459"/>
                  </a:cubicBezTo>
                  <a:cubicBezTo>
                    <a:pt x="2601" y="5566"/>
                    <a:pt x="2839" y="5615"/>
                    <a:pt x="3068" y="5615"/>
                  </a:cubicBezTo>
                  <a:cubicBezTo>
                    <a:pt x="3863" y="5615"/>
                    <a:pt x="4552" y="5023"/>
                    <a:pt x="4731" y="4188"/>
                  </a:cubicBezTo>
                  <a:cubicBezTo>
                    <a:pt x="4837" y="3729"/>
                    <a:pt x="4801" y="3234"/>
                    <a:pt x="4766" y="2775"/>
                  </a:cubicBezTo>
                  <a:cubicBezTo>
                    <a:pt x="4731" y="2280"/>
                    <a:pt x="4695" y="1786"/>
                    <a:pt x="4660" y="1308"/>
                  </a:cubicBezTo>
                  <a:cubicBezTo>
                    <a:pt x="4642" y="1009"/>
                    <a:pt x="4606" y="708"/>
                    <a:pt x="4483" y="461"/>
                  </a:cubicBezTo>
                  <a:cubicBezTo>
                    <a:pt x="4347" y="206"/>
                    <a:pt x="4113" y="1"/>
                    <a:pt x="3828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8"/>
            <p:cNvSpPr/>
            <p:nvPr/>
          </p:nvSpPr>
          <p:spPr>
            <a:xfrm>
              <a:off x="1872550" y="3881100"/>
              <a:ext cx="28750" cy="51250"/>
            </a:xfrm>
            <a:custGeom>
              <a:avLst/>
              <a:gdLst/>
              <a:ahLst/>
              <a:cxnLst/>
              <a:rect l="l" t="t" r="r" b="b"/>
              <a:pathLst>
                <a:path w="1150" h="2050" extrusionOk="0">
                  <a:moveTo>
                    <a:pt x="1025" y="1"/>
                  </a:moveTo>
                  <a:cubicBezTo>
                    <a:pt x="1008" y="1"/>
                    <a:pt x="990" y="1"/>
                    <a:pt x="990" y="19"/>
                  </a:cubicBezTo>
                  <a:cubicBezTo>
                    <a:pt x="849" y="71"/>
                    <a:pt x="743" y="177"/>
                    <a:pt x="637" y="302"/>
                  </a:cubicBezTo>
                  <a:cubicBezTo>
                    <a:pt x="337" y="637"/>
                    <a:pt x="142" y="1079"/>
                    <a:pt x="90" y="1538"/>
                  </a:cubicBezTo>
                  <a:cubicBezTo>
                    <a:pt x="72" y="1715"/>
                    <a:pt x="1" y="2049"/>
                    <a:pt x="231" y="2049"/>
                  </a:cubicBezTo>
                  <a:cubicBezTo>
                    <a:pt x="389" y="2049"/>
                    <a:pt x="601" y="1732"/>
                    <a:pt x="690" y="1626"/>
                  </a:cubicBezTo>
                  <a:cubicBezTo>
                    <a:pt x="867" y="1397"/>
                    <a:pt x="990" y="1149"/>
                    <a:pt x="1079" y="867"/>
                  </a:cubicBezTo>
                  <a:cubicBezTo>
                    <a:pt x="1150" y="601"/>
                    <a:pt x="1150" y="302"/>
                    <a:pt x="1061" y="36"/>
                  </a:cubicBezTo>
                  <a:cubicBezTo>
                    <a:pt x="1044" y="19"/>
                    <a:pt x="1044" y="1"/>
                    <a:pt x="1025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8"/>
            <p:cNvSpPr/>
            <p:nvPr/>
          </p:nvSpPr>
          <p:spPr>
            <a:xfrm>
              <a:off x="1918050" y="3801600"/>
              <a:ext cx="127175" cy="125250"/>
            </a:xfrm>
            <a:custGeom>
              <a:avLst/>
              <a:gdLst/>
              <a:ahLst/>
              <a:cxnLst/>
              <a:rect l="l" t="t" r="r" b="b"/>
              <a:pathLst>
                <a:path w="5087" h="5010" extrusionOk="0">
                  <a:moveTo>
                    <a:pt x="2408" y="1"/>
                  </a:moveTo>
                  <a:cubicBezTo>
                    <a:pt x="2148" y="1"/>
                    <a:pt x="1887" y="204"/>
                    <a:pt x="1767" y="444"/>
                  </a:cubicBezTo>
                  <a:cubicBezTo>
                    <a:pt x="1625" y="744"/>
                    <a:pt x="1625" y="1080"/>
                    <a:pt x="1625" y="1398"/>
                  </a:cubicBezTo>
                  <a:cubicBezTo>
                    <a:pt x="1324" y="1274"/>
                    <a:pt x="1131" y="991"/>
                    <a:pt x="865" y="814"/>
                  </a:cubicBezTo>
                  <a:cubicBezTo>
                    <a:pt x="743" y="738"/>
                    <a:pt x="590" y="694"/>
                    <a:pt x="449" y="694"/>
                  </a:cubicBezTo>
                  <a:cubicBezTo>
                    <a:pt x="263" y="694"/>
                    <a:pt x="96" y="768"/>
                    <a:pt x="36" y="939"/>
                  </a:cubicBezTo>
                  <a:cubicBezTo>
                    <a:pt x="1" y="1026"/>
                    <a:pt x="1" y="1115"/>
                    <a:pt x="1" y="1221"/>
                  </a:cubicBezTo>
                  <a:cubicBezTo>
                    <a:pt x="53" y="1733"/>
                    <a:pt x="107" y="2246"/>
                    <a:pt x="213" y="2757"/>
                  </a:cubicBezTo>
                  <a:cubicBezTo>
                    <a:pt x="319" y="3305"/>
                    <a:pt x="460" y="3870"/>
                    <a:pt x="795" y="4329"/>
                  </a:cubicBezTo>
                  <a:cubicBezTo>
                    <a:pt x="1139" y="4789"/>
                    <a:pt x="1630" y="5009"/>
                    <a:pt x="2126" y="5009"/>
                  </a:cubicBezTo>
                  <a:cubicBezTo>
                    <a:pt x="2623" y="5009"/>
                    <a:pt x="3127" y="4789"/>
                    <a:pt x="3497" y="4365"/>
                  </a:cubicBezTo>
                  <a:cubicBezTo>
                    <a:pt x="3797" y="4012"/>
                    <a:pt x="4009" y="3588"/>
                    <a:pt x="4204" y="3146"/>
                  </a:cubicBezTo>
                  <a:cubicBezTo>
                    <a:pt x="4416" y="2705"/>
                    <a:pt x="4609" y="2263"/>
                    <a:pt x="4821" y="1822"/>
                  </a:cubicBezTo>
                  <a:cubicBezTo>
                    <a:pt x="4945" y="1556"/>
                    <a:pt x="5068" y="1274"/>
                    <a:pt x="5087" y="991"/>
                  </a:cubicBezTo>
                  <a:cubicBezTo>
                    <a:pt x="5087" y="708"/>
                    <a:pt x="4962" y="391"/>
                    <a:pt x="4698" y="268"/>
                  </a:cubicBezTo>
                  <a:cubicBezTo>
                    <a:pt x="4621" y="229"/>
                    <a:pt x="4537" y="211"/>
                    <a:pt x="4451" y="211"/>
                  </a:cubicBezTo>
                  <a:cubicBezTo>
                    <a:pt x="4223" y="211"/>
                    <a:pt x="3982" y="335"/>
                    <a:pt x="3815" y="515"/>
                  </a:cubicBezTo>
                  <a:cubicBezTo>
                    <a:pt x="3585" y="744"/>
                    <a:pt x="3462" y="1045"/>
                    <a:pt x="3285" y="1327"/>
                  </a:cubicBezTo>
                  <a:cubicBezTo>
                    <a:pt x="3161" y="1080"/>
                    <a:pt x="3126" y="833"/>
                    <a:pt x="3055" y="586"/>
                  </a:cubicBezTo>
                  <a:cubicBezTo>
                    <a:pt x="2968" y="338"/>
                    <a:pt x="2808" y="91"/>
                    <a:pt x="2544" y="20"/>
                  </a:cubicBezTo>
                  <a:cubicBezTo>
                    <a:pt x="2499" y="7"/>
                    <a:pt x="2454" y="1"/>
                    <a:pt x="2408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8"/>
            <p:cNvSpPr/>
            <p:nvPr/>
          </p:nvSpPr>
          <p:spPr>
            <a:xfrm>
              <a:off x="1929075" y="3895625"/>
              <a:ext cx="44175" cy="37475"/>
            </a:xfrm>
            <a:custGeom>
              <a:avLst/>
              <a:gdLst/>
              <a:ahLst/>
              <a:cxnLst/>
              <a:rect l="l" t="t" r="r" b="b"/>
              <a:pathLst>
                <a:path w="1767" h="1499" extrusionOk="0">
                  <a:moveTo>
                    <a:pt x="128" y="1"/>
                  </a:moveTo>
                  <a:cubicBezTo>
                    <a:pt x="103" y="1"/>
                    <a:pt x="79" y="2"/>
                    <a:pt x="54" y="3"/>
                  </a:cubicBezTo>
                  <a:cubicBezTo>
                    <a:pt x="36" y="3"/>
                    <a:pt x="19" y="3"/>
                    <a:pt x="0" y="20"/>
                  </a:cubicBezTo>
                  <a:lnTo>
                    <a:pt x="0" y="56"/>
                  </a:lnTo>
                  <a:cubicBezTo>
                    <a:pt x="19" y="215"/>
                    <a:pt x="89" y="338"/>
                    <a:pt x="160" y="479"/>
                  </a:cubicBezTo>
                  <a:cubicBezTo>
                    <a:pt x="407" y="868"/>
                    <a:pt x="761" y="1186"/>
                    <a:pt x="1184" y="1362"/>
                  </a:cubicBezTo>
                  <a:cubicBezTo>
                    <a:pt x="1287" y="1408"/>
                    <a:pt x="1450" y="1499"/>
                    <a:pt x="1571" y="1499"/>
                  </a:cubicBezTo>
                  <a:cubicBezTo>
                    <a:pt x="1636" y="1499"/>
                    <a:pt x="1689" y="1472"/>
                    <a:pt x="1714" y="1398"/>
                  </a:cubicBezTo>
                  <a:cubicBezTo>
                    <a:pt x="1766" y="1240"/>
                    <a:pt x="1538" y="939"/>
                    <a:pt x="1449" y="816"/>
                  </a:cubicBezTo>
                  <a:cubicBezTo>
                    <a:pt x="1272" y="604"/>
                    <a:pt x="1078" y="392"/>
                    <a:pt x="848" y="232"/>
                  </a:cubicBezTo>
                  <a:cubicBezTo>
                    <a:pt x="639" y="88"/>
                    <a:pt x="385" y="1"/>
                    <a:pt x="128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8"/>
            <p:cNvSpPr/>
            <p:nvPr/>
          </p:nvSpPr>
          <p:spPr>
            <a:xfrm>
              <a:off x="1786025" y="4306900"/>
              <a:ext cx="316150" cy="246075"/>
            </a:xfrm>
            <a:custGeom>
              <a:avLst/>
              <a:gdLst/>
              <a:ahLst/>
              <a:cxnLst/>
              <a:rect l="l" t="t" r="r" b="b"/>
              <a:pathLst>
                <a:path w="12646" h="9843" extrusionOk="0">
                  <a:moveTo>
                    <a:pt x="12403" y="1"/>
                  </a:moveTo>
                  <a:cubicBezTo>
                    <a:pt x="12378" y="1"/>
                    <a:pt x="12353" y="4"/>
                    <a:pt x="12327" y="12"/>
                  </a:cubicBezTo>
                  <a:cubicBezTo>
                    <a:pt x="11710" y="223"/>
                    <a:pt x="11110" y="452"/>
                    <a:pt x="10509" y="718"/>
                  </a:cubicBezTo>
                  <a:cubicBezTo>
                    <a:pt x="9926" y="982"/>
                    <a:pt x="9343" y="1265"/>
                    <a:pt x="8778" y="1618"/>
                  </a:cubicBezTo>
                  <a:cubicBezTo>
                    <a:pt x="8496" y="1795"/>
                    <a:pt x="8230" y="2006"/>
                    <a:pt x="7983" y="2237"/>
                  </a:cubicBezTo>
                  <a:cubicBezTo>
                    <a:pt x="7736" y="2466"/>
                    <a:pt x="7524" y="2713"/>
                    <a:pt x="7295" y="2943"/>
                  </a:cubicBezTo>
                  <a:cubicBezTo>
                    <a:pt x="6871" y="3419"/>
                    <a:pt x="6429" y="3808"/>
                    <a:pt x="5917" y="4161"/>
                  </a:cubicBezTo>
                  <a:cubicBezTo>
                    <a:pt x="4893" y="4886"/>
                    <a:pt x="3728" y="5433"/>
                    <a:pt x="2650" y="6174"/>
                  </a:cubicBezTo>
                  <a:cubicBezTo>
                    <a:pt x="2103" y="6546"/>
                    <a:pt x="1573" y="6987"/>
                    <a:pt x="1114" y="7481"/>
                  </a:cubicBezTo>
                  <a:cubicBezTo>
                    <a:pt x="672" y="7994"/>
                    <a:pt x="283" y="8594"/>
                    <a:pt x="71" y="9282"/>
                  </a:cubicBezTo>
                  <a:lnTo>
                    <a:pt x="54" y="9282"/>
                  </a:lnTo>
                  <a:cubicBezTo>
                    <a:pt x="1" y="9513"/>
                    <a:pt x="125" y="9760"/>
                    <a:pt x="354" y="9831"/>
                  </a:cubicBezTo>
                  <a:cubicBezTo>
                    <a:pt x="389" y="9839"/>
                    <a:pt x="425" y="9843"/>
                    <a:pt x="459" y="9843"/>
                  </a:cubicBezTo>
                  <a:cubicBezTo>
                    <a:pt x="651" y="9843"/>
                    <a:pt x="824" y="9725"/>
                    <a:pt x="884" y="9530"/>
                  </a:cubicBezTo>
                  <a:cubicBezTo>
                    <a:pt x="1043" y="8983"/>
                    <a:pt x="1343" y="8470"/>
                    <a:pt x="1731" y="8011"/>
                  </a:cubicBezTo>
                  <a:cubicBezTo>
                    <a:pt x="2120" y="7570"/>
                    <a:pt x="2579" y="7163"/>
                    <a:pt x="3073" y="6793"/>
                  </a:cubicBezTo>
                  <a:cubicBezTo>
                    <a:pt x="4081" y="6068"/>
                    <a:pt x="5246" y="5486"/>
                    <a:pt x="6288" y="4709"/>
                  </a:cubicBezTo>
                  <a:cubicBezTo>
                    <a:pt x="6817" y="4321"/>
                    <a:pt x="7330" y="3843"/>
                    <a:pt x="7754" y="3349"/>
                  </a:cubicBezTo>
                  <a:cubicBezTo>
                    <a:pt x="8178" y="2872"/>
                    <a:pt x="8566" y="2413"/>
                    <a:pt x="9078" y="2077"/>
                  </a:cubicBezTo>
                  <a:cubicBezTo>
                    <a:pt x="9591" y="1742"/>
                    <a:pt x="10156" y="1441"/>
                    <a:pt x="10721" y="1177"/>
                  </a:cubicBezTo>
                  <a:cubicBezTo>
                    <a:pt x="11303" y="895"/>
                    <a:pt x="11887" y="647"/>
                    <a:pt x="12469" y="435"/>
                  </a:cubicBezTo>
                  <a:cubicBezTo>
                    <a:pt x="12593" y="400"/>
                    <a:pt x="12645" y="276"/>
                    <a:pt x="12610" y="153"/>
                  </a:cubicBezTo>
                  <a:cubicBezTo>
                    <a:pt x="12582" y="54"/>
                    <a:pt x="12498" y="1"/>
                    <a:pt x="12403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8"/>
            <p:cNvSpPr/>
            <p:nvPr/>
          </p:nvSpPr>
          <p:spPr>
            <a:xfrm>
              <a:off x="1874325" y="4387025"/>
              <a:ext cx="249025" cy="87600"/>
            </a:xfrm>
            <a:custGeom>
              <a:avLst/>
              <a:gdLst/>
              <a:ahLst/>
              <a:cxnLst/>
              <a:rect l="l" t="t" r="r" b="b"/>
              <a:pathLst>
                <a:path w="9961" h="3504" extrusionOk="0">
                  <a:moveTo>
                    <a:pt x="8632" y="1"/>
                  </a:moveTo>
                  <a:cubicBezTo>
                    <a:pt x="8051" y="1"/>
                    <a:pt x="7282" y="86"/>
                    <a:pt x="6306" y="356"/>
                  </a:cubicBezTo>
                  <a:cubicBezTo>
                    <a:pt x="4151" y="974"/>
                    <a:pt x="1060" y="2404"/>
                    <a:pt x="107" y="2863"/>
                  </a:cubicBezTo>
                  <a:cubicBezTo>
                    <a:pt x="1" y="2917"/>
                    <a:pt x="19" y="3075"/>
                    <a:pt x="125" y="3111"/>
                  </a:cubicBezTo>
                  <a:cubicBezTo>
                    <a:pt x="605" y="3254"/>
                    <a:pt x="1594" y="3503"/>
                    <a:pt x="2804" y="3503"/>
                  </a:cubicBezTo>
                  <a:cubicBezTo>
                    <a:pt x="3685" y="3503"/>
                    <a:pt x="4683" y="3371"/>
                    <a:pt x="5687" y="2969"/>
                  </a:cubicBezTo>
                  <a:cubicBezTo>
                    <a:pt x="8107" y="2016"/>
                    <a:pt x="9466" y="798"/>
                    <a:pt x="9890" y="391"/>
                  </a:cubicBezTo>
                  <a:cubicBezTo>
                    <a:pt x="9961" y="320"/>
                    <a:pt x="9926" y="179"/>
                    <a:pt x="9838" y="162"/>
                  </a:cubicBezTo>
                  <a:cubicBezTo>
                    <a:pt x="9623" y="90"/>
                    <a:pt x="9227" y="1"/>
                    <a:pt x="8632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8"/>
            <p:cNvSpPr/>
            <p:nvPr/>
          </p:nvSpPr>
          <p:spPr>
            <a:xfrm>
              <a:off x="1874775" y="4395725"/>
              <a:ext cx="247700" cy="66000"/>
            </a:xfrm>
            <a:custGeom>
              <a:avLst/>
              <a:gdLst/>
              <a:ahLst/>
              <a:cxnLst/>
              <a:rect l="l" t="t" r="r" b="b"/>
              <a:pathLst>
                <a:path w="9908" h="2640" extrusionOk="0">
                  <a:moveTo>
                    <a:pt x="9870" y="1"/>
                  </a:moveTo>
                  <a:cubicBezTo>
                    <a:pt x="9865" y="1"/>
                    <a:pt x="9860" y="3"/>
                    <a:pt x="9855" y="8"/>
                  </a:cubicBezTo>
                  <a:cubicBezTo>
                    <a:pt x="8054" y="1156"/>
                    <a:pt x="107" y="2551"/>
                    <a:pt x="18" y="2569"/>
                  </a:cubicBezTo>
                  <a:cubicBezTo>
                    <a:pt x="1" y="2569"/>
                    <a:pt x="1" y="2586"/>
                    <a:pt x="1" y="2621"/>
                  </a:cubicBezTo>
                  <a:cubicBezTo>
                    <a:pt x="1" y="2640"/>
                    <a:pt x="18" y="2640"/>
                    <a:pt x="36" y="2640"/>
                  </a:cubicBezTo>
                  <a:cubicBezTo>
                    <a:pt x="124" y="2621"/>
                    <a:pt x="8071" y="1227"/>
                    <a:pt x="9891" y="61"/>
                  </a:cubicBezTo>
                  <a:cubicBezTo>
                    <a:pt x="9908" y="61"/>
                    <a:pt x="9908" y="43"/>
                    <a:pt x="9908" y="26"/>
                  </a:cubicBezTo>
                  <a:cubicBezTo>
                    <a:pt x="9896" y="13"/>
                    <a:pt x="9883" y="1"/>
                    <a:pt x="987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8"/>
            <p:cNvSpPr/>
            <p:nvPr/>
          </p:nvSpPr>
          <p:spPr>
            <a:xfrm>
              <a:off x="2066575" y="4197850"/>
              <a:ext cx="145075" cy="123100"/>
            </a:xfrm>
            <a:custGeom>
              <a:avLst/>
              <a:gdLst/>
              <a:ahLst/>
              <a:cxnLst/>
              <a:rect l="l" t="t" r="r" b="b"/>
              <a:pathLst>
                <a:path w="5803" h="4924" extrusionOk="0">
                  <a:moveTo>
                    <a:pt x="1860" y="1"/>
                  </a:moveTo>
                  <a:cubicBezTo>
                    <a:pt x="1802" y="1"/>
                    <a:pt x="1745" y="15"/>
                    <a:pt x="1689" y="46"/>
                  </a:cubicBezTo>
                  <a:cubicBezTo>
                    <a:pt x="1600" y="81"/>
                    <a:pt x="1548" y="170"/>
                    <a:pt x="1494" y="241"/>
                  </a:cubicBezTo>
                  <a:cubicBezTo>
                    <a:pt x="1176" y="665"/>
                    <a:pt x="893" y="1089"/>
                    <a:pt x="646" y="1548"/>
                  </a:cubicBezTo>
                  <a:cubicBezTo>
                    <a:pt x="364" y="2042"/>
                    <a:pt x="116" y="2554"/>
                    <a:pt x="81" y="3119"/>
                  </a:cubicBezTo>
                  <a:cubicBezTo>
                    <a:pt x="1" y="4170"/>
                    <a:pt x="836" y="4923"/>
                    <a:pt x="1816" y="4923"/>
                  </a:cubicBezTo>
                  <a:cubicBezTo>
                    <a:pt x="1908" y="4923"/>
                    <a:pt x="2001" y="4917"/>
                    <a:pt x="2094" y="4903"/>
                  </a:cubicBezTo>
                  <a:cubicBezTo>
                    <a:pt x="2572" y="4833"/>
                    <a:pt x="2996" y="4638"/>
                    <a:pt x="3436" y="4444"/>
                  </a:cubicBezTo>
                  <a:cubicBezTo>
                    <a:pt x="3879" y="4232"/>
                    <a:pt x="4320" y="4020"/>
                    <a:pt x="4762" y="3825"/>
                  </a:cubicBezTo>
                  <a:cubicBezTo>
                    <a:pt x="5026" y="3702"/>
                    <a:pt x="5292" y="3578"/>
                    <a:pt x="5503" y="3366"/>
                  </a:cubicBezTo>
                  <a:cubicBezTo>
                    <a:pt x="5697" y="3154"/>
                    <a:pt x="5803" y="2819"/>
                    <a:pt x="5680" y="2572"/>
                  </a:cubicBezTo>
                  <a:cubicBezTo>
                    <a:pt x="5563" y="2289"/>
                    <a:pt x="5213" y="2164"/>
                    <a:pt x="4907" y="2164"/>
                  </a:cubicBezTo>
                  <a:cubicBezTo>
                    <a:pt x="4888" y="2164"/>
                    <a:pt x="4868" y="2164"/>
                    <a:pt x="4849" y="2165"/>
                  </a:cubicBezTo>
                  <a:cubicBezTo>
                    <a:pt x="4531" y="2201"/>
                    <a:pt x="4214" y="2342"/>
                    <a:pt x="3914" y="2448"/>
                  </a:cubicBezTo>
                  <a:cubicBezTo>
                    <a:pt x="3985" y="2201"/>
                    <a:pt x="4126" y="1972"/>
                    <a:pt x="4214" y="1725"/>
                  </a:cubicBezTo>
                  <a:cubicBezTo>
                    <a:pt x="4303" y="1494"/>
                    <a:pt x="4338" y="1195"/>
                    <a:pt x="4197" y="983"/>
                  </a:cubicBezTo>
                  <a:cubicBezTo>
                    <a:pt x="4080" y="807"/>
                    <a:pt x="3862" y="725"/>
                    <a:pt x="3646" y="725"/>
                  </a:cubicBezTo>
                  <a:cubicBezTo>
                    <a:pt x="3536" y="725"/>
                    <a:pt x="3426" y="746"/>
                    <a:pt x="3331" y="788"/>
                  </a:cubicBezTo>
                  <a:cubicBezTo>
                    <a:pt x="3031" y="929"/>
                    <a:pt x="2801" y="1176"/>
                    <a:pt x="2589" y="1424"/>
                  </a:cubicBezTo>
                  <a:cubicBezTo>
                    <a:pt x="2448" y="1141"/>
                    <a:pt x="2483" y="788"/>
                    <a:pt x="2395" y="488"/>
                  </a:cubicBezTo>
                  <a:cubicBezTo>
                    <a:pt x="2324" y="233"/>
                    <a:pt x="2094" y="1"/>
                    <a:pt x="1860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8"/>
            <p:cNvSpPr/>
            <p:nvPr/>
          </p:nvSpPr>
          <p:spPr>
            <a:xfrm>
              <a:off x="2064625" y="4259750"/>
              <a:ext cx="20775" cy="54575"/>
            </a:xfrm>
            <a:custGeom>
              <a:avLst/>
              <a:gdLst/>
              <a:ahLst/>
              <a:cxnLst/>
              <a:rect l="l" t="t" r="r" b="b"/>
              <a:pathLst>
                <a:path w="831" h="2183" extrusionOk="0">
                  <a:moveTo>
                    <a:pt x="245" y="0"/>
                  </a:moveTo>
                  <a:cubicBezTo>
                    <a:pt x="240" y="0"/>
                    <a:pt x="235" y="2"/>
                    <a:pt x="230" y="7"/>
                  </a:cubicBezTo>
                  <a:lnTo>
                    <a:pt x="213" y="26"/>
                  </a:lnTo>
                  <a:cubicBezTo>
                    <a:pt x="124" y="148"/>
                    <a:pt x="88" y="308"/>
                    <a:pt x="71" y="449"/>
                  </a:cubicBezTo>
                  <a:cubicBezTo>
                    <a:pt x="1" y="909"/>
                    <a:pt x="71" y="1385"/>
                    <a:pt x="265" y="1792"/>
                  </a:cubicBezTo>
                  <a:cubicBezTo>
                    <a:pt x="326" y="1928"/>
                    <a:pt x="427" y="2183"/>
                    <a:pt x="566" y="2183"/>
                  </a:cubicBezTo>
                  <a:cubicBezTo>
                    <a:pt x="589" y="2183"/>
                    <a:pt x="612" y="2176"/>
                    <a:pt x="637" y="2162"/>
                  </a:cubicBezTo>
                  <a:cubicBezTo>
                    <a:pt x="795" y="2074"/>
                    <a:pt x="813" y="1686"/>
                    <a:pt x="813" y="1544"/>
                  </a:cubicBezTo>
                  <a:cubicBezTo>
                    <a:pt x="830" y="1262"/>
                    <a:pt x="813" y="979"/>
                    <a:pt x="743" y="714"/>
                  </a:cubicBezTo>
                  <a:cubicBezTo>
                    <a:pt x="654" y="449"/>
                    <a:pt x="512" y="184"/>
                    <a:pt x="283" y="26"/>
                  </a:cubicBezTo>
                  <a:cubicBezTo>
                    <a:pt x="270" y="13"/>
                    <a:pt x="258" y="0"/>
                    <a:pt x="245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8"/>
            <p:cNvSpPr/>
            <p:nvPr/>
          </p:nvSpPr>
          <p:spPr>
            <a:xfrm>
              <a:off x="2074775" y="4307700"/>
              <a:ext cx="56525" cy="19025"/>
            </a:xfrm>
            <a:custGeom>
              <a:avLst/>
              <a:gdLst/>
              <a:ahLst/>
              <a:cxnLst/>
              <a:rect l="l" t="t" r="r" b="b"/>
              <a:pathLst>
                <a:path w="2261" h="761" extrusionOk="0">
                  <a:moveTo>
                    <a:pt x="1075" y="1"/>
                  </a:moveTo>
                  <a:cubicBezTo>
                    <a:pt x="886" y="1"/>
                    <a:pt x="696" y="23"/>
                    <a:pt x="513" y="67"/>
                  </a:cubicBezTo>
                  <a:cubicBezTo>
                    <a:pt x="337" y="102"/>
                    <a:pt x="0" y="156"/>
                    <a:pt x="71" y="368"/>
                  </a:cubicBezTo>
                  <a:cubicBezTo>
                    <a:pt x="142" y="526"/>
                    <a:pt x="495" y="615"/>
                    <a:pt x="636" y="668"/>
                  </a:cubicBezTo>
                  <a:cubicBezTo>
                    <a:pt x="857" y="726"/>
                    <a:pt x="1091" y="761"/>
                    <a:pt x="1326" y="761"/>
                  </a:cubicBezTo>
                  <a:cubicBezTo>
                    <a:pt x="1373" y="761"/>
                    <a:pt x="1420" y="759"/>
                    <a:pt x="1467" y="757"/>
                  </a:cubicBezTo>
                  <a:cubicBezTo>
                    <a:pt x="1749" y="738"/>
                    <a:pt x="2032" y="632"/>
                    <a:pt x="2244" y="439"/>
                  </a:cubicBezTo>
                  <a:cubicBezTo>
                    <a:pt x="2261" y="439"/>
                    <a:pt x="2261" y="420"/>
                    <a:pt x="2261" y="403"/>
                  </a:cubicBezTo>
                  <a:cubicBezTo>
                    <a:pt x="2261" y="385"/>
                    <a:pt x="2261" y="385"/>
                    <a:pt x="2244" y="368"/>
                  </a:cubicBezTo>
                  <a:cubicBezTo>
                    <a:pt x="2138" y="262"/>
                    <a:pt x="1997" y="191"/>
                    <a:pt x="1855" y="138"/>
                  </a:cubicBezTo>
                  <a:cubicBezTo>
                    <a:pt x="1608" y="45"/>
                    <a:pt x="1341" y="1"/>
                    <a:pt x="1075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6" name="Google Shape;406;p8"/>
          <p:cNvGrpSpPr/>
          <p:nvPr/>
        </p:nvGrpSpPr>
        <p:grpSpPr>
          <a:xfrm rot="-5400000">
            <a:off x="6719626" y="2850789"/>
            <a:ext cx="1855355" cy="2585784"/>
            <a:chOff x="3840375" y="1558675"/>
            <a:chExt cx="988100" cy="1377175"/>
          </a:xfrm>
        </p:grpSpPr>
        <p:sp>
          <p:nvSpPr>
            <p:cNvPr id="407" name="Google Shape;407;p8"/>
            <p:cNvSpPr/>
            <p:nvPr/>
          </p:nvSpPr>
          <p:spPr>
            <a:xfrm>
              <a:off x="4197100" y="1580300"/>
              <a:ext cx="589875" cy="1355550"/>
            </a:xfrm>
            <a:custGeom>
              <a:avLst/>
              <a:gdLst/>
              <a:ahLst/>
              <a:cxnLst/>
              <a:rect l="l" t="t" r="r" b="b"/>
              <a:pathLst>
                <a:path w="23595" h="54222" extrusionOk="0">
                  <a:moveTo>
                    <a:pt x="768" y="0"/>
                  </a:moveTo>
                  <a:cubicBezTo>
                    <a:pt x="522" y="0"/>
                    <a:pt x="288" y="137"/>
                    <a:pt x="177" y="360"/>
                  </a:cubicBezTo>
                  <a:cubicBezTo>
                    <a:pt x="0" y="695"/>
                    <a:pt x="142" y="1083"/>
                    <a:pt x="460" y="1260"/>
                  </a:cubicBezTo>
                  <a:cubicBezTo>
                    <a:pt x="1571" y="1825"/>
                    <a:pt x="2560" y="2637"/>
                    <a:pt x="3338" y="3626"/>
                  </a:cubicBezTo>
                  <a:cubicBezTo>
                    <a:pt x="3780" y="4191"/>
                    <a:pt x="4150" y="4810"/>
                    <a:pt x="4538" y="5463"/>
                  </a:cubicBezTo>
                  <a:cubicBezTo>
                    <a:pt x="4839" y="5957"/>
                    <a:pt x="5139" y="6487"/>
                    <a:pt x="5492" y="6965"/>
                  </a:cubicBezTo>
                  <a:cubicBezTo>
                    <a:pt x="6040" y="7759"/>
                    <a:pt x="6676" y="8484"/>
                    <a:pt x="7276" y="9172"/>
                  </a:cubicBezTo>
                  <a:cubicBezTo>
                    <a:pt x="7771" y="9720"/>
                    <a:pt x="8265" y="10285"/>
                    <a:pt x="8706" y="10867"/>
                  </a:cubicBezTo>
                  <a:cubicBezTo>
                    <a:pt x="11515" y="14594"/>
                    <a:pt x="12627" y="19751"/>
                    <a:pt x="12203" y="27097"/>
                  </a:cubicBezTo>
                  <a:cubicBezTo>
                    <a:pt x="12186" y="27521"/>
                    <a:pt x="12151" y="27945"/>
                    <a:pt x="12132" y="28369"/>
                  </a:cubicBezTo>
                  <a:cubicBezTo>
                    <a:pt x="11974" y="30682"/>
                    <a:pt x="11814" y="33066"/>
                    <a:pt x="12238" y="35398"/>
                  </a:cubicBezTo>
                  <a:cubicBezTo>
                    <a:pt x="12591" y="37375"/>
                    <a:pt x="13333" y="39247"/>
                    <a:pt x="14058" y="41049"/>
                  </a:cubicBezTo>
                  <a:cubicBezTo>
                    <a:pt x="15841" y="45445"/>
                    <a:pt x="18049" y="50938"/>
                    <a:pt x="22552" y="54099"/>
                  </a:cubicBezTo>
                  <a:cubicBezTo>
                    <a:pt x="22669" y="54181"/>
                    <a:pt x="22805" y="54221"/>
                    <a:pt x="22939" y="54221"/>
                  </a:cubicBezTo>
                  <a:cubicBezTo>
                    <a:pt x="23151" y="54221"/>
                    <a:pt x="23359" y="54124"/>
                    <a:pt x="23488" y="53941"/>
                  </a:cubicBezTo>
                  <a:cubicBezTo>
                    <a:pt x="23559" y="53816"/>
                    <a:pt x="23594" y="53693"/>
                    <a:pt x="23594" y="53552"/>
                  </a:cubicBezTo>
                  <a:cubicBezTo>
                    <a:pt x="23594" y="53340"/>
                    <a:pt x="23505" y="53145"/>
                    <a:pt x="23312" y="53004"/>
                  </a:cubicBezTo>
                  <a:cubicBezTo>
                    <a:pt x="19144" y="50072"/>
                    <a:pt x="17006" y="44793"/>
                    <a:pt x="15294" y="40536"/>
                  </a:cubicBezTo>
                  <a:cubicBezTo>
                    <a:pt x="14605" y="38805"/>
                    <a:pt x="13881" y="37004"/>
                    <a:pt x="13545" y="35167"/>
                  </a:cubicBezTo>
                  <a:cubicBezTo>
                    <a:pt x="13157" y="32977"/>
                    <a:pt x="13298" y="30682"/>
                    <a:pt x="13457" y="28456"/>
                  </a:cubicBezTo>
                  <a:cubicBezTo>
                    <a:pt x="13474" y="28033"/>
                    <a:pt x="13510" y="27609"/>
                    <a:pt x="13528" y="27185"/>
                  </a:cubicBezTo>
                  <a:cubicBezTo>
                    <a:pt x="13811" y="22346"/>
                    <a:pt x="13722" y="15317"/>
                    <a:pt x="9766" y="10073"/>
                  </a:cubicBezTo>
                  <a:cubicBezTo>
                    <a:pt x="9290" y="9437"/>
                    <a:pt x="8777" y="8854"/>
                    <a:pt x="8282" y="8289"/>
                  </a:cubicBezTo>
                  <a:cubicBezTo>
                    <a:pt x="7665" y="7601"/>
                    <a:pt x="7081" y="6929"/>
                    <a:pt x="6587" y="6205"/>
                  </a:cubicBezTo>
                  <a:cubicBezTo>
                    <a:pt x="6269" y="5764"/>
                    <a:pt x="5987" y="5286"/>
                    <a:pt x="5687" y="4792"/>
                  </a:cubicBezTo>
                  <a:cubicBezTo>
                    <a:pt x="5280" y="4121"/>
                    <a:pt x="4875" y="3433"/>
                    <a:pt x="4380" y="2797"/>
                  </a:cubicBezTo>
                  <a:cubicBezTo>
                    <a:pt x="3497" y="1667"/>
                    <a:pt x="2349" y="713"/>
                    <a:pt x="1077" y="77"/>
                  </a:cubicBezTo>
                  <a:cubicBezTo>
                    <a:pt x="977" y="25"/>
                    <a:pt x="871" y="0"/>
                    <a:pt x="768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8"/>
            <p:cNvSpPr/>
            <p:nvPr/>
          </p:nvSpPr>
          <p:spPr>
            <a:xfrm>
              <a:off x="4100850" y="1858975"/>
              <a:ext cx="336450" cy="91100"/>
            </a:xfrm>
            <a:custGeom>
              <a:avLst/>
              <a:gdLst/>
              <a:ahLst/>
              <a:cxnLst/>
              <a:rect l="l" t="t" r="r" b="b"/>
              <a:pathLst>
                <a:path w="13458" h="3644" extrusionOk="0">
                  <a:moveTo>
                    <a:pt x="7167" y="1"/>
                  </a:moveTo>
                  <a:cubicBezTo>
                    <a:pt x="6887" y="1"/>
                    <a:pt x="6610" y="7"/>
                    <a:pt x="6340" y="21"/>
                  </a:cubicBezTo>
                  <a:cubicBezTo>
                    <a:pt x="3196" y="179"/>
                    <a:pt x="1" y="2722"/>
                    <a:pt x="1" y="2722"/>
                  </a:cubicBezTo>
                  <a:cubicBezTo>
                    <a:pt x="1" y="2722"/>
                    <a:pt x="1449" y="3306"/>
                    <a:pt x="6358" y="3624"/>
                  </a:cubicBezTo>
                  <a:cubicBezTo>
                    <a:pt x="6577" y="3637"/>
                    <a:pt x="6790" y="3643"/>
                    <a:pt x="6998" y="3643"/>
                  </a:cubicBezTo>
                  <a:cubicBezTo>
                    <a:pt x="11458" y="3643"/>
                    <a:pt x="13458" y="709"/>
                    <a:pt x="13458" y="709"/>
                  </a:cubicBezTo>
                  <a:cubicBezTo>
                    <a:pt x="13458" y="709"/>
                    <a:pt x="10138" y="1"/>
                    <a:pt x="7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8"/>
            <p:cNvSpPr/>
            <p:nvPr/>
          </p:nvSpPr>
          <p:spPr>
            <a:xfrm>
              <a:off x="3840375" y="1658250"/>
              <a:ext cx="378825" cy="135800"/>
            </a:xfrm>
            <a:custGeom>
              <a:avLst/>
              <a:gdLst/>
              <a:ahLst/>
              <a:cxnLst/>
              <a:rect l="l" t="t" r="r" b="b"/>
              <a:pathLst>
                <a:path w="15153" h="5432" extrusionOk="0">
                  <a:moveTo>
                    <a:pt x="4528" y="1"/>
                  </a:moveTo>
                  <a:cubicBezTo>
                    <a:pt x="2106" y="1"/>
                    <a:pt x="0" y="614"/>
                    <a:pt x="0" y="614"/>
                  </a:cubicBezTo>
                  <a:cubicBezTo>
                    <a:pt x="0" y="614"/>
                    <a:pt x="1272" y="1869"/>
                    <a:pt x="6339" y="4341"/>
                  </a:cubicBezTo>
                  <a:cubicBezTo>
                    <a:pt x="8035" y="5159"/>
                    <a:pt x="9579" y="5432"/>
                    <a:pt x="10885" y="5432"/>
                  </a:cubicBezTo>
                  <a:cubicBezTo>
                    <a:pt x="13496" y="5432"/>
                    <a:pt x="15152" y="4341"/>
                    <a:pt x="15152" y="4341"/>
                  </a:cubicBezTo>
                  <a:cubicBezTo>
                    <a:pt x="15152" y="4341"/>
                    <a:pt x="11303" y="1709"/>
                    <a:pt x="7893" y="508"/>
                  </a:cubicBezTo>
                  <a:cubicBezTo>
                    <a:pt x="6821" y="130"/>
                    <a:pt x="5641" y="1"/>
                    <a:pt x="45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8"/>
            <p:cNvSpPr/>
            <p:nvPr/>
          </p:nvSpPr>
          <p:spPr>
            <a:xfrm>
              <a:off x="4109675" y="1738400"/>
              <a:ext cx="369550" cy="174275"/>
            </a:xfrm>
            <a:custGeom>
              <a:avLst/>
              <a:gdLst/>
              <a:ahLst/>
              <a:cxnLst/>
              <a:rect l="l" t="t" r="r" b="b"/>
              <a:pathLst>
                <a:path w="14782" h="6971" extrusionOk="0">
                  <a:moveTo>
                    <a:pt x="113" y="0"/>
                  </a:moveTo>
                  <a:cubicBezTo>
                    <a:pt x="70" y="0"/>
                    <a:pt x="33" y="32"/>
                    <a:pt x="18" y="76"/>
                  </a:cubicBezTo>
                  <a:cubicBezTo>
                    <a:pt x="1" y="146"/>
                    <a:pt x="36" y="199"/>
                    <a:pt x="88" y="217"/>
                  </a:cubicBezTo>
                  <a:cubicBezTo>
                    <a:pt x="2631" y="853"/>
                    <a:pt x="5157" y="1611"/>
                    <a:pt x="7541" y="2654"/>
                  </a:cubicBezTo>
                  <a:cubicBezTo>
                    <a:pt x="9926" y="3714"/>
                    <a:pt x="12186" y="5073"/>
                    <a:pt x="14040" y="6857"/>
                  </a:cubicBezTo>
                  <a:cubicBezTo>
                    <a:pt x="14040" y="6857"/>
                    <a:pt x="14040" y="6874"/>
                    <a:pt x="14058" y="6874"/>
                  </a:cubicBezTo>
                  <a:cubicBezTo>
                    <a:pt x="14130" y="6939"/>
                    <a:pt x="14225" y="6970"/>
                    <a:pt x="14320" y="6970"/>
                  </a:cubicBezTo>
                  <a:cubicBezTo>
                    <a:pt x="14433" y="6970"/>
                    <a:pt x="14547" y="6926"/>
                    <a:pt x="14623" y="6839"/>
                  </a:cubicBezTo>
                  <a:cubicBezTo>
                    <a:pt x="14782" y="6662"/>
                    <a:pt x="14765" y="6415"/>
                    <a:pt x="14588" y="6257"/>
                  </a:cubicBezTo>
                  <a:cubicBezTo>
                    <a:pt x="12575" y="4472"/>
                    <a:pt x="10208" y="3165"/>
                    <a:pt x="7753" y="2176"/>
                  </a:cubicBezTo>
                  <a:cubicBezTo>
                    <a:pt x="5280" y="1206"/>
                    <a:pt x="2720" y="535"/>
                    <a:pt x="142" y="5"/>
                  </a:cubicBezTo>
                  <a:cubicBezTo>
                    <a:pt x="132" y="2"/>
                    <a:pt x="123" y="0"/>
                    <a:pt x="113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8"/>
            <p:cNvSpPr/>
            <p:nvPr/>
          </p:nvSpPr>
          <p:spPr>
            <a:xfrm>
              <a:off x="4144550" y="1670225"/>
              <a:ext cx="196925" cy="150700"/>
            </a:xfrm>
            <a:custGeom>
              <a:avLst/>
              <a:gdLst/>
              <a:ahLst/>
              <a:cxnLst/>
              <a:rect l="l" t="t" r="r" b="b"/>
              <a:pathLst>
                <a:path w="7877" h="6028" extrusionOk="0">
                  <a:moveTo>
                    <a:pt x="92" y="0"/>
                  </a:moveTo>
                  <a:cubicBezTo>
                    <a:pt x="68" y="0"/>
                    <a:pt x="46" y="9"/>
                    <a:pt x="35" y="29"/>
                  </a:cubicBezTo>
                  <a:cubicBezTo>
                    <a:pt x="0" y="65"/>
                    <a:pt x="19" y="118"/>
                    <a:pt x="54" y="135"/>
                  </a:cubicBezTo>
                  <a:cubicBezTo>
                    <a:pt x="1396" y="966"/>
                    <a:pt x="2668" y="1866"/>
                    <a:pt x="3904" y="2838"/>
                  </a:cubicBezTo>
                  <a:cubicBezTo>
                    <a:pt x="4521" y="3314"/>
                    <a:pt x="5122" y="3827"/>
                    <a:pt x="5705" y="4338"/>
                  </a:cubicBezTo>
                  <a:cubicBezTo>
                    <a:pt x="6287" y="4851"/>
                    <a:pt x="6852" y="5398"/>
                    <a:pt x="7400" y="5946"/>
                  </a:cubicBezTo>
                  <a:lnTo>
                    <a:pt x="7400" y="5963"/>
                  </a:lnTo>
                  <a:cubicBezTo>
                    <a:pt x="7451" y="6006"/>
                    <a:pt x="7514" y="6028"/>
                    <a:pt x="7577" y="6028"/>
                  </a:cubicBezTo>
                  <a:cubicBezTo>
                    <a:pt x="7646" y="6028"/>
                    <a:pt x="7715" y="6001"/>
                    <a:pt x="7771" y="5946"/>
                  </a:cubicBezTo>
                  <a:cubicBezTo>
                    <a:pt x="7877" y="5857"/>
                    <a:pt x="7860" y="5681"/>
                    <a:pt x="7771" y="5593"/>
                  </a:cubicBezTo>
                  <a:cubicBezTo>
                    <a:pt x="7189" y="5028"/>
                    <a:pt x="6588" y="4515"/>
                    <a:pt x="5969" y="4020"/>
                  </a:cubicBezTo>
                  <a:cubicBezTo>
                    <a:pt x="5369" y="3526"/>
                    <a:pt x="4751" y="3032"/>
                    <a:pt x="4097" y="2572"/>
                  </a:cubicBezTo>
                  <a:cubicBezTo>
                    <a:pt x="2826" y="1637"/>
                    <a:pt x="1502" y="789"/>
                    <a:pt x="141" y="12"/>
                  </a:cubicBezTo>
                  <a:cubicBezTo>
                    <a:pt x="127" y="5"/>
                    <a:pt x="109" y="0"/>
                    <a:pt x="92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8"/>
            <p:cNvSpPr/>
            <p:nvPr/>
          </p:nvSpPr>
          <p:spPr>
            <a:xfrm>
              <a:off x="4027975" y="1558675"/>
              <a:ext cx="149725" cy="156050"/>
            </a:xfrm>
            <a:custGeom>
              <a:avLst/>
              <a:gdLst/>
              <a:ahLst/>
              <a:cxnLst/>
              <a:rect l="l" t="t" r="r" b="b"/>
              <a:pathLst>
                <a:path w="5989" h="6242" extrusionOk="0">
                  <a:moveTo>
                    <a:pt x="3217" y="0"/>
                  </a:moveTo>
                  <a:cubicBezTo>
                    <a:pt x="3059" y="0"/>
                    <a:pt x="2899" y="47"/>
                    <a:pt x="2774" y="147"/>
                  </a:cubicBezTo>
                  <a:cubicBezTo>
                    <a:pt x="2756" y="147"/>
                    <a:pt x="2739" y="165"/>
                    <a:pt x="2721" y="182"/>
                  </a:cubicBezTo>
                  <a:cubicBezTo>
                    <a:pt x="2685" y="218"/>
                    <a:pt x="2668" y="253"/>
                    <a:pt x="2633" y="288"/>
                  </a:cubicBezTo>
                  <a:cubicBezTo>
                    <a:pt x="2421" y="641"/>
                    <a:pt x="2633" y="1225"/>
                    <a:pt x="2280" y="1472"/>
                  </a:cubicBezTo>
                  <a:cubicBezTo>
                    <a:pt x="2191" y="1524"/>
                    <a:pt x="2103" y="1543"/>
                    <a:pt x="2014" y="1560"/>
                  </a:cubicBezTo>
                  <a:lnTo>
                    <a:pt x="2014" y="1543"/>
                  </a:lnTo>
                  <a:cubicBezTo>
                    <a:pt x="1962" y="1560"/>
                    <a:pt x="1927" y="1560"/>
                    <a:pt x="1891" y="1560"/>
                  </a:cubicBezTo>
                  <a:cubicBezTo>
                    <a:pt x="1792" y="1548"/>
                    <a:pt x="1683" y="1535"/>
                    <a:pt x="1578" y="1535"/>
                  </a:cubicBezTo>
                  <a:cubicBezTo>
                    <a:pt x="1534" y="1535"/>
                    <a:pt x="1491" y="1537"/>
                    <a:pt x="1449" y="1543"/>
                  </a:cubicBezTo>
                  <a:cubicBezTo>
                    <a:pt x="1166" y="1595"/>
                    <a:pt x="919" y="1825"/>
                    <a:pt x="849" y="2125"/>
                  </a:cubicBezTo>
                  <a:cubicBezTo>
                    <a:pt x="832" y="2214"/>
                    <a:pt x="832" y="2337"/>
                    <a:pt x="849" y="2426"/>
                  </a:cubicBezTo>
                  <a:cubicBezTo>
                    <a:pt x="867" y="2461"/>
                    <a:pt x="867" y="2513"/>
                    <a:pt x="867" y="2532"/>
                  </a:cubicBezTo>
                  <a:lnTo>
                    <a:pt x="867" y="2549"/>
                  </a:lnTo>
                  <a:cubicBezTo>
                    <a:pt x="919" y="2673"/>
                    <a:pt x="973" y="2814"/>
                    <a:pt x="1008" y="2956"/>
                  </a:cubicBezTo>
                  <a:cubicBezTo>
                    <a:pt x="1044" y="3043"/>
                    <a:pt x="1079" y="3132"/>
                    <a:pt x="1061" y="3220"/>
                  </a:cubicBezTo>
                  <a:cubicBezTo>
                    <a:pt x="1025" y="3396"/>
                    <a:pt x="832" y="3467"/>
                    <a:pt x="655" y="3521"/>
                  </a:cubicBezTo>
                  <a:cubicBezTo>
                    <a:pt x="637" y="3521"/>
                    <a:pt x="620" y="3538"/>
                    <a:pt x="601" y="3538"/>
                  </a:cubicBezTo>
                  <a:cubicBezTo>
                    <a:pt x="584" y="3538"/>
                    <a:pt x="584" y="3538"/>
                    <a:pt x="584" y="3556"/>
                  </a:cubicBezTo>
                  <a:cubicBezTo>
                    <a:pt x="283" y="3644"/>
                    <a:pt x="19" y="3909"/>
                    <a:pt x="1" y="4192"/>
                  </a:cubicBezTo>
                  <a:lnTo>
                    <a:pt x="1" y="4262"/>
                  </a:lnTo>
                  <a:lnTo>
                    <a:pt x="1" y="4298"/>
                  </a:lnTo>
                  <a:cubicBezTo>
                    <a:pt x="19" y="4439"/>
                    <a:pt x="90" y="4545"/>
                    <a:pt x="177" y="4651"/>
                  </a:cubicBezTo>
                  <a:cubicBezTo>
                    <a:pt x="655" y="5198"/>
                    <a:pt x="1432" y="5322"/>
                    <a:pt x="2085" y="5622"/>
                  </a:cubicBezTo>
                  <a:cubicBezTo>
                    <a:pt x="2598" y="5852"/>
                    <a:pt x="3092" y="6205"/>
                    <a:pt x="3639" y="6240"/>
                  </a:cubicBezTo>
                  <a:cubicBezTo>
                    <a:pt x="3658" y="6241"/>
                    <a:pt x="3676" y="6241"/>
                    <a:pt x="3695" y="6241"/>
                  </a:cubicBezTo>
                  <a:cubicBezTo>
                    <a:pt x="4134" y="6241"/>
                    <a:pt x="4555" y="6052"/>
                    <a:pt x="4893" y="5781"/>
                  </a:cubicBezTo>
                  <a:cubicBezTo>
                    <a:pt x="5035" y="5675"/>
                    <a:pt x="5176" y="5569"/>
                    <a:pt x="5299" y="5463"/>
                  </a:cubicBezTo>
                  <a:cubicBezTo>
                    <a:pt x="5353" y="5410"/>
                    <a:pt x="5388" y="5357"/>
                    <a:pt x="5440" y="5304"/>
                  </a:cubicBezTo>
                  <a:cubicBezTo>
                    <a:pt x="5565" y="5181"/>
                    <a:pt x="5671" y="5039"/>
                    <a:pt x="5758" y="4880"/>
                  </a:cubicBezTo>
                  <a:cubicBezTo>
                    <a:pt x="5758" y="4863"/>
                    <a:pt x="5776" y="4845"/>
                    <a:pt x="5793" y="4828"/>
                  </a:cubicBezTo>
                  <a:cubicBezTo>
                    <a:pt x="5918" y="4580"/>
                    <a:pt x="5988" y="4298"/>
                    <a:pt x="5988" y="3961"/>
                  </a:cubicBezTo>
                  <a:cubicBezTo>
                    <a:pt x="5988" y="3485"/>
                    <a:pt x="5847" y="3043"/>
                    <a:pt x="5652" y="2602"/>
                  </a:cubicBezTo>
                  <a:cubicBezTo>
                    <a:pt x="5299" y="1807"/>
                    <a:pt x="4788" y="1084"/>
                    <a:pt x="4152" y="483"/>
                  </a:cubicBezTo>
                  <a:cubicBezTo>
                    <a:pt x="3940" y="288"/>
                    <a:pt x="3693" y="95"/>
                    <a:pt x="3410" y="24"/>
                  </a:cubicBezTo>
                  <a:cubicBezTo>
                    <a:pt x="3348" y="8"/>
                    <a:pt x="3283" y="0"/>
                    <a:pt x="3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8"/>
            <p:cNvSpPr/>
            <p:nvPr/>
          </p:nvSpPr>
          <p:spPr>
            <a:xfrm>
              <a:off x="4027975" y="1663450"/>
              <a:ext cx="138675" cy="38800"/>
            </a:xfrm>
            <a:custGeom>
              <a:avLst/>
              <a:gdLst/>
              <a:ahLst/>
              <a:cxnLst/>
              <a:rect l="l" t="t" r="r" b="b"/>
              <a:pathLst>
                <a:path w="5547" h="1552" extrusionOk="0">
                  <a:moveTo>
                    <a:pt x="1" y="1"/>
                  </a:moveTo>
                  <a:lnTo>
                    <a:pt x="1" y="71"/>
                  </a:lnTo>
                  <a:cubicBezTo>
                    <a:pt x="443" y="230"/>
                    <a:pt x="884" y="460"/>
                    <a:pt x="1308" y="689"/>
                  </a:cubicBezTo>
                  <a:cubicBezTo>
                    <a:pt x="2033" y="1060"/>
                    <a:pt x="2756" y="1431"/>
                    <a:pt x="3568" y="1537"/>
                  </a:cubicBezTo>
                  <a:cubicBezTo>
                    <a:pt x="3678" y="1547"/>
                    <a:pt x="3789" y="1552"/>
                    <a:pt x="3899" y="1552"/>
                  </a:cubicBezTo>
                  <a:cubicBezTo>
                    <a:pt x="4376" y="1552"/>
                    <a:pt x="4855" y="1458"/>
                    <a:pt x="5299" y="1272"/>
                  </a:cubicBezTo>
                  <a:cubicBezTo>
                    <a:pt x="5370" y="1237"/>
                    <a:pt x="5459" y="1183"/>
                    <a:pt x="5546" y="1148"/>
                  </a:cubicBezTo>
                  <a:lnTo>
                    <a:pt x="5511" y="1077"/>
                  </a:lnTo>
                  <a:cubicBezTo>
                    <a:pt x="5494" y="1096"/>
                    <a:pt x="5459" y="1113"/>
                    <a:pt x="5440" y="1113"/>
                  </a:cubicBezTo>
                  <a:cubicBezTo>
                    <a:pt x="4979" y="1358"/>
                    <a:pt x="4459" y="1485"/>
                    <a:pt x="3938" y="1485"/>
                  </a:cubicBezTo>
                  <a:cubicBezTo>
                    <a:pt x="3821" y="1485"/>
                    <a:pt x="3703" y="1479"/>
                    <a:pt x="3587" y="1466"/>
                  </a:cubicBezTo>
                  <a:cubicBezTo>
                    <a:pt x="2774" y="1378"/>
                    <a:pt x="2049" y="990"/>
                    <a:pt x="1343" y="618"/>
                  </a:cubicBezTo>
                  <a:cubicBezTo>
                    <a:pt x="902" y="406"/>
                    <a:pt x="460" y="177"/>
                    <a:pt x="1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8"/>
            <p:cNvSpPr/>
            <p:nvPr/>
          </p:nvSpPr>
          <p:spPr>
            <a:xfrm>
              <a:off x="4042575" y="1646675"/>
              <a:ext cx="124525" cy="40150"/>
            </a:xfrm>
            <a:custGeom>
              <a:avLst/>
              <a:gdLst/>
              <a:ahLst/>
              <a:cxnLst/>
              <a:rect l="l" t="t" r="r" b="b"/>
              <a:pathLst>
                <a:path w="4981" h="1606" extrusionOk="0">
                  <a:moveTo>
                    <a:pt x="71" y="1"/>
                  </a:moveTo>
                  <a:cubicBezTo>
                    <a:pt x="53" y="1"/>
                    <a:pt x="36" y="18"/>
                    <a:pt x="17" y="18"/>
                  </a:cubicBezTo>
                  <a:cubicBezTo>
                    <a:pt x="0" y="18"/>
                    <a:pt x="0" y="18"/>
                    <a:pt x="0" y="36"/>
                  </a:cubicBezTo>
                  <a:cubicBezTo>
                    <a:pt x="742" y="566"/>
                    <a:pt x="1430" y="954"/>
                    <a:pt x="2137" y="1219"/>
                  </a:cubicBezTo>
                  <a:cubicBezTo>
                    <a:pt x="2827" y="1470"/>
                    <a:pt x="3518" y="1605"/>
                    <a:pt x="4183" y="1605"/>
                  </a:cubicBezTo>
                  <a:cubicBezTo>
                    <a:pt x="4453" y="1605"/>
                    <a:pt x="4720" y="1583"/>
                    <a:pt x="4981" y="1536"/>
                  </a:cubicBezTo>
                  <a:lnTo>
                    <a:pt x="4962" y="1484"/>
                  </a:lnTo>
                  <a:cubicBezTo>
                    <a:pt x="4713" y="1524"/>
                    <a:pt x="4456" y="1544"/>
                    <a:pt x="4195" y="1544"/>
                  </a:cubicBezTo>
                  <a:cubicBezTo>
                    <a:pt x="3532" y="1544"/>
                    <a:pt x="2839" y="1414"/>
                    <a:pt x="2155" y="1148"/>
                  </a:cubicBezTo>
                  <a:cubicBezTo>
                    <a:pt x="1484" y="901"/>
                    <a:pt x="794" y="512"/>
                    <a:pt x="71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8"/>
            <p:cNvSpPr/>
            <p:nvPr/>
          </p:nvSpPr>
          <p:spPr>
            <a:xfrm>
              <a:off x="4049175" y="1619300"/>
              <a:ext cx="121450" cy="62275"/>
            </a:xfrm>
            <a:custGeom>
              <a:avLst/>
              <a:gdLst/>
              <a:ahLst/>
              <a:cxnLst/>
              <a:rect l="l" t="t" r="r" b="b"/>
              <a:pathLst>
                <a:path w="4858" h="2491" extrusionOk="0">
                  <a:moveTo>
                    <a:pt x="1" y="1"/>
                  </a:moveTo>
                  <a:lnTo>
                    <a:pt x="1" y="1"/>
                  </a:lnTo>
                  <a:cubicBezTo>
                    <a:pt x="19" y="36"/>
                    <a:pt x="19" y="88"/>
                    <a:pt x="19" y="107"/>
                  </a:cubicBezTo>
                  <a:lnTo>
                    <a:pt x="19" y="124"/>
                  </a:lnTo>
                  <a:cubicBezTo>
                    <a:pt x="1413" y="1289"/>
                    <a:pt x="3215" y="1925"/>
                    <a:pt x="4823" y="2490"/>
                  </a:cubicBezTo>
                  <a:lnTo>
                    <a:pt x="4858" y="2420"/>
                  </a:lnTo>
                  <a:cubicBezTo>
                    <a:pt x="3215" y="1854"/>
                    <a:pt x="1396" y="1219"/>
                    <a:pt x="1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8"/>
            <p:cNvSpPr/>
            <p:nvPr/>
          </p:nvSpPr>
          <p:spPr>
            <a:xfrm>
              <a:off x="4095975" y="1562325"/>
              <a:ext cx="72900" cy="113950"/>
            </a:xfrm>
            <a:custGeom>
              <a:avLst/>
              <a:gdLst/>
              <a:ahLst/>
              <a:cxnLst/>
              <a:rect l="l" t="t" r="r" b="b"/>
              <a:pathLst>
                <a:path w="2916" h="4558" extrusionOk="0">
                  <a:moveTo>
                    <a:pt x="54" y="1"/>
                  </a:moveTo>
                  <a:cubicBezTo>
                    <a:pt x="36" y="1"/>
                    <a:pt x="19" y="19"/>
                    <a:pt x="1" y="36"/>
                  </a:cubicBezTo>
                  <a:cubicBezTo>
                    <a:pt x="884" y="919"/>
                    <a:pt x="1625" y="1891"/>
                    <a:pt x="2261" y="2968"/>
                  </a:cubicBezTo>
                  <a:cubicBezTo>
                    <a:pt x="2527" y="3427"/>
                    <a:pt x="2774" y="3921"/>
                    <a:pt x="2845" y="4451"/>
                  </a:cubicBezTo>
                  <a:cubicBezTo>
                    <a:pt x="2845" y="4487"/>
                    <a:pt x="2845" y="4522"/>
                    <a:pt x="2862" y="4557"/>
                  </a:cubicBezTo>
                  <a:lnTo>
                    <a:pt x="2915" y="4557"/>
                  </a:lnTo>
                  <a:lnTo>
                    <a:pt x="2915" y="4540"/>
                  </a:lnTo>
                  <a:cubicBezTo>
                    <a:pt x="2862" y="3957"/>
                    <a:pt x="2597" y="3427"/>
                    <a:pt x="2315" y="2932"/>
                  </a:cubicBezTo>
                  <a:cubicBezTo>
                    <a:pt x="1696" y="1856"/>
                    <a:pt x="937" y="867"/>
                    <a:pt x="54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8"/>
            <p:cNvSpPr/>
            <p:nvPr/>
          </p:nvSpPr>
          <p:spPr>
            <a:xfrm>
              <a:off x="4075250" y="1597225"/>
              <a:ext cx="97575" cy="83450"/>
            </a:xfrm>
            <a:custGeom>
              <a:avLst/>
              <a:gdLst/>
              <a:ahLst/>
              <a:cxnLst/>
              <a:rect l="l" t="t" r="r" b="b"/>
              <a:pathLst>
                <a:path w="3903" h="3338" extrusionOk="0">
                  <a:moveTo>
                    <a:pt x="123" y="1"/>
                  </a:moveTo>
                  <a:cubicBezTo>
                    <a:pt x="71" y="18"/>
                    <a:pt x="36" y="18"/>
                    <a:pt x="0" y="18"/>
                  </a:cubicBezTo>
                  <a:cubicBezTo>
                    <a:pt x="1324" y="954"/>
                    <a:pt x="2560" y="2014"/>
                    <a:pt x="3691" y="3161"/>
                  </a:cubicBezTo>
                  <a:cubicBezTo>
                    <a:pt x="3744" y="3232"/>
                    <a:pt x="3796" y="3286"/>
                    <a:pt x="3867" y="3338"/>
                  </a:cubicBezTo>
                  <a:lnTo>
                    <a:pt x="3902" y="3303"/>
                  </a:lnTo>
                  <a:lnTo>
                    <a:pt x="3902" y="3286"/>
                  </a:lnTo>
                  <a:cubicBezTo>
                    <a:pt x="3850" y="3232"/>
                    <a:pt x="3796" y="3180"/>
                    <a:pt x="3744" y="3144"/>
                  </a:cubicBezTo>
                  <a:cubicBezTo>
                    <a:pt x="3726" y="3109"/>
                    <a:pt x="3691" y="3091"/>
                    <a:pt x="3674" y="3055"/>
                  </a:cubicBezTo>
                  <a:cubicBezTo>
                    <a:pt x="2579" y="1943"/>
                    <a:pt x="1378" y="919"/>
                    <a:pt x="123" y="18"/>
                  </a:cubicBezTo>
                  <a:lnTo>
                    <a:pt x="123" y="1"/>
                  </a:ln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8"/>
            <p:cNvSpPr/>
            <p:nvPr/>
          </p:nvSpPr>
          <p:spPr>
            <a:xfrm>
              <a:off x="4111450" y="1682100"/>
              <a:ext cx="73300" cy="25875"/>
            </a:xfrm>
            <a:custGeom>
              <a:avLst/>
              <a:gdLst/>
              <a:ahLst/>
              <a:cxnLst/>
              <a:rect l="l" t="t" r="r" b="b"/>
              <a:pathLst>
                <a:path w="2932" h="1035" extrusionOk="0">
                  <a:moveTo>
                    <a:pt x="1614" y="1"/>
                  </a:moveTo>
                  <a:cubicBezTo>
                    <a:pt x="1428" y="1"/>
                    <a:pt x="1244" y="14"/>
                    <a:pt x="1060" y="49"/>
                  </a:cubicBezTo>
                  <a:cubicBezTo>
                    <a:pt x="688" y="119"/>
                    <a:pt x="335" y="296"/>
                    <a:pt x="88" y="579"/>
                  </a:cubicBezTo>
                  <a:cubicBezTo>
                    <a:pt x="53" y="632"/>
                    <a:pt x="0" y="685"/>
                    <a:pt x="0" y="755"/>
                  </a:cubicBezTo>
                  <a:cubicBezTo>
                    <a:pt x="17" y="880"/>
                    <a:pt x="159" y="950"/>
                    <a:pt x="283" y="985"/>
                  </a:cubicBezTo>
                  <a:cubicBezTo>
                    <a:pt x="430" y="1018"/>
                    <a:pt x="583" y="1034"/>
                    <a:pt x="736" y="1034"/>
                  </a:cubicBezTo>
                  <a:cubicBezTo>
                    <a:pt x="1079" y="1034"/>
                    <a:pt x="1426" y="955"/>
                    <a:pt x="1731" y="809"/>
                  </a:cubicBezTo>
                  <a:cubicBezTo>
                    <a:pt x="2014" y="685"/>
                    <a:pt x="2932" y="119"/>
                    <a:pt x="2190" y="32"/>
                  </a:cubicBezTo>
                  <a:cubicBezTo>
                    <a:pt x="1995" y="14"/>
                    <a:pt x="1803" y="1"/>
                    <a:pt x="1614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8"/>
            <p:cNvSpPr/>
            <p:nvPr/>
          </p:nvSpPr>
          <p:spPr>
            <a:xfrm>
              <a:off x="4152500" y="1626900"/>
              <a:ext cx="26500" cy="62500"/>
            </a:xfrm>
            <a:custGeom>
              <a:avLst/>
              <a:gdLst/>
              <a:ahLst/>
              <a:cxnLst/>
              <a:rect l="l" t="t" r="r" b="b"/>
              <a:pathLst>
                <a:path w="1060" h="2500" extrusionOk="0">
                  <a:moveTo>
                    <a:pt x="369" y="0"/>
                  </a:moveTo>
                  <a:cubicBezTo>
                    <a:pt x="347" y="0"/>
                    <a:pt x="324" y="5"/>
                    <a:pt x="301" y="15"/>
                  </a:cubicBezTo>
                  <a:cubicBezTo>
                    <a:pt x="247" y="32"/>
                    <a:pt x="195" y="102"/>
                    <a:pt x="177" y="173"/>
                  </a:cubicBezTo>
                  <a:cubicBezTo>
                    <a:pt x="18" y="509"/>
                    <a:pt x="0" y="898"/>
                    <a:pt x="89" y="1268"/>
                  </a:cubicBezTo>
                  <a:cubicBezTo>
                    <a:pt x="177" y="1621"/>
                    <a:pt x="353" y="1957"/>
                    <a:pt x="530" y="2292"/>
                  </a:cubicBezTo>
                  <a:cubicBezTo>
                    <a:pt x="618" y="2440"/>
                    <a:pt x="693" y="2499"/>
                    <a:pt x="756" y="2499"/>
                  </a:cubicBezTo>
                  <a:cubicBezTo>
                    <a:pt x="975" y="2499"/>
                    <a:pt x="1060" y="1801"/>
                    <a:pt x="1060" y="1569"/>
                  </a:cubicBezTo>
                  <a:cubicBezTo>
                    <a:pt x="1060" y="1074"/>
                    <a:pt x="918" y="561"/>
                    <a:pt x="619" y="173"/>
                  </a:cubicBezTo>
                  <a:cubicBezTo>
                    <a:pt x="561" y="87"/>
                    <a:pt x="468" y="0"/>
                    <a:pt x="369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8"/>
            <p:cNvSpPr/>
            <p:nvPr/>
          </p:nvSpPr>
          <p:spPr>
            <a:xfrm>
              <a:off x="4558250" y="1700975"/>
              <a:ext cx="270225" cy="317025"/>
            </a:xfrm>
            <a:custGeom>
              <a:avLst/>
              <a:gdLst/>
              <a:ahLst/>
              <a:cxnLst/>
              <a:rect l="l" t="t" r="r" b="b"/>
              <a:pathLst>
                <a:path w="10809" h="12681" extrusionOk="0">
                  <a:moveTo>
                    <a:pt x="10808" y="0"/>
                  </a:moveTo>
                  <a:cubicBezTo>
                    <a:pt x="10808" y="0"/>
                    <a:pt x="9078" y="672"/>
                    <a:pt x="4538" y="4380"/>
                  </a:cubicBezTo>
                  <a:cubicBezTo>
                    <a:pt x="0" y="8089"/>
                    <a:pt x="689" y="12680"/>
                    <a:pt x="689" y="12680"/>
                  </a:cubicBezTo>
                  <a:cubicBezTo>
                    <a:pt x="689" y="12680"/>
                    <a:pt x="4839" y="10208"/>
                    <a:pt x="7470" y="7506"/>
                  </a:cubicBezTo>
                  <a:cubicBezTo>
                    <a:pt x="10084" y="4822"/>
                    <a:pt x="10808" y="0"/>
                    <a:pt x="108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8"/>
            <p:cNvSpPr/>
            <p:nvPr/>
          </p:nvSpPr>
          <p:spPr>
            <a:xfrm>
              <a:off x="4515875" y="1876375"/>
              <a:ext cx="193825" cy="286000"/>
            </a:xfrm>
            <a:custGeom>
              <a:avLst/>
              <a:gdLst/>
              <a:ahLst/>
              <a:cxnLst/>
              <a:rect l="l" t="t" r="r" b="b"/>
              <a:pathLst>
                <a:path w="7753" h="11440" extrusionOk="0">
                  <a:moveTo>
                    <a:pt x="7606" y="0"/>
                  </a:moveTo>
                  <a:cubicBezTo>
                    <a:pt x="7579" y="0"/>
                    <a:pt x="7551" y="10"/>
                    <a:pt x="7523" y="31"/>
                  </a:cubicBezTo>
                  <a:cubicBezTo>
                    <a:pt x="6570" y="649"/>
                    <a:pt x="5651" y="1338"/>
                    <a:pt x="4839" y="2132"/>
                  </a:cubicBezTo>
                  <a:cubicBezTo>
                    <a:pt x="4008" y="2928"/>
                    <a:pt x="3250" y="3792"/>
                    <a:pt x="2578" y="4729"/>
                  </a:cubicBezTo>
                  <a:cubicBezTo>
                    <a:pt x="1907" y="5664"/>
                    <a:pt x="1342" y="6653"/>
                    <a:pt x="865" y="7696"/>
                  </a:cubicBezTo>
                  <a:cubicBezTo>
                    <a:pt x="389" y="8737"/>
                    <a:pt x="0" y="9903"/>
                    <a:pt x="71" y="11122"/>
                  </a:cubicBezTo>
                  <a:lnTo>
                    <a:pt x="71" y="11139"/>
                  </a:lnTo>
                  <a:cubicBezTo>
                    <a:pt x="88" y="11315"/>
                    <a:pt x="247" y="11440"/>
                    <a:pt x="424" y="11440"/>
                  </a:cubicBezTo>
                  <a:cubicBezTo>
                    <a:pt x="601" y="11421"/>
                    <a:pt x="742" y="11263"/>
                    <a:pt x="723" y="11068"/>
                  </a:cubicBezTo>
                  <a:cubicBezTo>
                    <a:pt x="636" y="10027"/>
                    <a:pt x="935" y="8949"/>
                    <a:pt x="1378" y="7925"/>
                  </a:cubicBezTo>
                  <a:cubicBezTo>
                    <a:pt x="1801" y="6900"/>
                    <a:pt x="2331" y="5911"/>
                    <a:pt x="2967" y="4993"/>
                  </a:cubicBezTo>
                  <a:cubicBezTo>
                    <a:pt x="3584" y="4058"/>
                    <a:pt x="4291" y="3192"/>
                    <a:pt x="5086" y="2398"/>
                  </a:cubicBezTo>
                  <a:cubicBezTo>
                    <a:pt x="5880" y="1602"/>
                    <a:pt x="6746" y="879"/>
                    <a:pt x="7665" y="243"/>
                  </a:cubicBezTo>
                  <a:lnTo>
                    <a:pt x="7682" y="243"/>
                  </a:lnTo>
                  <a:cubicBezTo>
                    <a:pt x="7735" y="208"/>
                    <a:pt x="7752" y="119"/>
                    <a:pt x="7717" y="67"/>
                  </a:cubicBezTo>
                  <a:cubicBezTo>
                    <a:pt x="7685" y="24"/>
                    <a:pt x="7647" y="0"/>
                    <a:pt x="7606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8"/>
            <p:cNvSpPr/>
            <p:nvPr/>
          </p:nvSpPr>
          <p:spPr>
            <a:xfrm>
              <a:off x="4525125" y="1841825"/>
              <a:ext cx="26075" cy="243325"/>
            </a:xfrm>
            <a:custGeom>
              <a:avLst/>
              <a:gdLst/>
              <a:ahLst/>
              <a:cxnLst/>
              <a:rect l="l" t="t" r="r" b="b"/>
              <a:pathLst>
                <a:path w="1043" h="9733" extrusionOk="0">
                  <a:moveTo>
                    <a:pt x="796" y="0"/>
                  </a:moveTo>
                  <a:cubicBezTo>
                    <a:pt x="742" y="0"/>
                    <a:pt x="725" y="36"/>
                    <a:pt x="725" y="88"/>
                  </a:cubicBezTo>
                  <a:cubicBezTo>
                    <a:pt x="777" y="1642"/>
                    <a:pt x="760" y="3215"/>
                    <a:pt x="636" y="4786"/>
                  </a:cubicBezTo>
                  <a:cubicBezTo>
                    <a:pt x="584" y="5563"/>
                    <a:pt x="495" y="6340"/>
                    <a:pt x="407" y="7117"/>
                  </a:cubicBezTo>
                  <a:cubicBezTo>
                    <a:pt x="301" y="7877"/>
                    <a:pt x="177" y="8654"/>
                    <a:pt x="19" y="9413"/>
                  </a:cubicBezTo>
                  <a:lnTo>
                    <a:pt x="19" y="9431"/>
                  </a:lnTo>
                  <a:cubicBezTo>
                    <a:pt x="0" y="9572"/>
                    <a:pt x="89" y="9695"/>
                    <a:pt x="231" y="9730"/>
                  </a:cubicBezTo>
                  <a:cubicBezTo>
                    <a:pt x="243" y="9732"/>
                    <a:pt x="255" y="9733"/>
                    <a:pt x="267" y="9733"/>
                  </a:cubicBezTo>
                  <a:cubicBezTo>
                    <a:pt x="393" y="9733"/>
                    <a:pt x="498" y="9647"/>
                    <a:pt x="530" y="9519"/>
                  </a:cubicBezTo>
                  <a:cubicBezTo>
                    <a:pt x="654" y="8725"/>
                    <a:pt x="742" y="7948"/>
                    <a:pt x="831" y="7152"/>
                  </a:cubicBezTo>
                  <a:cubicBezTo>
                    <a:pt x="902" y="6375"/>
                    <a:pt x="954" y="5581"/>
                    <a:pt x="972" y="4804"/>
                  </a:cubicBezTo>
                  <a:cubicBezTo>
                    <a:pt x="1043" y="3215"/>
                    <a:pt x="1008" y="1642"/>
                    <a:pt x="883" y="71"/>
                  </a:cubicBezTo>
                  <a:cubicBezTo>
                    <a:pt x="866" y="36"/>
                    <a:pt x="831" y="0"/>
                    <a:pt x="796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8"/>
            <p:cNvSpPr/>
            <p:nvPr/>
          </p:nvSpPr>
          <p:spPr>
            <a:xfrm>
              <a:off x="4473475" y="1727600"/>
              <a:ext cx="148800" cy="141800"/>
            </a:xfrm>
            <a:custGeom>
              <a:avLst/>
              <a:gdLst/>
              <a:ahLst/>
              <a:cxnLst/>
              <a:rect l="l" t="t" r="r" b="b"/>
              <a:pathLst>
                <a:path w="5952" h="5672" extrusionOk="0">
                  <a:moveTo>
                    <a:pt x="2941" y="0"/>
                  </a:moveTo>
                  <a:cubicBezTo>
                    <a:pt x="2853" y="0"/>
                    <a:pt x="2766" y="16"/>
                    <a:pt x="2685" y="48"/>
                  </a:cubicBezTo>
                  <a:cubicBezTo>
                    <a:pt x="2579" y="101"/>
                    <a:pt x="2490" y="154"/>
                    <a:pt x="2419" y="225"/>
                  </a:cubicBezTo>
                  <a:cubicBezTo>
                    <a:pt x="2384" y="260"/>
                    <a:pt x="2367" y="277"/>
                    <a:pt x="2349" y="313"/>
                  </a:cubicBezTo>
                  <a:lnTo>
                    <a:pt x="2332" y="313"/>
                  </a:lnTo>
                  <a:cubicBezTo>
                    <a:pt x="2243" y="419"/>
                    <a:pt x="2155" y="543"/>
                    <a:pt x="2085" y="649"/>
                  </a:cubicBezTo>
                  <a:cubicBezTo>
                    <a:pt x="2031" y="737"/>
                    <a:pt x="1979" y="807"/>
                    <a:pt x="1890" y="842"/>
                  </a:cubicBezTo>
                  <a:cubicBezTo>
                    <a:pt x="1853" y="857"/>
                    <a:pt x="1818" y="863"/>
                    <a:pt x="1783" y="863"/>
                  </a:cubicBezTo>
                  <a:cubicBezTo>
                    <a:pt x="1649" y="863"/>
                    <a:pt x="1526" y="768"/>
                    <a:pt x="1414" y="684"/>
                  </a:cubicBezTo>
                  <a:cubicBezTo>
                    <a:pt x="1395" y="666"/>
                    <a:pt x="1378" y="649"/>
                    <a:pt x="1360" y="649"/>
                  </a:cubicBezTo>
                  <a:cubicBezTo>
                    <a:pt x="1360" y="631"/>
                    <a:pt x="1343" y="631"/>
                    <a:pt x="1343" y="631"/>
                  </a:cubicBezTo>
                  <a:cubicBezTo>
                    <a:pt x="1181" y="515"/>
                    <a:pt x="965" y="429"/>
                    <a:pt x="766" y="429"/>
                  </a:cubicBezTo>
                  <a:cubicBezTo>
                    <a:pt x="662" y="429"/>
                    <a:pt x="562" y="453"/>
                    <a:pt x="477" y="508"/>
                  </a:cubicBezTo>
                  <a:cubicBezTo>
                    <a:pt x="460" y="525"/>
                    <a:pt x="442" y="543"/>
                    <a:pt x="425" y="543"/>
                  </a:cubicBezTo>
                  <a:lnTo>
                    <a:pt x="389" y="578"/>
                  </a:lnTo>
                  <a:cubicBezTo>
                    <a:pt x="300" y="666"/>
                    <a:pt x="248" y="790"/>
                    <a:pt x="213" y="913"/>
                  </a:cubicBezTo>
                  <a:cubicBezTo>
                    <a:pt x="1" y="1620"/>
                    <a:pt x="336" y="2326"/>
                    <a:pt x="460" y="3051"/>
                  </a:cubicBezTo>
                  <a:cubicBezTo>
                    <a:pt x="566" y="3597"/>
                    <a:pt x="547" y="4198"/>
                    <a:pt x="830" y="4675"/>
                  </a:cubicBezTo>
                  <a:cubicBezTo>
                    <a:pt x="1060" y="5064"/>
                    <a:pt x="1484" y="5311"/>
                    <a:pt x="1908" y="5452"/>
                  </a:cubicBezTo>
                  <a:cubicBezTo>
                    <a:pt x="2066" y="5523"/>
                    <a:pt x="2243" y="5558"/>
                    <a:pt x="2402" y="5611"/>
                  </a:cubicBezTo>
                  <a:cubicBezTo>
                    <a:pt x="2473" y="5611"/>
                    <a:pt x="2544" y="5629"/>
                    <a:pt x="2614" y="5646"/>
                  </a:cubicBezTo>
                  <a:cubicBezTo>
                    <a:pt x="2740" y="5659"/>
                    <a:pt x="2865" y="5671"/>
                    <a:pt x="2990" y="5671"/>
                  </a:cubicBezTo>
                  <a:cubicBezTo>
                    <a:pt x="3042" y="5671"/>
                    <a:pt x="3093" y="5669"/>
                    <a:pt x="3144" y="5664"/>
                  </a:cubicBezTo>
                  <a:lnTo>
                    <a:pt x="3196" y="5664"/>
                  </a:lnTo>
                  <a:cubicBezTo>
                    <a:pt x="3479" y="5629"/>
                    <a:pt x="3762" y="5523"/>
                    <a:pt x="4027" y="5347"/>
                  </a:cubicBezTo>
                  <a:cubicBezTo>
                    <a:pt x="4416" y="5064"/>
                    <a:pt x="4715" y="4711"/>
                    <a:pt x="4963" y="4304"/>
                  </a:cubicBezTo>
                  <a:cubicBezTo>
                    <a:pt x="5422" y="3562"/>
                    <a:pt x="5740" y="2733"/>
                    <a:pt x="5881" y="1867"/>
                  </a:cubicBezTo>
                  <a:cubicBezTo>
                    <a:pt x="5916" y="1584"/>
                    <a:pt x="5951" y="1285"/>
                    <a:pt x="5846" y="1002"/>
                  </a:cubicBezTo>
                  <a:cubicBezTo>
                    <a:pt x="5775" y="790"/>
                    <a:pt x="5598" y="614"/>
                    <a:pt x="5386" y="543"/>
                  </a:cubicBezTo>
                  <a:cubicBezTo>
                    <a:pt x="5369" y="525"/>
                    <a:pt x="5351" y="525"/>
                    <a:pt x="5334" y="525"/>
                  </a:cubicBezTo>
                  <a:cubicBezTo>
                    <a:pt x="5280" y="508"/>
                    <a:pt x="5245" y="508"/>
                    <a:pt x="5193" y="508"/>
                  </a:cubicBezTo>
                  <a:cubicBezTo>
                    <a:pt x="4822" y="522"/>
                    <a:pt x="4505" y="903"/>
                    <a:pt x="4159" y="903"/>
                  </a:cubicBezTo>
                  <a:cubicBezTo>
                    <a:pt x="4110" y="903"/>
                    <a:pt x="4060" y="895"/>
                    <a:pt x="4009" y="878"/>
                  </a:cubicBezTo>
                  <a:cubicBezTo>
                    <a:pt x="3921" y="826"/>
                    <a:pt x="3851" y="772"/>
                    <a:pt x="3797" y="701"/>
                  </a:cubicBezTo>
                  <a:cubicBezTo>
                    <a:pt x="3780" y="666"/>
                    <a:pt x="3745" y="631"/>
                    <a:pt x="3726" y="595"/>
                  </a:cubicBezTo>
                  <a:cubicBezTo>
                    <a:pt x="3656" y="472"/>
                    <a:pt x="3585" y="348"/>
                    <a:pt x="3479" y="242"/>
                  </a:cubicBezTo>
                  <a:cubicBezTo>
                    <a:pt x="3345" y="83"/>
                    <a:pt x="3141" y="0"/>
                    <a:pt x="29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8"/>
            <p:cNvSpPr/>
            <p:nvPr/>
          </p:nvSpPr>
          <p:spPr>
            <a:xfrm>
              <a:off x="4484075" y="1740275"/>
              <a:ext cx="56075" cy="130725"/>
            </a:xfrm>
            <a:custGeom>
              <a:avLst/>
              <a:gdLst/>
              <a:ahLst/>
              <a:cxnLst/>
              <a:rect l="l" t="t" r="r" b="b"/>
              <a:pathLst>
                <a:path w="2243" h="5229" extrusionOk="0">
                  <a:moveTo>
                    <a:pt x="53" y="1"/>
                  </a:moveTo>
                  <a:cubicBezTo>
                    <a:pt x="36" y="18"/>
                    <a:pt x="18" y="36"/>
                    <a:pt x="1" y="36"/>
                  </a:cubicBezTo>
                  <a:cubicBezTo>
                    <a:pt x="107" y="512"/>
                    <a:pt x="177" y="990"/>
                    <a:pt x="229" y="1466"/>
                  </a:cubicBezTo>
                  <a:cubicBezTo>
                    <a:pt x="318" y="2278"/>
                    <a:pt x="424" y="3090"/>
                    <a:pt x="795" y="3815"/>
                  </a:cubicBezTo>
                  <a:cubicBezTo>
                    <a:pt x="1060" y="4345"/>
                    <a:pt x="1484" y="4786"/>
                    <a:pt x="1978" y="5104"/>
                  </a:cubicBezTo>
                  <a:cubicBezTo>
                    <a:pt x="2049" y="5139"/>
                    <a:pt x="2137" y="5193"/>
                    <a:pt x="2207" y="5228"/>
                  </a:cubicBezTo>
                  <a:lnTo>
                    <a:pt x="2243" y="5174"/>
                  </a:lnTo>
                  <a:cubicBezTo>
                    <a:pt x="2226" y="5157"/>
                    <a:pt x="2207" y="5157"/>
                    <a:pt x="2190" y="5139"/>
                  </a:cubicBezTo>
                  <a:cubicBezTo>
                    <a:pt x="1625" y="4840"/>
                    <a:pt x="1148" y="4362"/>
                    <a:pt x="848" y="3797"/>
                  </a:cubicBezTo>
                  <a:cubicBezTo>
                    <a:pt x="477" y="3074"/>
                    <a:pt x="389" y="2261"/>
                    <a:pt x="300" y="1466"/>
                  </a:cubicBezTo>
                  <a:cubicBezTo>
                    <a:pt x="229" y="971"/>
                    <a:pt x="177" y="477"/>
                    <a:pt x="53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8"/>
            <p:cNvSpPr/>
            <p:nvPr/>
          </p:nvSpPr>
          <p:spPr>
            <a:xfrm>
              <a:off x="4506150" y="1743350"/>
              <a:ext cx="40175" cy="124100"/>
            </a:xfrm>
            <a:custGeom>
              <a:avLst/>
              <a:gdLst/>
              <a:ahLst/>
              <a:cxnLst/>
              <a:rect l="l" t="t" r="r" b="b"/>
              <a:pathLst>
                <a:path w="1607" h="4964" extrusionOk="0">
                  <a:moveTo>
                    <a:pt x="36" y="1"/>
                  </a:moveTo>
                  <a:lnTo>
                    <a:pt x="36" y="1"/>
                  </a:lnTo>
                  <a:cubicBezTo>
                    <a:pt x="1" y="919"/>
                    <a:pt x="71" y="1714"/>
                    <a:pt x="248" y="2438"/>
                  </a:cubicBezTo>
                  <a:cubicBezTo>
                    <a:pt x="495" y="3445"/>
                    <a:pt x="954" y="4310"/>
                    <a:pt x="1572" y="4964"/>
                  </a:cubicBezTo>
                  <a:lnTo>
                    <a:pt x="1607" y="4928"/>
                  </a:lnTo>
                  <a:cubicBezTo>
                    <a:pt x="1006" y="4274"/>
                    <a:pt x="547" y="3410"/>
                    <a:pt x="318" y="2421"/>
                  </a:cubicBezTo>
                  <a:cubicBezTo>
                    <a:pt x="142" y="1714"/>
                    <a:pt x="71" y="937"/>
                    <a:pt x="107" y="54"/>
                  </a:cubicBezTo>
                  <a:cubicBezTo>
                    <a:pt x="88" y="36"/>
                    <a:pt x="71" y="19"/>
                    <a:pt x="53" y="19"/>
                  </a:cubicBezTo>
                  <a:cubicBezTo>
                    <a:pt x="53" y="1"/>
                    <a:pt x="36" y="1"/>
                    <a:pt x="36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8"/>
            <p:cNvSpPr/>
            <p:nvPr/>
          </p:nvSpPr>
          <p:spPr>
            <a:xfrm>
              <a:off x="4527350" y="1733225"/>
              <a:ext cx="24275" cy="134650"/>
            </a:xfrm>
            <a:custGeom>
              <a:avLst/>
              <a:gdLst/>
              <a:ahLst/>
              <a:cxnLst/>
              <a:rect l="l" t="t" r="r" b="b"/>
              <a:pathLst>
                <a:path w="971" h="5386" extrusionOk="0">
                  <a:moveTo>
                    <a:pt x="264" y="0"/>
                  </a:moveTo>
                  <a:cubicBezTo>
                    <a:pt x="229" y="35"/>
                    <a:pt x="212" y="52"/>
                    <a:pt x="194" y="88"/>
                  </a:cubicBezTo>
                  <a:lnTo>
                    <a:pt x="177" y="88"/>
                  </a:lnTo>
                  <a:cubicBezTo>
                    <a:pt x="0" y="1889"/>
                    <a:pt x="476" y="3744"/>
                    <a:pt x="919" y="5386"/>
                  </a:cubicBezTo>
                  <a:lnTo>
                    <a:pt x="971" y="5369"/>
                  </a:lnTo>
                  <a:cubicBezTo>
                    <a:pt x="547" y="3709"/>
                    <a:pt x="53" y="1837"/>
                    <a:pt x="264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8"/>
            <p:cNvSpPr/>
            <p:nvPr/>
          </p:nvSpPr>
          <p:spPr>
            <a:xfrm>
              <a:off x="4552950" y="1740700"/>
              <a:ext cx="55200" cy="123650"/>
            </a:xfrm>
            <a:custGeom>
              <a:avLst/>
              <a:gdLst/>
              <a:ahLst/>
              <a:cxnLst/>
              <a:rect l="l" t="t" r="r" b="b"/>
              <a:pathLst>
                <a:path w="2208" h="4946" extrusionOk="0">
                  <a:moveTo>
                    <a:pt x="2155" y="1"/>
                  </a:moveTo>
                  <a:cubicBezTo>
                    <a:pt x="1908" y="1220"/>
                    <a:pt x="1519" y="2385"/>
                    <a:pt x="990" y="3516"/>
                  </a:cubicBezTo>
                  <a:cubicBezTo>
                    <a:pt x="759" y="3992"/>
                    <a:pt x="495" y="4469"/>
                    <a:pt x="88" y="4823"/>
                  </a:cubicBezTo>
                  <a:cubicBezTo>
                    <a:pt x="53" y="4858"/>
                    <a:pt x="36" y="4875"/>
                    <a:pt x="1" y="4893"/>
                  </a:cubicBezTo>
                  <a:lnTo>
                    <a:pt x="36" y="4945"/>
                  </a:lnTo>
                  <a:cubicBezTo>
                    <a:pt x="53" y="4945"/>
                    <a:pt x="53" y="4945"/>
                    <a:pt x="53" y="4928"/>
                  </a:cubicBezTo>
                  <a:cubicBezTo>
                    <a:pt x="512" y="4557"/>
                    <a:pt x="795" y="4045"/>
                    <a:pt x="1042" y="3533"/>
                  </a:cubicBezTo>
                  <a:cubicBezTo>
                    <a:pt x="1590" y="2421"/>
                    <a:pt x="1978" y="1237"/>
                    <a:pt x="2207" y="19"/>
                  </a:cubicBezTo>
                  <a:cubicBezTo>
                    <a:pt x="2190" y="1"/>
                    <a:pt x="2172" y="1"/>
                    <a:pt x="2155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8"/>
            <p:cNvSpPr/>
            <p:nvPr/>
          </p:nvSpPr>
          <p:spPr>
            <a:xfrm>
              <a:off x="4551600" y="1742475"/>
              <a:ext cx="16800" cy="127175"/>
            </a:xfrm>
            <a:custGeom>
              <a:avLst/>
              <a:gdLst/>
              <a:ahLst/>
              <a:cxnLst/>
              <a:rect l="l" t="t" r="r" b="b"/>
              <a:pathLst>
                <a:path w="672" h="5087" extrusionOk="0">
                  <a:moveTo>
                    <a:pt x="601" y="0"/>
                  </a:moveTo>
                  <a:cubicBezTo>
                    <a:pt x="566" y="1625"/>
                    <a:pt x="372" y="3250"/>
                    <a:pt x="55" y="4822"/>
                  </a:cubicBezTo>
                  <a:cubicBezTo>
                    <a:pt x="36" y="4910"/>
                    <a:pt x="19" y="4980"/>
                    <a:pt x="1" y="5069"/>
                  </a:cubicBezTo>
                  <a:lnTo>
                    <a:pt x="19" y="5069"/>
                  </a:lnTo>
                  <a:lnTo>
                    <a:pt x="71" y="5086"/>
                  </a:lnTo>
                  <a:lnTo>
                    <a:pt x="71" y="5069"/>
                  </a:lnTo>
                  <a:cubicBezTo>
                    <a:pt x="90" y="4999"/>
                    <a:pt x="107" y="4928"/>
                    <a:pt x="107" y="4857"/>
                  </a:cubicBezTo>
                  <a:cubicBezTo>
                    <a:pt x="125" y="4822"/>
                    <a:pt x="125" y="4787"/>
                    <a:pt x="142" y="4752"/>
                  </a:cubicBezTo>
                  <a:cubicBezTo>
                    <a:pt x="443" y="3214"/>
                    <a:pt x="620" y="1660"/>
                    <a:pt x="672" y="106"/>
                  </a:cubicBezTo>
                  <a:cubicBezTo>
                    <a:pt x="655" y="71"/>
                    <a:pt x="620" y="36"/>
                    <a:pt x="601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8"/>
            <p:cNvSpPr/>
            <p:nvPr/>
          </p:nvSpPr>
          <p:spPr>
            <a:xfrm>
              <a:off x="4498625" y="1829625"/>
              <a:ext cx="51750" cy="44875"/>
            </a:xfrm>
            <a:custGeom>
              <a:avLst/>
              <a:gdLst/>
              <a:ahLst/>
              <a:cxnLst/>
              <a:rect l="l" t="t" r="r" b="b"/>
              <a:pathLst>
                <a:path w="2070" h="1795" extrusionOk="0">
                  <a:moveTo>
                    <a:pt x="225" y="1"/>
                  </a:moveTo>
                  <a:cubicBezTo>
                    <a:pt x="182" y="1"/>
                    <a:pt x="141" y="13"/>
                    <a:pt x="107" y="46"/>
                  </a:cubicBezTo>
                  <a:cubicBezTo>
                    <a:pt x="1" y="117"/>
                    <a:pt x="36" y="277"/>
                    <a:pt x="71" y="383"/>
                  </a:cubicBezTo>
                  <a:cubicBezTo>
                    <a:pt x="266" y="859"/>
                    <a:pt x="601" y="1247"/>
                    <a:pt x="1025" y="1513"/>
                  </a:cubicBezTo>
                  <a:cubicBezTo>
                    <a:pt x="1183" y="1607"/>
                    <a:pt x="1596" y="1795"/>
                    <a:pt x="1831" y="1795"/>
                  </a:cubicBezTo>
                  <a:cubicBezTo>
                    <a:pt x="1992" y="1795"/>
                    <a:pt x="2070" y="1707"/>
                    <a:pt x="1926" y="1442"/>
                  </a:cubicBezTo>
                  <a:cubicBezTo>
                    <a:pt x="1750" y="1106"/>
                    <a:pt x="1538" y="788"/>
                    <a:pt x="1291" y="524"/>
                  </a:cubicBezTo>
                  <a:cubicBezTo>
                    <a:pt x="1025" y="258"/>
                    <a:pt x="672" y="65"/>
                    <a:pt x="302" y="11"/>
                  </a:cubicBezTo>
                  <a:cubicBezTo>
                    <a:pt x="276" y="5"/>
                    <a:pt x="250" y="1"/>
                    <a:pt x="225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8"/>
            <p:cNvSpPr/>
            <p:nvPr/>
          </p:nvSpPr>
          <p:spPr>
            <a:xfrm>
              <a:off x="4542625" y="1828725"/>
              <a:ext cx="49625" cy="46100"/>
            </a:xfrm>
            <a:custGeom>
              <a:avLst/>
              <a:gdLst/>
              <a:ahLst/>
              <a:cxnLst/>
              <a:rect l="l" t="t" r="r" b="b"/>
              <a:pathLst>
                <a:path w="1985" h="1844" extrusionOk="0">
                  <a:moveTo>
                    <a:pt x="1771" y="1"/>
                  </a:moveTo>
                  <a:cubicBezTo>
                    <a:pt x="1743" y="1"/>
                    <a:pt x="1714" y="5"/>
                    <a:pt x="1685" y="12"/>
                  </a:cubicBezTo>
                  <a:cubicBezTo>
                    <a:pt x="1314" y="65"/>
                    <a:pt x="979" y="277"/>
                    <a:pt x="731" y="560"/>
                  </a:cubicBezTo>
                  <a:cubicBezTo>
                    <a:pt x="466" y="824"/>
                    <a:pt x="289" y="1160"/>
                    <a:pt x="131" y="1495"/>
                  </a:cubicBezTo>
                  <a:cubicBezTo>
                    <a:pt x="0" y="1756"/>
                    <a:pt x="67" y="1844"/>
                    <a:pt x="213" y="1844"/>
                  </a:cubicBezTo>
                  <a:cubicBezTo>
                    <a:pt x="441" y="1844"/>
                    <a:pt x="863" y="1628"/>
                    <a:pt x="1014" y="1530"/>
                  </a:cubicBezTo>
                  <a:cubicBezTo>
                    <a:pt x="1438" y="1248"/>
                    <a:pt x="1756" y="842"/>
                    <a:pt x="1932" y="383"/>
                  </a:cubicBezTo>
                  <a:cubicBezTo>
                    <a:pt x="1968" y="259"/>
                    <a:pt x="1985" y="101"/>
                    <a:pt x="1879" y="30"/>
                  </a:cubicBezTo>
                  <a:cubicBezTo>
                    <a:pt x="1848" y="9"/>
                    <a:pt x="1810" y="1"/>
                    <a:pt x="177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1" name="Google Shape;431;p8"/>
          <p:cNvGrpSpPr/>
          <p:nvPr/>
        </p:nvGrpSpPr>
        <p:grpSpPr>
          <a:xfrm rot="5629027">
            <a:off x="500502" y="-281259"/>
            <a:ext cx="1855321" cy="2585727"/>
            <a:chOff x="3840375" y="1558675"/>
            <a:chExt cx="988100" cy="1377175"/>
          </a:xfrm>
        </p:grpSpPr>
        <p:sp>
          <p:nvSpPr>
            <p:cNvPr id="432" name="Google Shape;432;p8"/>
            <p:cNvSpPr/>
            <p:nvPr/>
          </p:nvSpPr>
          <p:spPr>
            <a:xfrm>
              <a:off x="4197100" y="1580300"/>
              <a:ext cx="589875" cy="1355550"/>
            </a:xfrm>
            <a:custGeom>
              <a:avLst/>
              <a:gdLst/>
              <a:ahLst/>
              <a:cxnLst/>
              <a:rect l="l" t="t" r="r" b="b"/>
              <a:pathLst>
                <a:path w="23595" h="54222" extrusionOk="0">
                  <a:moveTo>
                    <a:pt x="768" y="0"/>
                  </a:moveTo>
                  <a:cubicBezTo>
                    <a:pt x="522" y="0"/>
                    <a:pt x="288" y="137"/>
                    <a:pt x="177" y="360"/>
                  </a:cubicBezTo>
                  <a:cubicBezTo>
                    <a:pt x="0" y="695"/>
                    <a:pt x="142" y="1083"/>
                    <a:pt x="460" y="1260"/>
                  </a:cubicBezTo>
                  <a:cubicBezTo>
                    <a:pt x="1571" y="1825"/>
                    <a:pt x="2560" y="2637"/>
                    <a:pt x="3338" y="3626"/>
                  </a:cubicBezTo>
                  <a:cubicBezTo>
                    <a:pt x="3780" y="4191"/>
                    <a:pt x="4150" y="4810"/>
                    <a:pt x="4538" y="5463"/>
                  </a:cubicBezTo>
                  <a:cubicBezTo>
                    <a:pt x="4839" y="5957"/>
                    <a:pt x="5139" y="6487"/>
                    <a:pt x="5492" y="6965"/>
                  </a:cubicBezTo>
                  <a:cubicBezTo>
                    <a:pt x="6040" y="7759"/>
                    <a:pt x="6676" y="8484"/>
                    <a:pt x="7276" y="9172"/>
                  </a:cubicBezTo>
                  <a:cubicBezTo>
                    <a:pt x="7771" y="9720"/>
                    <a:pt x="8265" y="10285"/>
                    <a:pt x="8706" y="10867"/>
                  </a:cubicBezTo>
                  <a:cubicBezTo>
                    <a:pt x="11515" y="14594"/>
                    <a:pt x="12627" y="19751"/>
                    <a:pt x="12203" y="27097"/>
                  </a:cubicBezTo>
                  <a:cubicBezTo>
                    <a:pt x="12186" y="27521"/>
                    <a:pt x="12151" y="27945"/>
                    <a:pt x="12132" y="28369"/>
                  </a:cubicBezTo>
                  <a:cubicBezTo>
                    <a:pt x="11974" y="30682"/>
                    <a:pt x="11814" y="33066"/>
                    <a:pt x="12238" y="35398"/>
                  </a:cubicBezTo>
                  <a:cubicBezTo>
                    <a:pt x="12591" y="37375"/>
                    <a:pt x="13333" y="39247"/>
                    <a:pt x="14058" y="41049"/>
                  </a:cubicBezTo>
                  <a:cubicBezTo>
                    <a:pt x="15841" y="45445"/>
                    <a:pt x="18049" y="50938"/>
                    <a:pt x="22552" y="54099"/>
                  </a:cubicBezTo>
                  <a:cubicBezTo>
                    <a:pt x="22669" y="54181"/>
                    <a:pt x="22805" y="54221"/>
                    <a:pt x="22939" y="54221"/>
                  </a:cubicBezTo>
                  <a:cubicBezTo>
                    <a:pt x="23151" y="54221"/>
                    <a:pt x="23359" y="54124"/>
                    <a:pt x="23488" y="53941"/>
                  </a:cubicBezTo>
                  <a:cubicBezTo>
                    <a:pt x="23559" y="53816"/>
                    <a:pt x="23594" y="53693"/>
                    <a:pt x="23594" y="53552"/>
                  </a:cubicBezTo>
                  <a:cubicBezTo>
                    <a:pt x="23594" y="53340"/>
                    <a:pt x="23505" y="53145"/>
                    <a:pt x="23312" y="53004"/>
                  </a:cubicBezTo>
                  <a:cubicBezTo>
                    <a:pt x="19144" y="50072"/>
                    <a:pt x="17006" y="44793"/>
                    <a:pt x="15294" y="40536"/>
                  </a:cubicBezTo>
                  <a:cubicBezTo>
                    <a:pt x="14605" y="38805"/>
                    <a:pt x="13881" y="37004"/>
                    <a:pt x="13545" y="35167"/>
                  </a:cubicBezTo>
                  <a:cubicBezTo>
                    <a:pt x="13157" y="32977"/>
                    <a:pt x="13298" y="30682"/>
                    <a:pt x="13457" y="28456"/>
                  </a:cubicBezTo>
                  <a:cubicBezTo>
                    <a:pt x="13474" y="28033"/>
                    <a:pt x="13510" y="27609"/>
                    <a:pt x="13528" y="27185"/>
                  </a:cubicBezTo>
                  <a:cubicBezTo>
                    <a:pt x="13811" y="22346"/>
                    <a:pt x="13722" y="15317"/>
                    <a:pt x="9766" y="10073"/>
                  </a:cubicBezTo>
                  <a:cubicBezTo>
                    <a:pt x="9290" y="9437"/>
                    <a:pt x="8777" y="8854"/>
                    <a:pt x="8282" y="8289"/>
                  </a:cubicBezTo>
                  <a:cubicBezTo>
                    <a:pt x="7665" y="7601"/>
                    <a:pt x="7081" y="6929"/>
                    <a:pt x="6587" y="6205"/>
                  </a:cubicBezTo>
                  <a:cubicBezTo>
                    <a:pt x="6269" y="5764"/>
                    <a:pt x="5987" y="5286"/>
                    <a:pt x="5687" y="4792"/>
                  </a:cubicBezTo>
                  <a:cubicBezTo>
                    <a:pt x="5280" y="4121"/>
                    <a:pt x="4875" y="3433"/>
                    <a:pt x="4380" y="2797"/>
                  </a:cubicBezTo>
                  <a:cubicBezTo>
                    <a:pt x="3497" y="1667"/>
                    <a:pt x="2349" y="713"/>
                    <a:pt x="1077" y="77"/>
                  </a:cubicBezTo>
                  <a:cubicBezTo>
                    <a:pt x="977" y="25"/>
                    <a:pt x="871" y="0"/>
                    <a:pt x="768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8"/>
            <p:cNvSpPr/>
            <p:nvPr/>
          </p:nvSpPr>
          <p:spPr>
            <a:xfrm>
              <a:off x="4100850" y="1858975"/>
              <a:ext cx="336450" cy="91100"/>
            </a:xfrm>
            <a:custGeom>
              <a:avLst/>
              <a:gdLst/>
              <a:ahLst/>
              <a:cxnLst/>
              <a:rect l="l" t="t" r="r" b="b"/>
              <a:pathLst>
                <a:path w="13458" h="3644" extrusionOk="0">
                  <a:moveTo>
                    <a:pt x="7167" y="1"/>
                  </a:moveTo>
                  <a:cubicBezTo>
                    <a:pt x="6887" y="1"/>
                    <a:pt x="6610" y="7"/>
                    <a:pt x="6340" y="21"/>
                  </a:cubicBezTo>
                  <a:cubicBezTo>
                    <a:pt x="3196" y="179"/>
                    <a:pt x="1" y="2722"/>
                    <a:pt x="1" y="2722"/>
                  </a:cubicBezTo>
                  <a:cubicBezTo>
                    <a:pt x="1" y="2722"/>
                    <a:pt x="1449" y="3306"/>
                    <a:pt x="6358" y="3624"/>
                  </a:cubicBezTo>
                  <a:cubicBezTo>
                    <a:pt x="6577" y="3637"/>
                    <a:pt x="6790" y="3643"/>
                    <a:pt x="6998" y="3643"/>
                  </a:cubicBezTo>
                  <a:cubicBezTo>
                    <a:pt x="11458" y="3643"/>
                    <a:pt x="13458" y="709"/>
                    <a:pt x="13458" y="709"/>
                  </a:cubicBezTo>
                  <a:cubicBezTo>
                    <a:pt x="13458" y="709"/>
                    <a:pt x="10138" y="1"/>
                    <a:pt x="71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8"/>
            <p:cNvSpPr/>
            <p:nvPr/>
          </p:nvSpPr>
          <p:spPr>
            <a:xfrm>
              <a:off x="3840375" y="1658250"/>
              <a:ext cx="378825" cy="135800"/>
            </a:xfrm>
            <a:custGeom>
              <a:avLst/>
              <a:gdLst/>
              <a:ahLst/>
              <a:cxnLst/>
              <a:rect l="l" t="t" r="r" b="b"/>
              <a:pathLst>
                <a:path w="15153" h="5432" extrusionOk="0">
                  <a:moveTo>
                    <a:pt x="4528" y="1"/>
                  </a:moveTo>
                  <a:cubicBezTo>
                    <a:pt x="2106" y="1"/>
                    <a:pt x="0" y="614"/>
                    <a:pt x="0" y="614"/>
                  </a:cubicBezTo>
                  <a:cubicBezTo>
                    <a:pt x="0" y="614"/>
                    <a:pt x="1272" y="1869"/>
                    <a:pt x="6339" y="4341"/>
                  </a:cubicBezTo>
                  <a:cubicBezTo>
                    <a:pt x="8035" y="5159"/>
                    <a:pt x="9579" y="5432"/>
                    <a:pt x="10885" y="5432"/>
                  </a:cubicBezTo>
                  <a:cubicBezTo>
                    <a:pt x="13496" y="5432"/>
                    <a:pt x="15152" y="4341"/>
                    <a:pt x="15152" y="4341"/>
                  </a:cubicBezTo>
                  <a:cubicBezTo>
                    <a:pt x="15152" y="4341"/>
                    <a:pt x="11303" y="1709"/>
                    <a:pt x="7893" y="508"/>
                  </a:cubicBezTo>
                  <a:cubicBezTo>
                    <a:pt x="6821" y="130"/>
                    <a:pt x="5641" y="1"/>
                    <a:pt x="45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8"/>
            <p:cNvSpPr/>
            <p:nvPr/>
          </p:nvSpPr>
          <p:spPr>
            <a:xfrm>
              <a:off x="4109675" y="1738400"/>
              <a:ext cx="369550" cy="174275"/>
            </a:xfrm>
            <a:custGeom>
              <a:avLst/>
              <a:gdLst/>
              <a:ahLst/>
              <a:cxnLst/>
              <a:rect l="l" t="t" r="r" b="b"/>
              <a:pathLst>
                <a:path w="14782" h="6971" extrusionOk="0">
                  <a:moveTo>
                    <a:pt x="113" y="0"/>
                  </a:moveTo>
                  <a:cubicBezTo>
                    <a:pt x="70" y="0"/>
                    <a:pt x="33" y="32"/>
                    <a:pt x="18" y="76"/>
                  </a:cubicBezTo>
                  <a:cubicBezTo>
                    <a:pt x="1" y="146"/>
                    <a:pt x="36" y="199"/>
                    <a:pt x="88" y="217"/>
                  </a:cubicBezTo>
                  <a:cubicBezTo>
                    <a:pt x="2631" y="853"/>
                    <a:pt x="5157" y="1611"/>
                    <a:pt x="7541" y="2654"/>
                  </a:cubicBezTo>
                  <a:cubicBezTo>
                    <a:pt x="9926" y="3714"/>
                    <a:pt x="12186" y="5073"/>
                    <a:pt x="14040" y="6857"/>
                  </a:cubicBezTo>
                  <a:cubicBezTo>
                    <a:pt x="14040" y="6857"/>
                    <a:pt x="14040" y="6874"/>
                    <a:pt x="14058" y="6874"/>
                  </a:cubicBezTo>
                  <a:cubicBezTo>
                    <a:pt x="14130" y="6939"/>
                    <a:pt x="14225" y="6970"/>
                    <a:pt x="14320" y="6970"/>
                  </a:cubicBezTo>
                  <a:cubicBezTo>
                    <a:pt x="14433" y="6970"/>
                    <a:pt x="14547" y="6926"/>
                    <a:pt x="14623" y="6839"/>
                  </a:cubicBezTo>
                  <a:cubicBezTo>
                    <a:pt x="14782" y="6662"/>
                    <a:pt x="14765" y="6415"/>
                    <a:pt x="14588" y="6257"/>
                  </a:cubicBezTo>
                  <a:cubicBezTo>
                    <a:pt x="12575" y="4472"/>
                    <a:pt x="10208" y="3165"/>
                    <a:pt x="7753" y="2176"/>
                  </a:cubicBezTo>
                  <a:cubicBezTo>
                    <a:pt x="5280" y="1206"/>
                    <a:pt x="2720" y="535"/>
                    <a:pt x="142" y="5"/>
                  </a:cubicBezTo>
                  <a:cubicBezTo>
                    <a:pt x="132" y="2"/>
                    <a:pt x="123" y="0"/>
                    <a:pt x="113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8"/>
            <p:cNvSpPr/>
            <p:nvPr/>
          </p:nvSpPr>
          <p:spPr>
            <a:xfrm>
              <a:off x="4144550" y="1670225"/>
              <a:ext cx="196925" cy="150700"/>
            </a:xfrm>
            <a:custGeom>
              <a:avLst/>
              <a:gdLst/>
              <a:ahLst/>
              <a:cxnLst/>
              <a:rect l="l" t="t" r="r" b="b"/>
              <a:pathLst>
                <a:path w="7877" h="6028" extrusionOk="0">
                  <a:moveTo>
                    <a:pt x="92" y="0"/>
                  </a:moveTo>
                  <a:cubicBezTo>
                    <a:pt x="68" y="0"/>
                    <a:pt x="46" y="9"/>
                    <a:pt x="35" y="29"/>
                  </a:cubicBezTo>
                  <a:cubicBezTo>
                    <a:pt x="0" y="65"/>
                    <a:pt x="19" y="118"/>
                    <a:pt x="54" y="135"/>
                  </a:cubicBezTo>
                  <a:cubicBezTo>
                    <a:pt x="1396" y="966"/>
                    <a:pt x="2668" y="1866"/>
                    <a:pt x="3904" y="2838"/>
                  </a:cubicBezTo>
                  <a:cubicBezTo>
                    <a:pt x="4521" y="3314"/>
                    <a:pt x="5122" y="3827"/>
                    <a:pt x="5705" y="4338"/>
                  </a:cubicBezTo>
                  <a:cubicBezTo>
                    <a:pt x="6287" y="4851"/>
                    <a:pt x="6852" y="5398"/>
                    <a:pt x="7400" y="5946"/>
                  </a:cubicBezTo>
                  <a:lnTo>
                    <a:pt x="7400" y="5963"/>
                  </a:lnTo>
                  <a:cubicBezTo>
                    <a:pt x="7451" y="6006"/>
                    <a:pt x="7514" y="6028"/>
                    <a:pt x="7577" y="6028"/>
                  </a:cubicBezTo>
                  <a:cubicBezTo>
                    <a:pt x="7646" y="6028"/>
                    <a:pt x="7715" y="6001"/>
                    <a:pt x="7771" y="5946"/>
                  </a:cubicBezTo>
                  <a:cubicBezTo>
                    <a:pt x="7877" y="5857"/>
                    <a:pt x="7860" y="5681"/>
                    <a:pt x="7771" y="5593"/>
                  </a:cubicBezTo>
                  <a:cubicBezTo>
                    <a:pt x="7189" y="5028"/>
                    <a:pt x="6588" y="4515"/>
                    <a:pt x="5969" y="4020"/>
                  </a:cubicBezTo>
                  <a:cubicBezTo>
                    <a:pt x="5369" y="3526"/>
                    <a:pt x="4751" y="3032"/>
                    <a:pt x="4097" y="2572"/>
                  </a:cubicBezTo>
                  <a:cubicBezTo>
                    <a:pt x="2826" y="1637"/>
                    <a:pt x="1502" y="789"/>
                    <a:pt x="141" y="12"/>
                  </a:cubicBezTo>
                  <a:cubicBezTo>
                    <a:pt x="127" y="5"/>
                    <a:pt x="109" y="0"/>
                    <a:pt x="92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8"/>
            <p:cNvSpPr/>
            <p:nvPr/>
          </p:nvSpPr>
          <p:spPr>
            <a:xfrm>
              <a:off x="4027975" y="1558675"/>
              <a:ext cx="149725" cy="156050"/>
            </a:xfrm>
            <a:custGeom>
              <a:avLst/>
              <a:gdLst/>
              <a:ahLst/>
              <a:cxnLst/>
              <a:rect l="l" t="t" r="r" b="b"/>
              <a:pathLst>
                <a:path w="5989" h="6242" extrusionOk="0">
                  <a:moveTo>
                    <a:pt x="3217" y="0"/>
                  </a:moveTo>
                  <a:cubicBezTo>
                    <a:pt x="3059" y="0"/>
                    <a:pt x="2899" y="47"/>
                    <a:pt x="2774" y="147"/>
                  </a:cubicBezTo>
                  <a:cubicBezTo>
                    <a:pt x="2756" y="147"/>
                    <a:pt x="2739" y="165"/>
                    <a:pt x="2721" y="182"/>
                  </a:cubicBezTo>
                  <a:cubicBezTo>
                    <a:pt x="2685" y="218"/>
                    <a:pt x="2668" y="253"/>
                    <a:pt x="2633" y="288"/>
                  </a:cubicBezTo>
                  <a:cubicBezTo>
                    <a:pt x="2421" y="641"/>
                    <a:pt x="2633" y="1225"/>
                    <a:pt x="2280" y="1472"/>
                  </a:cubicBezTo>
                  <a:cubicBezTo>
                    <a:pt x="2191" y="1524"/>
                    <a:pt x="2103" y="1543"/>
                    <a:pt x="2014" y="1560"/>
                  </a:cubicBezTo>
                  <a:lnTo>
                    <a:pt x="2014" y="1543"/>
                  </a:lnTo>
                  <a:cubicBezTo>
                    <a:pt x="1962" y="1560"/>
                    <a:pt x="1927" y="1560"/>
                    <a:pt x="1891" y="1560"/>
                  </a:cubicBezTo>
                  <a:cubicBezTo>
                    <a:pt x="1792" y="1548"/>
                    <a:pt x="1683" y="1535"/>
                    <a:pt x="1578" y="1535"/>
                  </a:cubicBezTo>
                  <a:cubicBezTo>
                    <a:pt x="1534" y="1535"/>
                    <a:pt x="1491" y="1537"/>
                    <a:pt x="1449" y="1543"/>
                  </a:cubicBezTo>
                  <a:cubicBezTo>
                    <a:pt x="1166" y="1595"/>
                    <a:pt x="919" y="1825"/>
                    <a:pt x="849" y="2125"/>
                  </a:cubicBezTo>
                  <a:cubicBezTo>
                    <a:pt x="832" y="2214"/>
                    <a:pt x="832" y="2337"/>
                    <a:pt x="849" y="2426"/>
                  </a:cubicBezTo>
                  <a:cubicBezTo>
                    <a:pt x="867" y="2461"/>
                    <a:pt x="867" y="2513"/>
                    <a:pt x="867" y="2532"/>
                  </a:cubicBezTo>
                  <a:lnTo>
                    <a:pt x="867" y="2549"/>
                  </a:lnTo>
                  <a:cubicBezTo>
                    <a:pt x="919" y="2673"/>
                    <a:pt x="973" y="2814"/>
                    <a:pt x="1008" y="2956"/>
                  </a:cubicBezTo>
                  <a:cubicBezTo>
                    <a:pt x="1044" y="3043"/>
                    <a:pt x="1079" y="3132"/>
                    <a:pt x="1061" y="3220"/>
                  </a:cubicBezTo>
                  <a:cubicBezTo>
                    <a:pt x="1025" y="3396"/>
                    <a:pt x="832" y="3467"/>
                    <a:pt x="655" y="3521"/>
                  </a:cubicBezTo>
                  <a:cubicBezTo>
                    <a:pt x="637" y="3521"/>
                    <a:pt x="620" y="3538"/>
                    <a:pt x="601" y="3538"/>
                  </a:cubicBezTo>
                  <a:cubicBezTo>
                    <a:pt x="584" y="3538"/>
                    <a:pt x="584" y="3538"/>
                    <a:pt x="584" y="3556"/>
                  </a:cubicBezTo>
                  <a:cubicBezTo>
                    <a:pt x="283" y="3644"/>
                    <a:pt x="19" y="3909"/>
                    <a:pt x="1" y="4192"/>
                  </a:cubicBezTo>
                  <a:lnTo>
                    <a:pt x="1" y="4262"/>
                  </a:lnTo>
                  <a:lnTo>
                    <a:pt x="1" y="4298"/>
                  </a:lnTo>
                  <a:cubicBezTo>
                    <a:pt x="19" y="4439"/>
                    <a:pt x="90" y="4545"/>
                    <a:pt x="177" y="4651"/>
                  </a:cubicBezTo>
                  <a:cubicBezTo>
                    <a:pt x="655" y="5198"/>
                    <a:pt x="1432" y="5322"/>
                    <a:pt x="2085" y="5622"/>
                  </a:cubicBezTo>
                  <a:cubicBezTo>
                    <a:pt x="2598" y="5852"/>
                    <a:pt x="3092" y="6205"/>
                    <a:pt x="3639" y="6240"/>
                  </a:cubicBezTo>
                  <a:cubicBezTo>
                    <a:pt x="3658" y="6241"/>
                    <a:pt x="3676" y="6241"/>
                    <a:pt x="3695" y="6241"/>
                  </a:cubicBezTo>
                  <a:cubicBezTo>
                    <a:pt x="4134" y="6241"/>
                    <a:pt x="4555" y="6052"/>
                    <a:pt x="4893" y="5781"/>
                  </a:cubicBezTo>
                  <a:cubicBezTo>
                    <a:pt x="5035" y="5675"/>
                    <a:pt x="5176" y="5569"/>
                    <a:pt x="5299" y="5463"/>
                  </a:cubicBezTo>
                  <a:cubicBezTo>
                    <a:pt x="5353" y="5410"/>
                    <a:pt x="5388" y="5357"/>
                    <a:pt x="5440" y="5304"/>
                  </a:cubicBezTo>
                  <a:cubicBezTo>
                    <a:pt x="5565" y="5181"/>
                    <a:pt x="5671" y="5039"/>
                    <a:pt x="5758" y="4880"/>
                  </a:cubicBezTo>
                  <a:cubicBezTo>
                    <a:pt x="5758" y="4863"/>
                    <a:pt x="5776" y="4845"/>
                    <a:pt x="5793" y="4828"/>
                  </a:cubicBezTo>
                  <a:cubicBezTo>
                    <a:pt x="5918" y="4580"/>
                    <a:pt x="5988" y="4298"/>
                    <a:pt x="5988" y="3961"/>
                  </a:cubicBezTo>
                  <a:cubicBezTo>
                    <a:pt x="5988" y="3485"/>
                    <a:pt x="5847" y="3043"/>
                    <a:pt x="5652" y="2602"/>
                  </a:cubicBezTo>
                  <a:cubicBezTo>
                    <a:pt x="5299" y="1807"/>
                    <a:pt x="4788" y="1084"/>
                    <a:pt x="4152" y="483"/>
                  </a:cubicBezTo>
                  <a:cubicBezTo>
                    <a:pt x="3940" y="288"/>
                    <a:pt x="3693" y="95"/>
                    <a:pt x="3410" y="24"/>
                  </a:cubicBezTo>
                  <a:cubicBezTo>
                    <a:pt x="3348" y="8"/>
                    <a:pt x="3283" y="0"/>
                    <a:pt x="3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8"/>
            <p:cNvSpPr/>
            <p:nvPr/>
          </p:nvSpPr>
          <p:spPr>
            <a:xfrm>
              <a:off x="4027975" y="1663450"/>
              <a:ext cx="138675" cy="38800"/>
            </a:xfrm>
            <a:custGeom>
              <a:avLst/>
              <a:gdLst/>
              <a:ahLst/>
              <a:cxnLst/>
              <a:rect l="l" t="t" r="r" b="b"/>
              <a:pathLst>
                <a:path w="5547" h="1552" extrusionOk="0">
                  <a:moveTo>
                    <a:pt x="1" y="1"/>
                  </a:moveTo>
                  <a:lnTo>
                    <a:pt x="1" y="71"/>
                  </a:lnTo>
                  <a:cubicBezTo>
                    <a:pt x="443" y="230"/>
                    <a:pt x="884" y="460"/>
                    <a:pt x="1308" y="689"/>
                  </a:cubicBezTo>
                  <a:cubicBezTo>
                    <a:pt x="2033" y="1060"/>
                    <a:pt x="2756" y="1431"/>
                    <a:pt x="3568" y="1537"/>
                  </a:cubicBezTo>
                  <a:cubicBezTo>
                    <a:pt x="3678" y="1547"/>
                    <a:pt x="3789" y="1552"/>
                    <a:pt x="3899" y="1552"/>
                  </a:cubicBezTo>
                  <a:cubicBezTo>
                    <a:pt x="4376" y="1552"/>
                    <a:pt x="4855" y="1458"/>
                    <a:pt x="5299" y="1272"/>
                  </a:cubicBezTo>
                  <a:cubicBezTo>
                    <a:pt x="5370" y="1237"/>
                    <a:pt x="5459" y="1183"/>
                    <a:pt x="5546" y="1148"/>
                  </a:cubicBezTo>
                  <a:lnTo>
                    <a:pt x="5511" y="1077"/>
                  </a:lnTo>
                  <a:cubicBezTo>
                    <a:pt x="5494" y="1096"/>
                    <a:pt x="5459" y="1113"/>
                    <a:pt x="5440" y="1113"/>
                  </a:cubicBezTo>
                  <a:cubicBezTo>
                    <a:pt x="4979" y="1358"/>
                    <a:pt x="4459" y="1485"/>
                    <a:pt x="3938" y="1485"/>
                  </a:cubicBezTo>
                  <a:cubicBezTo>
                    <a:pt x="3821" y="1485"/>
                    <a:pt x="3703" y="1479"/>
                    <a:pt x="3587" y="1466"/>
                  </a:cubicBezTo>
                  <a:cubicBezTo>
                    <a:pt x="2774" y="1378"/>
                    <a:pt x="2049" y="990"/>
                    <a:pt x="1343" y="618"/>
                  </a:cubicBezTo>
                  <a:cubicBezTo>
                    <a:pt x="902" y="406"/>
                    <a:pt x="460" y="177"/>
                    <a:pt x="1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8"/>
            <p:cNvSpPr/>
            <p:nvPr/>
          </p:nvSpPr>
          <p:spPr>
            <a:xfrm>
              <a:off x="4042575" y="1646675"/>
              <a:ext cx="124525" cy="40150"/>
            </a:xfrm>
            <a:custGeom>
              <a:avLst/>
              <a:gdLst/>
              <a:ahLst/>
              <a:cxnLst/>
              <a:rect l="l" t="t" r="r" b="b"/>
              <a:pathLst>
                <a:path w="4981" h="1606" extrusionOk="0">
                  <a:moveTo>
                    <a:pt x="71" y="1"/>
                  </a:moveTo>
                  <a:cubicBezTo>
                    <a:pt x="53" y="1"/>
                    <a:pt x="36" y="18"/>
                    <a:pt x="17" y="18"/>
                  </a:cubicBezTo>
                  <a:cubicBezTo>
                    <a:pt x="0" y="18"/>
                    <a:pt x="0" y="18"/>
                    <a:pt x="0" y="36"/>
                  </a:cubicBezTo>
                  <a:cubicBezTo>
                    <a:pt x="742" y="566"/>
                    <a:pt x="1430" y="954"/>
                    <a:pt x="2137" y="1219"/>
                  </a:cubicBezTo>
                  <a:cubicBezTo>
                    <a:pt x="2827" y="1470"/>
                    <a:pt x="3518" y="1605"/>
                    <a:pt x="4183" y="1605"/>
                  </a:cubicBezTo>
                  <a:cubicBezTo>
                    <a:pt x="4453" y="1605"/>
                    <a:pt x="4720" y="1583"/>
                    <a:pt x="4981" y="1536"/>
                  </a:cubicBezTo>
                  <a:lnTo>
                    <a:pt x="4962" y="1484"/>
                  </a:lnTo>
                  <a:cubicBezTo>
                    <a:pt x="4713" y="1524"/>
                    <a:pt x="4456" y="1544"/>
                    <a:pt x="4195" y="1544"/>
                  </a:cubicBezTo>
                  <a:cubicBezTo>
                    <a:pt x="3532" y="1544"/>
                    <a:pt x="2839" y="1414"/>
                    <a:pt x="2155" y="1148"/>
                  </a:cubicBezTo>
                  <a:cubicBezTo>
                    <a:pt x="1484" y="901"/>
                    <a:pt x="794" y="512"/>
                    <a:pt x="71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8"/>
            <p:cNvSpPr/>
            <p:nvPr/>
          </p:nvSpPr>
          <p:spPr>
            <a:xfrm>
              <a:off x="4049175" y="1619300"/>
              <a:ext cx="121450" cy="62275"/>
            </a:xfrm>
            <a:custGeom>
              <a:avLst/>
              <a:gdLst/>
              <a:ahLst/>
              <a:cxnLst/>
              <a:rect l="l" t="t" r="r" b="b"/>
              <a:pathLst>
                <a:path w="4858" h="2491" extrusionOk="0">
                  <a:moveTo>
                    <a:pt x="1" y="1"/>
                  </a:moveTo>
                  <a:lnTo>
                    <a:pt x="1" y="1"/>
                  </a:lnTo>
                  <a:cubicBezTo>
                    <a:pt x="19" y="36"/>
                    <a:pt x="19" y="88"/>
                    <a:pt x="19" y="107"/>
                  </a:cubicBezTo>
                  <a:lnTo>
                    <a:pt x="19" y="124"/>
                  </a:lnTo>
                  <a:cubicBezTo>
                    <a:pt x="1413" y="1289"/>
                    <a:pt x="3215" y="1925"/>
                    <a:pt x="4823" y="2490"/>
                  </a:cubicBezTo>
                  <a:lnTo>
                    <a:pt x="4858" y="2420"/>
                  </a:lnTo>
                  <a:cubicBezTo>
                    <a:pt x="3215" y="1854"/>
                    <a:pt x="1396" y="1219"/>
                    <a:pt x="1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8"/>
            <p:cNvSpPr/>
            <p:nvPr/>
          </p:nvSpPr>
          <p:spPr>
            <a:xfrm>
              <a:off x="4095975" y="1562325"/>
              <a:ext cx="72900" cy="113950"/>
            </a:xfrm>
            <a:custGeom>
              <a:avLst/>
              <a:gdLst/>
              <a:ahLst/>
              <a:cxnLst/>
              <a:rect l="l" t="t" r="r" b="b"/>
              <a:pathLst>
                <a:path w="2916" h="4558" extrusionOk="0">
                  <a:moveTo>
                    <a:pt x="54" y="1"/>
                  </a:moveTo>
                  <a:cubicBezTo>
                    <a:pt x="36" y="1"/>
                    <a:pt x="19" y="19"/>
                    <a:pt x="1" y="36"/>
                  </a:cubicBezTo>
                  <a:cubicBezTo>
                    <a:pt x="884" y="919"/>
                    <a:pt x="1625" y="1891"/>
                    <a:pt x="2261" y="2968"/>
                  </a:cubicBezTo>
                  <a:cubicBezTo>
                    <a:pt x="2527" y="3427"/>
                    <a:pt x="2774" y="3921"/>
                    <a:pt x="2845" y="4451"/>
                  </a:cubicBezTo>
                  <a:cubicBezTo>
                    <a:pt x="2845" y="4487"/>
                    <a:pt x="2845" y="4522"/>
                    <a:pt x="2862" y="4557"/>
                  </a:cubicBezTo>
                  <a:lnTo>
                    <a:pt x="2915" y="4557"/>
                  </a:lnTo>
                  <a:lnTo>
                    <a:pt x="2915" y="4540"/>
                  </a:lnTo>
                  <a:cubicBezTo>
                    <a:pt x="2862" y="3957"/>
                    <a:pt x="2597" y="3427"/>
                    <a:pt x="2315" y="2932"/>
                  </a:cubicBezTo>
                  <a:cubicBezTo>
                    <a:pt x="1696" y="1856"/>
                    <a:pt x="937" y="867"/>
                    <a:pt x="54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8"/>
            <p:cNvSpPr/>
            <p:nvPr/>
          </p:nvSpPr>
          <p:spPr>
            <a:xfrm>
              <a:off x="4075250" y="1597225"/>
              <a:ext cx="97575" cy="83450"/>
            </a:xfrm>
            <a:custGeom>
              <a:avLst/>
              <a:gdLst/>
              <a:ahLst/>
              <a:cxnLst/>
              <a:rect l="l" t="t" r="r" b="b"/>
              <a:pathLst>
                <a:path w="3903" h="3338" extrusionOk="0">
                  <a:moveTo>
                    <a:pt x="123" y="1"/>
                  </a:moveTo>
                  <a:cubicBezTo>
                    <a:pt x="71" y="18"/>
                    <a:pt x="36" y="18"/>
                    <a:pt x="0" y="18"/>
                  </a:cubicBezTo>
                  <a:cubicBezTo>
                    <a:pt x="1324" y="954"/>
                    <a:pt x="2560" y="2014"/>
                    <a:pt x="3691" y="3161"/>
                  </a:cubicBezTo>
                  <a:cubicBezTo>
                    <a:pt x="3744" y="3232"/>
                    <a:pt x="3796" y="3286"/>
                    <a:pt x="3867" y="3338"/>
                  </a:cubicBezTo>
                  <a:lnTo>
                    <a:pt x="3902" y="3303"/>
                  </a:lnTo>
                  <a:lnTo>
                    <a:pt x="3902" y="3286"/>
                  </a:lnTo>
                  <a:cubicBezTo>
                    <a:pt x="3850" y="3232"/>
                    <a:pt x="3796" y="3180"/>
                    <a:pt x="3744" y="3144"/>
                  </a:cubicBezTo>
                  <a:cubicBezTo>
                    <a:pt x="3726" y="3109"/>
                    <a:pt x="3691" y="3091"/>
                    <a:pt x="3674" y="3055"/>
                  </a:cubicBezTo>
                  <a:cubicBezTo>
                    <a:pt x="2579" y="1943"/>
                    <a:pt x="1378" y="919"/>
                    <a:pt x="123" y="18"/>
                  </a:cubicBezTo>
                  <a:lnTo>
                    <a:pt x="123" y="1"/>
                  </a:ln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8"/>
            <p:cNvSpPr/>
            <p:nvPr/>
          </p:nvSpPr>
          <p:spPr>
            <a:xfrm>
              <a:off x="4111450" y="1682100"/>
              <a:ext cx="73300" cy="25875"/>
            </a:xfrm>
            <a:custGeom>
              <a:avLst/>
              <a:gdLst/>
              <a:ahLst/>
              <a:cxnLst/>
              <a:rect l="l" t="t" r="r" b="b"/>
              <a:pathLst>
                <a:path w="2932" h="1035" extrusionOk="0">
                  <a:moveTo>
                    <a:pt x="1614" y="1"/>
                  </a:moveTo>
                  <a:cubicBezTo>
                    <a:pt x="1428" y="1"/>
                    <a:pt x="1244" y="14"/>
                    <a:pt x="1060" y="49"/>
                  </a:cubicBezTo>
                  <a:cubicBezTo>
                    <a:pt x="688" y="119"/>
                    <a:pt x="335" y="296"/>
                    <a:pt x="88" y="579"/>
                  </a:cubicBezTo>
                  <a:cubicBezTo>
                    <a:pt x="53" y="632"/>
                    <a:pt x="0" y="685"/>
                    <a:pt x="0" y="755"/>
                  </a:cubicBezTo>
                  <a:cubicBezTo>
                    <a:pt x="17" y="880"/>
                    <a:pt x="159" y="950"/>
                    <a:pt x="283" y="985"/>
                  </a:cubicBezTo>
                  <a:cubicBezTo>
                    <a:pt x="430" y="1018"/>
                    <a:pt x="583" y="1034"/>
                    <a:pt x="736" y="1034"/>
                  </a:cubicBezTo>
                  <a:cubicBezTo>
                    <a:pt x="1079" y="1034"/>
                    <a:pt x="1426" y="955"/>
                    <a:pt x="1731" y="809"/>
                  </a:cubicBezTo>
                  <a:cubicBezTo>
                    <a:pt x="2014" y="685"/>
                    <a:pt x="2932" y="119"/>
                    <a:pt x="2190" y="32"/>
                  </a:cubicBezTo>
                  <a:cubicBezTo>
                    <a:pt x="1995" y="14"/>
                    <a:pt x="1803" y="1"/>
                    <a:pt x="1614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8"/>
            <p:cNvSpPr/>
            <p:nvPr/>
          </p:nvSpPr>
          <p:spPr>
            <a:xfrm>
              <a:off x="4152500" y="1626900"/>
              <a:ext cx="26500" cy="62500"/>
            </a:xfrm>
            <a:custGeom>
              <a:avLst/>
              <a:gdLst/>
              <a:ahLst/>
              <a:cxnLst/>
              <a:rect l="l" t="t" r="r" b="b"/>
              <a:pathLst>
                <a:path w="1060" h="2500" extrusionOk="0">
                  <a:moveTo>
                    <a:pt x="369" y="0"/>
                  </a:moveTo>
                  <a:cubicBezTo>
                    <a:pt x="347" y="0"/>
                    <a:pt x="324" y="5"/>
                    <a:pt x="301" y="15"/>
                  </a:cubicBezTo>
                  <a:cubicBezTo>
                    <a:pt x="247" y="32"/>
                    <a:pt x="195" y="102"/>
                    <a:pt x="177" y="173"/>
                  </a:cubicBezTo>
                  <a:cubicBezTo>
                    <a:pt x="18" y="509"/>
                    <a:pt x="0" y="898"/>
                    <a:pt x="89" y="1268"/>
                  </a:cubicBezTo>
                  <a:cubicBezTo>
                    <a:pt x="177" y="1621"/>
                    <a:pt x="353" y="1957"/>
                    <a:pt x="530" y="2292"/>
                  </a:cubicBezTo>
                  <a:cubicBezTo>
                    <a:pt x="618" y="2440"/>
                    <a:pt x="693" y="2499"/>
                    <a:pt x="756" y="2499"/>
                  </a:cubicBezTo>
                  <a:cubicBezTo>
                    <a:pt x="975" y="2499"/>
                    <a:pt x="1060" y="1801"/>
                    <a:pt x="1060" y="1569"/>
                  </a:cubicBezTo>
                  <a:cubicBezTo>
                    <a:pt x="1060" y="1074"/>
                    <a:pt x="918" y="561"/>
                    <a:pt x="619" y="173"/>
                  </a:cubicBezTo>
                  <a:cubicBezTo>
                    <a:pt x="561" y="87"/>
                    <a:pt x="468" y="0"/>
                    <a:pt x="369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8"/>
            <p:cNvSpPr/>
            <p:nvPr/>
          </p:nvSpPr>
          <p:spPr>
            <a:xfrm>
              <a:off x="4558250" y="1700975"/>
              <a:ext cx="270225" cy="317025"/>
            </a:xfrm>
            <a:custGeom>
              <a:avLst/>
              <a:gdLst/>
              <a:ahLst/>
              <a:cxnLst/>
              <a:rect l="l" t="t" r="r" b="b"/>
              <a:pathLst>
                <a:path w="10809" h="12681" extrusionOk="0">
                  <a:moveTo>
                    <a:pt x="10808" y="0"/>
                  </a:moveTo>
                  <a:cubicBezTo>
                    <a:pt x="10808" y="0"/>
                    <a:pt x="9078" y="672"/>
                    <a:pt x="4538" y="4380"/>
                  </a:cubicBezTo>
                  <a:cubicBezTo>
                    <a:pt x="0" y="8089"/>
                    <a:pt x="689" y="12680"/>
                    <a:pt x="689" y="12680"/>
                  </a:cubicBezTo>
                  <a:cubicBezTo>
                    <a:pt x="689" y="12680"/>
                    <a:pt x="4839" y="10208"/>
                    <a:pt x="7470" y="7506"/>
                  </a:cubicBezTo>
                  <a:cubicBezTo>
                    <a:pt x="10084" y="4822"/>
                    <a:pt x="10808" y="0"/>
                    <a:pt x="108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8"/>
            <p:cNvSpPr/>
            <p:nvPr/>
          </p:nvSpPr>
          <p:spPr>
            <a:xfrm>
              <a:off x="4515875" y="1876375"/>
              <a:ext cx="193825" cy="286000"/>
            </a:xfrm>
            <a:custGeom>
              <a:avLst/>
              <a:gdLst/>
              <a:ahLst/>
              <a:cxnLst/>
              <a:rect l="l" t="t" r="r" b="b"/>
              <a:pathLst>
                <a:path w="7753" h="11440" extrusionOk="0">
                  <a:moveTo>
                    <a:pt x="7606" y="0"/>
                  </a:moveTo>
                  <a:cubicBezTo>
                    <a:pt x="7579" y="0"/>
                    <a:pt x="7551" y="10"/>
                    <a:pt x="7523" y="31"/>
                  </a:cubicBezTo>
                  <a:cubicBezTo>
                    <a:pt x="6570" y="649"/>
                    <a:pt x="5651" y="1338"/>
                    <a:pt x="4839" y="2132"/>
                  </a:cubicBezTo>
                  <a:cubicBezTo>
                    <a:pt x="4008" y="2928"/>
                    <a:pt x="3250" y="3792"/>
                    <a:pt x="2578" y="4729"/>
                  </a:cubicBezTo>
                  <a:cubicBezTo>
                    <a:pt x="1907" y="5664"/>
                    <a:pt x="1342" y="6653"/>
                    <a:pt x="865" y="7696"/>
                  </a:cubicBezTo>
                  <a:cubicBezTo>
                    <a:pt x="389" y="8737"/>
                    <a:pt x="0" y="9903"/>
                    <a:pt x="71" y="11122"/>
                  </a:cubicBezTo>
                  <a:lnTo>
                    <a:pt x="71" y="11139"/>
                  </a:lnTo>
                  <a:cubicBezTo>
                    <a:pt x="88" y="11315"/>
                    <a:pt x="247" y="11440"/>
                    <a:pt x="424" y="11440"/>
                  </a:cubicBezTo>
                  <a:cubicBezTo>
                    <a:pt x="601" y="11421"/>
                    <a:pt x="742" y="11263"/>
                    <a:pt x="723" y="11068"/>
                  </a:cubicBezTo>
                  <a:cubicBezTo>
                    <a:pt x="636" y="10027"/>
                    <a:pt x="935" y="8949"/>
                    <a:pt x="1378" y="7925"/>
                  </a:cubicBezTo>
                  <a:cubicBezTo>
                    <a:pt x="1801" y="6900"/>
                    <a:pt x="2331" y="5911"/>
                    <a:pt x="2967" y="4993"/>
                  </a:cubicBezTo>
                  <a:cubicBezTo>
                    <a:pt x="3584" y="4058"/>
                    <a:pt x="4291" y="3192"/>
                    <a:pt x="5086" y="2398"/>
                  </a:cubicBezTo>
                  <a:cubicBezTo>
                    <a:pt x="5880" y="1602"/>
                    <a:pt x="6746" y="879"/>
                    <a:pt x="7665" y="243"/>
                  </a:cubicBezTo>
                  <a:lnTo>
                    <a:pt x="7682" y="243"/>
                  </a:lnTo>
                  <a:cubicBezTo>
                    <a:pt x="7735" y="208"/>
                    <a:pt x="7752" y="119"/>
                    <a:pt x="7717" y="67"/>
                  </a:cubicBezTo>
                  <a:cubicBezTo>
                    <a:pt x="7685" y="24"/>
                    <a:pt x="7647" y="0"/>
                    <a:pt x="7606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8"/>
            <p:cNvSpPr/>
            <p:nvPr/>
          </p:nvSpPr>
          <p:spPr>
            <a:xfrm>
              <a:off x="4525125" y="1841825"/>
              <a:ext cx="26075" cy="243325"/>
            </a:xfrm>
            <a:custGeom>
              <a:avLst/>
              <a:gdLst/>
              <a:ahLst/>
              <a:cxnLst/>
              <a:rect l="l" t="t" r="r" b="b"/>
              <a:pathLst>
                <a:path w="1043" h="9733" extrusionOk="0">
                  <a:moveTo>
                    <a:pt x="796" y="0"/>
                  </a:moveTo>
                  <a:cubicBezTo>
                    <a:pt x="742" y="0"/>
                    <a:pt x="725" y="36"/>
                    <a:pt x="725" y="88"/>
                  </a:cubicBezTo>
                  <a:cubicBezTo>
                    <a:pt x="777" y="1642"/>
                    <a:pt x="760" y="3215"/>
                    <a:pt x="636" y="4786"/>
                  </a:cubicBezTo>
                  <a:cubicBezTo>
                    <a:pt x="584" y="5563"/>
                    <a:pt x="495" y="6340"/>
                    <a:pt x="407" y="7117"/>
                  </a:cubicBezTo>
                  <a:cubicBezTo>
                    <a:pt x="301" y="7877"/>
                    <a:pt x="177" y="8654"/>
                    <a:pt x="19" y="9413"/>
                  </a:cubicBezTo>
                  <a:lnTo>
                    <a:pt x="19" y="9431"/>
                  </a:lnTo>
                  <a:cubicBezTo>
                    <a:pt x="0" y="9572"/>
                    <a:pt x="89" y="9695"/>
                    <a:pt x="231" y="9730"/>
                  </a:cubicBezTo>
                  <a:cubicBezTo>
                    <a:pt x="243" y="9732"/>
                    <a:pt x="255" y="9733"/>
                    <a:pt x="267" y="9733"/>
                  </a:cubicBezTo>
                  <a:cubicBezTo>
                    <a:pt x="393" y="9733"/>
                    <a:pt x="498" y="9647"/>
                    <a:pt x="530" y="9519"/>
                  </a:cubicBezTo>
                  <a:cubicBezTo>
                    <a:pt x="654" y="8725"/>
                    <a:pt x="742" y="7948"/>
                    <a:pt x="831" y="7152"/>
                  </a:cubicBezTo>
                  <a:cubicBezTo>
                    <a:pt x="902" y="6375"/>
                    <a:pt x="954" y="5581"/>
                    <a:pt x="972" y="4804"/>
                  </a:cubicBezTo>
                  <a:cubicBezTo>
                    <a:pt x="1043" y="3215"/>
                    <a:pt x="1008" y="1642"/>
                    <a:pt x="883" y="71"/>
                  </a:cubicBezTo>
                  <a:cubicBezTo>
                    <a:pt x="866" y="36"/>
                    <a:pt x="831" y="0"/>
                    <a:pt x="796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8"/>
            <p:cNvSpPr/>
            <p:nvPr/>
          </p:nvSpPr>
          <p:spPr>
            <a:xfrm>
              <a:off x="4473475" y="1727600"/>
              <a:ext cx="148800" cy="141800"/>
            </a:xfrm>
            <a:custGeom>
              <a:avLst/>
              <a:gdLst/>
              <a:ahLst/>
              <a:cxnLst/>
              <a:rect l="l" t="t" r="r" b="b"/>
              <a:pathLst>
                <a:path w="5952" h="5672" extrusionOk="0">
                  <a:moveTo>
                    <a:pt x="2941" y="0"/>
                  </a:moveTo>
                  <a:cubicBezTo>
                    <a:pt x="2853" y="0"/>
                    <a:pt x="2766" y="16"/>
                    <a:pt x="2685" y="48"/>
                  </a:cubicBezTo>
                  <a:cubicBezTo>
                    <a:pt x="2579" y="101"/>
                    <a:pt x="2490" y="154"/>
                    <a:pt x="2419" y="225"/>
                  </a:cubicBezTo>
                  <a:cubicBezTo>
                    <a:pt x="2384" y="260"/>
                    <a:pt x="2367" y="277"/>
                    <a:pt x="2349" y="313"/>
                  </a:cubicBezTo>
                  <a:lnTo>
                    <a:pt x="2332" y="313"/>
                  </a:lnTo>
                  <a:cubicBezTo>
                    <a:pt x="2243" y="419"/>
                    <a:pt x="2155" y="543"/>
                    <a:pt x="2085" y="649"/>
                  </a:cubicBezTo>
                  <a:cubicBezTo>
                    <a:pt x="2031" y="737"/>
                    <a:pt x="1979" y="807"/>
                    <a:pt x="1890" y="842"/>
                  </a:cubicBezTo>
                  <a:cubicBezTo>
                    <a:pt x="1853" y="857"/>
                    <a:pt x="1818" y="863"/>
                    <a:pt x="1783" y="863"/>
                  </a:cubicBezTo>
                  <a:cubicBezTo>
                    <a:pt x="1649" y="863"/>
                    <a:pt x="1526" y="768"/>
                    <a:pt x="1414" y="684"/>
                  </a:cubicBezTo>
                  <a:cubicBezTo>
                    <a:pt x="1395" y="666"/>
                    <a:pt x="1378" y="649"/>
                    <a:pt x="1360" y="649"/>
                  </a:cubicBezTo>
                  <a:cubicBezTo>
                    <a:pt x="1360" y="631"/>
                    <a:pt x="1343" y="631"/>
                    <a:pt x="1343" y="631"/>
                  </a:cubicBezTo>
                  <a:cubicBezTo>
                    <a:pt x="1181" y="515"/>
                    <a:pt x="965" y="429"/>
                    <a:pt x="766" y="429"/>
                  </a:cubicBezTo>
                  <a:cubicBezTo>
                    <a:pt x="662" y="429"/>
                    <a:pt x="562" y="453"/>
                    <a:pt x="477" y="508"/>
                  </a:cubicBezTo>
                  <a:cubicBezTo>
                    <a:pt x="460" y="525"/>
                    <a:pt x="442" y="543"/>
                    <a:pt x="425" y="543"/>
                  </a:cubicBezTo>
                  <a:lnTo>
                    <a:pt x="389" y="578"/>
                  </a:lnTo>
                  <a:cubicBezTo>
                    <a:pt x="300" y="666"/>
                    <a:pt x="248" y="790"/>
                    <a:pt x="213" y="913"/>
                  </a:cubicBezTo>
                  <a:cubicBezTo>
                    <a:pt x="1" y="1620"/>
                    <a:pt x="336" y="2326"/>
                    <a:pt x="460" y="3051"/>
                  </a:cubicBezTo>
                  <a:cubicBezTo>
                    <a:pt x="566" y="3597"/>
                    <a:pt x="547" y="4198"/>
                    <a:pt x="830" y="4675"/>
                  </a:cubicBezTo>
                  <a:cubicBezTo>
                    <a:pt x="1060" y="5064"/>
                    <a:pt x="1484" y="5311"/>
                    <a:pt x="1908" y="5452"/>
                  </a:cubicBezTo>
                  <a:cubicBezTo>
                    <a:pt x="2066" y="5523"/>
                    <a:pt x="2243" y="5558"/>
                    <a:pt x="2402" y="5611"/>
                  </a:cubicBezTo>
                  <a:cubicBezTo>
                    <a:pt x="2473" y="5611"/>
                    <a:pt x="2544" y="5629"/>
                    <a:pt x="2614" y="5646"/>
                  </a:cubicBezTo>
                  <a:cubicBezTo>
                    <a:pt x="2740" y="5659"/>
                    <a:pt x="2865" y="5671"/>
                    <a:pt x="2990" y="5671"/>
                  </a:cubicBezTo>
                  <a:cubicBezTo>
                    <a:pt x="3042" y="5671"/>
                    <a:pt x="3093" y="5669"/>
                    <a:pt x="3144" y="5664"/>
                  </a:cubicBezTo>
                  <a:lnTo>
                    <a:pt x="3196" y="5664"/>
                  </a:lnTo>
                  <a:cubicBezTo>
                    <a:pt x="3479" y="5629"/>
                    <a:pt x="3762" y="5523"/>
                    <a:pt x="4027" y="5347"/>
                  </a:cubicBezTo>
                  <a:cubicBezTo>
                    <a:pt x="4416" y="5064"/>
                    <a:pt x="4715" y="4711"/>
                    <a:pt x="4963" y="4304"/>
                  </a:cubicBezTo>
                  <a:cubicBezTo>
                    <a:pt x="5422" y="3562"/>
                    <a:pt x="5740" y="2733"/>
                    <a:pt x="5881" y="1867"/>
                  </a:cubicBezTo>
                  <a:cubicBezTo>
                    <a:pt x="5916" y="1584"/>
                    <a:pt x="5951" y="1285"/>
                    <a:pt x="5846" y="1002"/>
                  </a:cubicBezTo>
                  <a:cubicBezTo>
                    <a:pt x="5775" y="790"/>
                    <a:pt x="5598" y="614"/>
                    <a:pt x="5386" y="543"/>
                  </a:cubicBezTo>
                  <a:cubicBezTo>
                    <a:pt x="5369" y="525"/>
                    <a:pt x="5351" y="525"/>
                    <a:pt x="5334" y="525"/>
                  </a:cubicBezTo>
                  <a:cubicBezTo>
                    <a:pt x="5280" y="508"/>
                    <a:pt x="5245" y="508"/>
                    <a:pt x="5193" y="508"/>
                  </a:cubicBezTo>
                  <a:cubicBezTo>
                    <a:pt x="4822" y="522"/>
                    <a:pt x="4505" y="903"/>
                    <a:pt x="4159" y="903"/>
                  </a:cubicBezTo>
                  <a:cubicBezTo>
                    <a:pt x="4110" y="903"/>
                    <a:pt x="4060" y="895"/>
                    <a:pt x="4009" y="878"/>
                  </a:cubicBezTo>
                  <a:cubicBezTo>
                    <a:pt x="3921" y="826"/>
                    <a:pt x="3851" y="772"/>
                    <a:pt x="3797" y="701"/>
                  </a:cubicBezTo>
                  <a:cubicBezTo>
                    <a:pt x="3780" y="666"/>
                    <a:pt x="3745" y="631"/>
                    <a:pt x="3726" y="595"/>
                  </a:cubicBezTo>
                  <a:cubicBezTo>
                    <a:pt x="3656" y="472"/>
                    <a:pt x="3585" y="348"/>
                    <a:pt x="3479" y="242"/>
                  </a:cubicBezTo>
                  <a:cubicBezTo>
                    <a:pt x="3345" y="83"/>
                    <a:pt x="3141" y="0"/>
                    <a:pt x="29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8"/>
            <p:cNvSpPr/>
            <p:nvPr/>
          </p:nvSpPr>
          <p:spPr>
            <a:xfrm>
              <a:off x="4484075" y="1740275"/>
              <a:ext cx="56075" cy="130725"/>
            </a:xfrm>
            <a:custGeom>
              <a:avLst/>
              <a:gdLst/>
              <a:ahLst/>
              <a:cxnLst/>
              <a:rect l="l" t="t" r="r" b="b"/>
              <a:pathLst>
                <a:path w="2243" h="5229" extrusionOk="0">
                  <a:moveTo>
                    <a:pt x="53" y="1"/>
                  </a:moveTo>
                  <a:cubicBezTo>
                    <a:pt x="36" y="18"/>
                    <a:pt x="18" y="36"/>
                    <a:pt x="1" y="36"/>
                  </a:cubicBezTo>
                  <a:cubicBezTo>
                    <a:pt x="107" y="512"/>
                    <a:pt x="177" y="990"/>
                    <a:pt x="229" y="1466"/>
                  </a:cubicBezTo>
                  <a:cubicBezTo>
                    <a:pt x="318" y="2278"/>
                    <a:pt x="424" y="3090"/>
                    <a:pt x="795" y="3815"/>
                  </a:cubicBezTo>
                  <a:cubicBezTo>
                    <a:pt x="1060" y="4345"/>
                    <a:pt x="1484" y="4786"/>
                    <a:pt x="1978" y="5104"/>
                  </a:cubicBezTo>
                  <a:cubicBezTo>
                    <a:pt x="2049" y="5139"/>
                    <a:pt x="2137" y="5193"/>
                    <a:pt x="2207" y="5228"/>
                  </a:cubicBezTo>
                  <a:lnTo>
                    <a:pt x="2243" y="5174"/>
                  </a:lnTo>
                  <a:cubicBezTo>
                    <a:pt x="2226" y="5157"/>
                    <a:pt x="2207" y="5157"/>
                    <a:pt x="2190" y="5139"/>
                  </a:cubicBezTo>
                  <a:cubicBezTo>
                    <a:pt x="1625" y="4840"/>
                    <a:pt x="1148" y="4362"/>
                    <a:pt x="848" y="3797"/>
                  </a:cubicBezTo>
                  <a:cubicBezTo>
                    <a:pt x="477" y="3074"/>
                    <a:pt x="389" y="2261"/>
                    <a:pt x="300" y="1466"/>
                  </a:cubicBezTo>
                  <a:cubicBezTo>
                    <a:pt x="229" y="971"/>
                    <a:pt x="177" y="477"/>
                    <a:pt x="53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8"/>
            <p:cNvSpPr/>
            <p:nvPr/>
          </p:nvSpPr>
          <p:spPr>
            <a:xfrm>
              <a:off x="4506150" y="1743350"/>
              <a:ext cx="40175" cy="124100"/>
            </a:xfrm>
            <a:custGeom>
              <a:avLst/>
              <a:gdLst/>
              <a:ahLst/>
              <a:cxnLst/>
              <a:rect l="l" t="t" r="r" b="b"/>
              <a:pathLst>
                <a:path w="1607" h="4964" extrusionOk="0">
                  <a:moveTo>
                    <a:pt x="36" y="1"/>
                  </a:moveTo>
                  <a:lnTo>
                    <a:pt x="36" y="1"/>
                  </a:lnTo>
                  <a:cubicBezTo>
                    <a:pt x="1" y="919"/>
                    <a:pt x="71" y="1714"/>
                    <a:pt x="248" y="2438"/>
                  </a:cubicBezTo>
                  <a:cubicBezTo>
                    <a:pt x="495" y="3445"/>
                    <a:pt x="954" y="4310"/>
                    <a:pt x="1572" y="4964"/>
                  </a:cubicBezTo>
                  <a:lnTo>
                    <a:pt x="1607" y="4928"/>
                  </a:lnTo>
                  <a:cubicBezTo>
                    <a:pt x="1006" y="4274"/>
                    <a:pt x="547" y="3410"/>
                    <a:pt x="318" y="2421"/>
                  </a:cubicBezTo>
                  <a:cubicBezTo>
                    <a:pt x="142" y="1714"/>
                    <a:pt x="71" y="937"/>
                    <a:pt x="107" y="54"/>
                  </a:cubicBezTo>
                  <a:cubicBezTo>
                    <a:pt x="88" y="36"/>
                    <a:pt x="71" y="19"/>
                    <a:pt x="53" y="19"/>
                  </a:cubicBezTo>
                  <a:cubicBezTo>
                    <a:pt x="53" y="1"/>
                    <a:pt x="36" y="1"/>
                    <a:pt x="36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8"/>
            <p:cNvSpPr/>
            <p:nvPr/>
          </p:nvSpPr>
          <p:spPr>
            <a:xfrm>
              <a:off x="4527350" y="1733225"/>
              <a:ext cx="24275" cy="134650"/>
            </a:xfrm>
            <a:custGeom>
              <a:avLst/>
              <a:gdLst/>
              <a:ahLst/>
              <a:cxnLst/>
              <a:rect l="l" t="t" r="r" b="b"/>
              <a:pathLst>
                <a:path w="971" h="5386" extrusionOk="0">
                  <a:moveTo>
                    <a:pt x="264" y="0"/>
                  </a:moveTo>
                  <a:cubicBezTo>
                    <a:pt x="229" y="35"/>
                    <a:pt x="212" y="52"/>
                    <a:pt x="194" y="88"/>
                  </a:cubicBezTo>
                  <a:lnTo>
                    <a:pt x="177" y="88"/>
                  </a:lnTo>
                  <a:cubicBezTo>
                    <a:pt x="0" y="1889"/>
                    <a:pt x="476" y="3744"/>
                    <a:pt x="919" y="5386"/>
                  </a:cubicBezTo>
                  <a:lnTo>
                    <a:pt x="971" y="5369"/>
                  </a:lnTo>
                  <a:cubicBezTo>
                    <a:pt x="547" y="3709"/>
                    <a:pt x="53" y="1837"/>
                    <a:pt x="264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8"/>
            <p:cNvSpPr/>
            <p:nvPr/>
          </p:nvSpPr>
          <p:spPr>
            <a:xfrm>
              <a:off x="4552950" y="1740700"/>
              <a:ext cx="55200" cy="123650"/>
            </a:xfrm>
            <a:custGeom>
              <a:avLst/>
              <a:gdLst/>
              <a:ahLst/>
              <a:cxnLst/>
              <a:rect l="l" t="t" r="r" b="b"/>
              <a:pathLst>
                <a:path w="2208" h="4946" extrusionOk="0">
                  <a:moveTo>
                    <a:pt x="2155" y="1"/>
                  </a:moveTo>
                  <a:cubicBezTo>
                    <a:pt x="1908" y="1220"/>
                    <a:pt x="1519" y="2385"/>
                    <a:pt x="990" y="3516"/>
                  </a:cubicBezTo>
                  <a:cubicBezTo>
                    <a:pt x="759" y="3992"/>
                    <a:pt x="495" y="4469"/>
                    <a:pt x="88" y="4823"/>
                  </a:cubicBezTo>
                  <a:cubicBezTo>
                    <a:pt x="53" y="4858"/>
                    <a:pt x="36" y="4875"/>
                    <a:pt x="1" y="4893"/>
                  </a:cubicBezTo>
                  <a:lnTo>
                    <a:pt x="36" y="4945"/>
                  </a:lnTo>
                  <a:cubicBezTo>
                    <a:pt x="53" y="4945"/>
                    <a:pt x="53" y="4945"/>
                    <a:pt x="53" y="4928"/>
                  </a:cubicBezTo>
                  <a:cubicBezTo>
                    <a:pt x="512" y="4557"/>
                    <a:pt x="795" y="4045"/>
                    <a:pt x="1042" y="3533"/>
                  </a:cubicBezTo>
                  <a:cubicBezTo>
                    <a:pt x="1590" y="2421"/>
                    <a:pt x="1978" y="1237"/>
                    <a:pt x="2207" y="19"/>
                  </a:cubicBezTo>
                  <a:cubicBezTo>
                    <a:pt x="2190" y="1"/>
                    <a:pt x="2172" y="1"/>
                    <a:pt x="2155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8"/>
            <p:cNvSpPr/>
            <p:nvPr/>
          </p:nvSpPr>
          <p:spPr>
            <a:xfrm>
              <a:off x="4551600" y="1742475"/>
              <a:ext cx="16800" cy="127175"/>
            </a:xfrm>
            <a:custGeom>
              <a:avLst/>
              <a:gdLst/>
              <a:ahLst/>
              <a:cxnLst/>
              <a:rect l="l" t="t" r="r" b="b"/>
              <a:pathLst>
                <a:path w="672" h="5087" extrusionOk="0">
                  <a:moveTo>
                    <a:pt x="601" y="0"/>
                  </a:moveTo>
                  <a:cubicBezTo>
                    <a:pt x="566" y="1625"/>
                    <a:pt x="372" y="3250"/>
                    <a:pt x="55" y="4822"/>
                  </a:cubicBezTo>
                  <a:cubicBezTo>
                    <a:pt x="36" y="4910"/>
                    <a:pt x="19" y="4980"/>
                    <a:pt x="1" y="5069"/>
                  </a:cubicBezTo>
                  <a:lnTo>
                    <a:pt x="19" y="5069"/>
                  </a:lnTo>
                  <a:lnTo>
                    <a:pt x="71" y="5086"/>
                  </a:lnTo>
                  <a:lnTo>
                    <a:pt x="71" y="5069"/>
                  </a:lnTo>
                  <a:cubicBezTo>
                    <a:pt x="90" y="4999"/>
                    <a:pt x="107" y="4928"/>
                    <a:pt x="107" y="4857"/>
                  </a:cubicBezTo>
                  <a:cubicBezTo>
                    <a:pt x="125" y="4822"/>
                    <a:pt x="125" y="4787"/>
                    <a:pt x="142" y="4752"/>
                  </a:cubicBezTo>
                  <a:cubicBezTo>
                    <a:pt x="443" y="3214"/>
                    <a:pt x="620" y="1660"/>
                    <a:pt x="672" y="106"/>
                  </a:cubicBezTo>
                  <a:cubicBezTo>
                    <a:pt x="655" y="71"/>
                    <a:pt x="620" y="36"/>
                    <a:pt x="601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8"/>
            <p:cNvSpPr/>
            <p:nvPr/>
          </p:nvSpPr>
          <p:spPr>
            <a:xfrm>
              <a:off x="4498625" y="1829625"/>
              <a:ext cx="51750" cy="44875"/>
            </a:xfrm>
            <a:custGeom>
              <a:avLst/>
              <a:gdLst/>
              <a:ahLst/>
              <a:cxnLst/>
              <a:rect l="l" t="t" r="r" b="b"/>
              <a:pathLst>
                <a:path w="2070" h="1795" extrusionOk="0">
                  <a:moveTo>
                    <a:pt x="225" y="1"/>
                  </a:moveTo>
                  <a:cubicBezTo>
                    <a:pt x="182" y="1"/>
                    <a:pt x="141" y="13"/>
                    <a:pt x="107" y="46"/>
                  </a:cubicBezTo>
                  <a:cubicBezTo>
                    <a:pt x="1" y="117"/>
                    <a:pt x="36" y="277"/>
                    <a:pt x="71" y="383"/>
                  </a:cubicBezTo>
                  <a:cubicBezTo>
                    <a:pt x="266" y="859"/>
                    <a:pt x="601" y="1247"/>
                    <a:pt x="1025" y="1513"/>
                  </a:cubicBezTo>
                  <a:cubicBezTo>
                    <a:pt x="1183" y="1607"/>
                    <a:pt x="1596" y="1795"/>
                    <a:pt x="1831" y="1795"/>
                  </a:cubicBezTo>
                  <a:cubicBezTo>
                    <a:pt x="1992" y="1795"/>
                    <a:pt x="2070" y="1707"/>
                    <a:pt x="1926" y="1442"/>
                  </a:cubicBezTo>
                  <a:cubicBezTo>
                    <a:pt x="1750" y="1106"/>
                    <a:pt x="1538" y="788"/>
                    <a:pt x="1291" y="524"/>
                  </a:cubicBezTo>
                  <a:cubicBezTo>
                    <a:pt x="1025" y="258"/>
                    <a:pt x="672" y="65"/>
                    <a:pt x="302" y="11"/>
                  </a:cubicBezTo>
                  <a:cubicBezTo>
                    <a:pt x="276" y="5"/>
                    <a:pt x="250" y="1"/>
                    <a:pt x="225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8"/>
            <p:cNvSpPr/>
            <p:nvPr/>
          </p:nvSpPr>
          <p:spPr>
            <a:xfrm>
              <a:off x="4542625" y="1828725"/>
              <a:ext cx="49625" cy="46100"/>
            </a:xfrm>
            <a:custGeom>
              <a:avLst/>
              <a:gdLst/>
              <a:ahLst/>
              <a:cxnLst/>
              <a:rect l="l" t="t" r="r" b="b"/>
              <a:pathLst>
                <a:path w="1985" h="1844" extrusionOk="0">
                  <a:moveTo>
                    <a:pt x="1771" y="1"/>
                  </a:moveTo>
                  <a:cubicBezTo>
                    <a:pt x="1743" y="1"/>
                    <a:pt x="1714" y="5"/>
                    <a:pt x="1685" y="12"/>
                  </a:cubicBezTo>
                  <a:cubicBezTo>
                    <a:pt x="1314" y="65"/>
                    <a:pt x="979" y="277"/>
                    <a:pt x="731" y="560"/>
                  </a:cubicBezTo>
                  <a:cubicBezTo>
                    <a:pt x="466" y="824"/>
                    <a:pt x="289" y="1160"/>
                    <a:pt x="131" y="1495"/>
                  </a:cubicBezTo>
                  <a:cubicBezTo>
                    <a:pt x="0" y="1756"/>
                    <a:pt x="67" y="1844"/>
                    <a:pt x="213" y="1844"/>
                  </a:cubicBezTo>
                  <a:cubicBezTo>
                    <a:pt x="441" y="1844"/>
                    <a:pt x="863" y="1628"/>
                    <a:pt x="1014" y="1530"/>
                  </a:cubicBezTo>
                  <a:cubicBezTo>
                    <a:pt x="1438" y="1248"/>
                    <a:pt x="1756" y="842"/>
                    <a:pt x="1932" y="383"/>
                  </a:cubicBezTo>
                  <a:cubicBezTo>
                    <a:pt x="1968" y="259"/>
                    <a:pt x="1985" y="101"/>
                    <a:pt x="1879" y="30"/>
                  </a:cubicBezTo>
                  <a:cubicBezTo>
                    <a:pt x="1848" y="9"/>
                    <a:pt x="1810" y="1"/>
                    <a:pt x="177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" name="Google Shape;456;p8"/>
          <p:cNvGrpSpPr/>
          <p:nvPr/>
        </p:nvGrpSpPr>
        <p:grpSpPr>
          <a:xfrm>
            <a:off x="680454" y="542951"/>
            <a:ext cx="327124" cy="322325"/>
            <a:chOff x="3828575" y="1069325"/>
            <a:chExt cx="185750" cy="183025"/>
          </a:xfrm>
        </p:grpSpPr>
        <p:sp>
          <p:nvSpPr>
            <p:cNvPr id="457" name="Google Shape;457;p8"/>
            <p:cNvSpPr/>
            <p:nvPr/>
          </p:nvSpPr>
          <p:spPr>
            <a:xfrm>
              <a:off x="3828575" y="1069325"/>
              <a:ext cx="75950" cy="65800"/>
            </a:xfrm>
            <a:custGeom>
              <a:avLst/>
              <a:gdLst/>
              <a:ahLst/>
              <a:cxnLst/>
              <a:rect l="l" t="t" r="r" b="b"/>
              <a:pathLst>
                <a:path w="3038" h="2632" extrusionOk="0">
                  <a:moveTo>
                    <a:pt x="2222" y="0"/>
                  </a:moveTo>
                  <a:cubicBezTo>
                    <a:pt x="2106" y="0"/>
                    <a:pt x="1980" y="23"/>
                    <a:pt x="1852" y="74"/>
                  </a:cubicBezTo>
                  <a:cubicBezTo>
                    <a:pt x="1288" y="275"/>
                    <a:pt x="704" y="879"/>
                    <a:pt x="362" y="1343"/>
                  </a:cubicBezTo>
                  <a:cubicBezTo>
                    <a:pt x="161" y="1644"/>
                    <a:pt x="0" y="2047"/>
                    <a:pt x="201" y="2349"/>
                  </a:cubicBezTo>
                  <a:cubicBezTo>
                    <a:pt x="322" y="2551"/>
                    <a:pt x="564" y="2631"/>
                    <a:pt x="805" y="2631"/>
                  </a:cubicBezTo>
                  <a:cubicBezTo>
                    <a:pt x="1026" y="2631"/>
                    <a:pt x="1248" y="2530"/>
                    <a:pt x="1449" y="2409"/>
                  </a:cubicBezTo>
                  <a:cubicBezTo>
                    <a:pt x="2032" y="2087"/>
                    <a:pt x="2496" y="1563"/>
                    <a:pt x="2778" y="960"/>
                  </a:cubicBezTo>
                  <a:cubicBezTo>
                    <a:pt x="3038" y="408"/>
                    <a:pt x="2708" y="0"/>
                    <a:pt x="2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8"/>
            <p:cNvSpPr/>
            <p:nvPr/>
          </p:nvSpPr>
          <p:spPr>
            <a:xfrm>
              <a:off x="3938750" y="1089675"/>
              <a:ext cx="75575" cy="66050"/>
            </a:xfrm>
            <a:custGeom>
              <a:avLst/>
              <a:gdLst/>
              <a:ahLst/>
              <a:cxnLst/>
              <a:rect l="l" t="t" r="r" b="b"/>
              <a:pathLst>
                <a:path w="3023" h="2642" extrusionOk="0">
                  <a:moveTo>
                    <a:pt x="2184" y="0"/>
                  </a:moveTo>
                  <a:cubicBezTo>
                    <a:pt x="2073" y="0"/>
                    <a:pt x="1954" y="21"/>
                    <a:pt x="1833" y="65"/>
                  </a:cubicBezTo>
                  <a:cubicBezTo>
                    <a:pt x="1289" y="287"/>
                    <a:pt x="685" y="891"/>
                    <a:pt x="363" y="1353"/>
                  </a:cubicBezTo>
                  <a:cubicBezTo>
                    <a:pt x="162" y="1656"/>
                    <a:pt x="1" y="2059"/>
                    <a:pt x="182" y="2360"/>
                  </a:cubicBezTo>
                  <a:cubicBezTo>
                    <a:pt x="303" y="2561"/>
                    <a:pt x="545" y="2642"/>
                    <a:pt x="786" y="2642"/>
                  </a:cubicBezTo>
                  <a:cubicBezTo>
                    <a:pt x="1028" y="2642"/>
                    <a:pt x="1248" y="2542"/>
                    <a:pt x="1450" y="2421"/>
                  </a:cubicBezTo>
                  <a:cubicBezTo>
                    <a:pt x="2013" y="2099"/>
                    <a:pt x="2496" y="1575"/>
                    <a:pt x="2759" y="972"/>
                  </a:cubicBezTo>
                  <a:cubicBezTo>
                    <a:pt x="3022" y="412"/>
                    <a:pt x="2680" y="0"/>
                    <a:pt x="2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8"/>
            <p:cNvSpPr/>
            <p:nvPr/>
          </p:nvSpPr>
          <p:spPr>
            <a:xfrm>
              <a:off x="3832075" y="1186300"/>
              <a:ext cx="76050" cy="66050"/>
            </a:xfrm>
            <a:custGeom>
              <a:avLst/>
              <a:gdLst/>
              <a:ahLst/>
              <a:cxnLst/>
              <a:rect l="l" t="t" r="r" b="b"/>
              <a:pathLst>
                <a:path w="3042" h="2642" extrusionOk="0">
                  <a:moveTo>
                    <a:pt x="2203" y="0"/>
                  </a:moveTo>
                  <a:cubicBezTo>
                    <a:pt x="2092" y="0"/>
                    <a:pt x="1974" y="21"/>
                    <a:pt x="1852" y="65"/>
                  </a:cubicBezTo>
                  <a:cubicBezTo>
                    <a:pt x="1288" y="287"/>
                    <a:pt x="706" y="870"/>
                    <a:pt x="363" y="1353"/>
                  </a:cubicBezTo>
                  <a:cubicBezTo>
                    <a:pt x="161" y="1656"/>
                    <a:pt x="0" y="2037"/>
                    <a:pt x="202" y="2340"/>
                  </a:cubicBezTo>
                  <a:cubicBezTo>
                    <a:pt x="322" y="2541"/>
                    <a:pt x="564" y="2641"/>
                    <a:pt x="805" y="2641"/>
                  </a:cubicBezTo>
                  <a:cubicBezTo>
                    <a:pt x="1028" y="2622"/>
                    <a:pt x="1248" y="2541"/>
                    <a:pt x="1450" y="2421"/>
                  </a:cubicBezTo>
                  <a:cubicBezTo>
                    <a:pt x="2034" y="2078"/>
                    <a:pt x="2496" y="1575"/>
                    <a:pt x="2778" y="971"/>
                  </a:cubicBezTo>
                  <a:cubicBezTo>
                    <a:pt x="3041" y="412"/>
                    <a:pt x="2700" y="0"/>
                    <a:pt x="2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0" name="Google Shape;460;p8"/>
          <p:cNvGrpSpPr/>
          <p:nvPr/>
        </p:nvGrpSpPr>
        <p:grpSpPr>
          <a:xfrm>
            <a:off x="8291229" y="4439388"/>
            <a:ext cx="327124" cy="322325"/>
            <a:chOff x="3828575" y="1069325"/>
            <a:chExt cx="185750" cy="183025"/>
          </a:xfrm>
        </p:grpSpPr>
        <p:sp>
          <p:nvSpPr>
            <p:cNvPr id="461" name="Google Shape;461;p8"/>
            <p:cNvSpPr/>
            <p:nvPr/>
          </p:nvSpPr>
          <p:spPr>
            <a:xfrm>
              <a:off x="3828575" y="1069325"/>
              <a:ext cx="75950" cy="65800"/>
            </a:xfrm>
            <a:custGeom>
              <a:avLst/>
              <a:gdLst/>
              <a:ahLst/>
              <a:cxnLst/>
              <a:rect l="l" t="t" r="r" b="b"/>
              <a:pathLst>
                <a:path w="3038" h="2632" extrusionOk="0">
                  <a:moveTo>
                    <a:pt x="2222" y="0"/>
                  </a:moveTo>
                  <a:cubicBezTo>
                    <a:pt x="2106" y="0"/>
                    <a:pt x="1980" y="23"/>
                    <a:pt x="1852" y="74"/>
                  </a:cubicBezTo>
                  <a:cubicBezTo>
                    <a:pt x="1288" y="275"/>
                    <a:pt x="704" y="879"/>
                    <a:pt x="362" y="1343"/>
                  </a:cubicBezTo>
                  <a:cubicBezTo>
                    <a:pt x="161" y="1644"/>
                    <a:pt x="0" y="2047"/>
                    <a:pt x="201" y="2349"/>
                  </a:cubicBezTo>
                  <a:cubicBezTo>
                    <a:pt x="322" y="2551"/>
                    <a:pt x="564" y="2631"/>
                    <a:pt x="805" y="2631"/>
                  </a:cubicBezTo>
                  <a:cubicBezTo>
                    <a:pt x="1026" y="2631"/>
                    <a:pt x="1248" y="2530"/>
                    <a:pt x="1449" y="2409"/>
                  </a:cubicBezTo>
                  <a:cubicBezTo>
                    <a:pt x="2032" y="2087"/>
                    <a:pt x="2496" y="1563"/>
                    <a:pt x="2778" y="960"/>
                  </a:cubicBezTo>
                  <a:cubicBezTo>
                    <a:pt x="3038" y="408"/>
                    <a:pt x="2708" y="0"/>
                    <a:pt x="2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8"/>
            <p:cNvSpPr/>
            <p:nvPr/>
          </p:nvSpPr>
          <p:spPr>
            <a:xfrm>
              <a:off x="3938750" y="1089675"/>
              <a:ext cx="75575" cy="66050"/>
            </a:xfrm>
            <a:custGeom>
              <a:avLst/>
              <a:gdLst/>
              <a:ahLst/>
              <a:cxnLst/>
              <a:rect l="l" t="t" r="r" b="b"/>
              <a:pathLst>
                <a:path w="3023" h="2642" extrusionOk="0">
                  <a:moveTo>
                    <a:pt x="2184" y="0"/>
                  </a:moveTo>
                  <a:cubicBezTo>
                    <a:pt x="2073" y="0"/>
                    <a:pt x="1954" y="21"/>
                    <a:pt x="1833" y="65"/>
                  </a:cubicBezTo>
                  <a:cubicBezTo>
                    <a:pt x="1289" y="287"/>
                    <a:pt x="685" y="891"/>
                    <a:pt x="363" y="1353"/>
                  </a:cubicBezTo>
                  <a:cubicBezTo>
                    <a:pt x="162" y="1656"/>
                    <a:pt x="1" y="2059"/>
                    <a:pt x="182" y="2360"/>
                  </a:cubicBezTo>
                  <a:cubicBezTo>
                    <a:pt x="303" y="2561"/>
                    <a:pt x="545" y="2642"/>
                    <a:pt x="786" y="2642"/>
                  </a:cubicBezTo>
                  <a:cubicBezTo>
                    <a:pt x="1028" y="2642"/>
                    <a:pt x="1248" y="2542"/>
                    <a:pt x="1450" y="2421"/>
                  </a:cubicBezTo>
                  <a:cubicBezTo>
                    <a:pt x="2013" y="2099"/>
                    <a:pt x="2496" y="1575"/>
                    <a:pt x="2759" y="972"/>
                  </a:cubicBezTo>
                  <a:cubicBezTo>
                    <a:pt x="3022" y="412"/>
                    <a:pt x="2680" y="0"/>
                    <a:pt x="21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8"/>
            <p:cNvSpPr/>
            <p:nvPr/>
          </p:nvSpPr>
          <p:spPr>
            <a:xfrm>
              <a:off x="3832075" y="1186300"/>
              <a:ext cx="76050" cy="66050"/>
            </a:xfrm>
            <a:custGeom>
              <a:avLst/>
              <a:gdLst/>
              <a:ahLst/>
              <a:cxnLst/>
              <a:rect l="l" t="t" r="r" b="b"/>
              <a:pathLst>
                <a:path w="3042" h="2642" extrusionOk="0">
                  <a:moveTo>
                    <a:pt x="2203" y="0"/>
                  </a:moveTo>
                  <a:cubicBezTo>
                    <a:pt x="2092" y="0"/>
                    <a:pt x="1974" y="21"/>
                    <a:pt x="1852" y="65"/>
                  </a:cubicBezTo>
                  <a:cubicBezTo>
                    <a:pt x="1288" y="287"/>
                    <a:pt x="706" y="870"/>
                    <a:pt x="363" y="1353"/>
                  </a:cubicBezTo>
                  <a:cubicBezTo>
                    <a:pt x="161" y="1656"/>
                    <a:pt x="0" y="2037"/>
                    <a:pt x="202" y="2340"/>
                  </a:cubicBezTo>
                  <a:cubicBezTo>
                    <a:pt x="322" y="2541"/>
                    <a:pt x="564" y="2641"/>
                    <a:pt x="805" y="2641"/>
                  </a:cubicBezTo>
                  <a:cubicBezTo>
                    <a:pt x="1028" y="2622"/>
                    <a:pt x="1248" y="2541"/>
                    <a:pt x="1450" y="2421"/>
                  </a:cubicBezTo>
                  <a:cubicBezTo>
                    <a:pt x="2034" y="2078"/>
                    <a:pt x="2496" y="1575"/>
                    <a:pt x="2778" y="971"/>
                  </a:cubicBezTo>
                  <a:cubicBezTo>
                    <a:pt x="3041" y="412"/>
                    <a:pt x="2700" y="0"/>
                    <a:pt x="22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9"/>
          <p:cNvSpPr txBox="1">
            <a:spLocks noGrp="1"/>
          </p:cNvSpPr>
          <p:nvPr>
            <p:ph type="subTitle" idx="1"/>
          </p:nvPr>
        </p:nvSpPr>
        <p:spPr>
          <a:xfrm>
            <a:off x="1083000" y="2194325"/>
            <a:ext cx="3322200" cy="145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6" name="Google Shape;466;p9"/>
          <p:cNvSpPr txBox="1">
            <a:spLocks noGrp="1"/>
          </p:cNvSpPr>
          <p:nvPr>
            <p:ph type="title"/>
          </p:nvPr>
        </p:nvSpPr>
        <p:spPr>
          <a:xfrm>
            <a:off x="1083000" y="1493275"/>
            <a:ext cx="3322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grpSp>
        <p:nvGrpSpPr>
          <p:cNvPr id="467" name="Google Shape;467;p9"/>
          <p:cNvGrpSpPr/>
          <p:nvPr/>
        </p:nvGrpSpPr>
        <p:grpSpPr>
          <a:xfrm rot="-6397992">
            <a:off x="679073" y="256073"/>
            <a:ext cx="607150" cy="835349"/>
            <a:chOff x="1521350" y="1648150"/>
            <a:chExt cx="241950" cy="332875"/>
          </a:xfrm>
        </p:grpSpPr>
        <p:sp>
          <p:nvSpPr>
            <p:cNvPr id="468" name="Google Shape;468;p9"/>
            <p:cNvSpPr/>
            <p:nvPr/>
          </p:nvSpPr>
          <p:spPr>
            <a:xfrm>
              <a:off x="1521350" y="1648150"/>
              <a:ext cx="128050" cy="332350"/>
            </a:xfrm>
            <a:custGeom>
              <a:avLst/>
              <a:gdLst/>
              <a:ahLst/>
              <a:cxnLst/>
              <a:rect l="l" t="t" r="r" b="b"/>
              <a:pathLst>
                <a:path w="5122" h="13294" extrusionOk="0">
                  <a:moveTo>
                    <a:pt x="4987" y="1"/>
                  </a:moveTo>
                  <a:cubicBezTo>
                    <a:pt x="4933" y="1"/>
                    <a:pt x="4891" y="28"/>
                    <a:pt x="4860" y="89"/>
                  </a:cubicBezTo>
                  <a:cubicBezTo>
                    <a:pt x="4839" y="149"/>
                    <a:pt x="1855" y="7065"/>
                    <a:pt x="21" y="13132"/>
                  </a:cubicBezTo>
                  <a:cubicBezTo>
                    <a:pt x="0" y="13213"/>
                    <a:pt x="41" y="13274"/>
                    <a:pt x="121" y="13294"/>
                  </a:cubicBezTo>
                  <a:lnTo>
                    <a:pt x="142" y="13294"/>
                  </a:lnTo>
                  <a:cubicBezTo>
                    <a:pt x="202" y="13294"/>
                    <a:pt x="263" y="13274"/>
                    <a:pt x="283" y="13213"/>
                  </a:cubicBezTo>
                  <a:cubicBezTo>
                    <a:pt x="2078" y="7145"/>
                    <a:pt x="5062" y="250"/>
                    <a:pt x="5102" y="189"/>
                  </a:cubicBezTo>
                  <a:cubicBezTo>
                    <a:pt x="5121" y="129"/>
                    <a:pt x="5102" y="49"/>
                    <a:pt x="5041" y="8"/>
                  </a:cubicBezTo>
                  <a:cubicBezTo>
                    <a:pt x="5022" y="3"/>
                    <a:pt x="5003" y="1"/>
                    <a:pt x="4987" y="1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1522350" y="1714125"/>
              <a:ext cx="237450" cy="266900"/>
            </a:xfrm>
            <a:custGeom>
              <a:avLst/>
              <a:gdLst/>
              <a:ahLst/>
              <a:cxnLst/>
              <a:rect l="l" t="t" r="r" b="b"/>
              <a:pathLst>
                <a:path w="9498" h="10676" extrusionOk="0">
                  <a:moveTo>
                    <a:pt x="9358" y="0"/>
                  </a:moveTo>
                  <a:cubicBezTo>
                    <a:pt x="9325" y="0"/>
                    <a:pt x="9295" y="11"/>
                    <a:pt x="9275" y="31"/>
                  </a:cubicBezTo>
                  <a:cubicBezTo>
                    <a:pt x="9215" y="90"/>
                    <a:pt x="3933" y="5453"/>
                    <a:pt x="41" y="10474"/>
                  </a:cubicBezTo>
                  <a:cubicBezTo>
                    <a:pt x="1" y="10534"/>
                    <a:pt x="22" y="10614"/>
                    <a:pt x="62" y="10655"/>
                  </a:cubicBezTo>
                  <a:cubicBezTo>
                    <a:pt x="81" y="10676"/>
                    <a:pt x="122" y="10676"/>
                    <a:pt x="143" y="10676"/>
                  </a:cubicBezTo>
                  <a:cubicBezTo>
                    <a:pt x="183" y="10676"/>
                    <a:pt x="223" y="10655"/>
                    <a:pt x="243" y="10635"/>
                  </a:cubicBezTo>
                  <a:cubicBezTo>
                    <a:pt x="4135" y="5635"/>
                    <a:pt x="9396" y="273"/>
                    <a:pt x="9457" y="211"/>
                  </a:cubicBezTo>
                  <a:cubicBezTo>
                    <a:pt x="9497" y="171"/>
                    <a:pt x="9497" y="90"/>
                    <a:pt x="9457" y="31"/>
                  </a:cubicBezTo>
                  <a:cubicBezTo>
                    <a:pt x="9426" y="11"/>
                    <a:pt x="9391" y="0"/>
                    <a:pt x="9358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1572750" y="1662500"/>
              <a:ext cx="97325" cy="91650"/>
            </a:xfrm>
            <a:custGeom>
              <a:avLst/>
              <a:gdLst/>
              <a:ahLst/>
              <a:cxnLst/>
              <a:rect l="l" t="t" r="r" b="b"/>
              <a:pathLst>
                <a:path w="3893" h="3666" extrusionOk="0">
                  <a:moveTo>
                    <a:pt x="1948" y="1"/>
                  </a:moveTo>
                  <a:cubicBezTo>
                    <a:pt x="1058" y="1"/>
                    <a:pt x="271" y="667"/>
                    <a:pt x="143" y="1572"/>
                  </a:cubicBezTo>
                  <a:cubicBezTo>
                    <a:pt x="1" y="2580"/>
                    <a:pt x="686" y="3507"/>
                    <a:pt x="1694" y="3647"/>
                  </a:cubicBezTo>
                  <a:cubicBezTo>
                    <a:pt x="1780" y="3659"/>
                    <a:pt x="1864" y="3665"/>
                    <a:pt x="1948" y="3665"/>
                  </a:cubicBezTo>
                  <a:cubicBezTo>
                    <a:pt x="2837" y="3665"/>
                    <a:pt x="3623" y="2998"/>
                    <a:pt x="3751" y="2096"/>
                  </a:cubicBezTo>
                  <a:cubicBezTo>
                    <a:pt x="3893" y="1088"/>
                    <a:pt x="3207" y="160"/>
                    <a:pt x="2199" y="18"/>
                  </a:cubicBezTo>
                  <a:cubicBezTo>
                    <a:pt x="2115" y="6"/>
                    <a:pt x="2031" y="1"/>
                    <a:pt x="19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1662475" y="1716325"/>
              <a:ext cx="100825" cy="94275"/>
            </a:xfrm>
            <a:custGeom>
              <a:avLst/>
              <a:gdLst/>
              <a:ahLst/>
              <a:cxnLst/>
              <a:rect l="l" t="t" r="r" b="b"/>
              <a:pathLst>
                <a:path w="4033" h="3771" extrusionOk="0">
                  <a:moveTo>
                    <a:pt x="1992" y="1"/>
                  </a:moveTo>
                  <a:cubicBezTo>
                    <a:pt x="1076" y="1"/>
                    <a:pt x="270" y="684"/>
                    <a:pt x="142" y="1615"/>
                  </a:cubicBezTo>
                  <a:cubicBezTo>
                    <a:pt x="1" y="2664"/>
                    <a:pt x="707" y="3612"/>
                    <a:pt x="1755" y="3752"/>
                  </a:cubicBezTo>
                  <a:cubicBezTo>
                    <a:pt x="1844" y="3764"/>
                    <a:pt x="1931" y="3770"/>
                    <a:pt x="2018" y="3770"/>
                  </a:cubicBezTo>
                  <a:cubicBezTo>
                    <a:pt x="2940" y="3770"/>
                    <a:pt x="3745" y="3099"/>
                    <a:pt x="3892" y="2160"/>
                  </a:cubicBezTo>
                  <a:cubicBezTo>
                    <a:pt x="4033" y="1112"/>
                    <a:pt x="3307" y="164"/>
                    <a:pt x="2280" y="23"/>
                  </a:cubicBezTo>
                  <a:cubicBezTo>
                    <a:pt x="2183" y="8"/>
                    <a:pt x="2087" y="1"/>
                    <a:pt x="19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" name="Google Shape;472;p9"/>
          <p:cNvGrpSpPr/>
          <p:nvPr/>
        </p:nvGrpSpPr>
        <p:grpSpPr>
          <a:xfrm rot="1898778">
            <a:off x="8137898" y="4200862"/>
            <a:ext cx="714119" cy="799398"/>
            <a:chOff x="8164110" y="-299533"/>
            <a:chExt cx="531084" cy="594467"/>
          </a:xfrm>
        </p:grpSpPr>
        <p:sp>
          <p:nvSpPr>
            <p:cNvPr id="473" name="Google Shape;473;p9"/>
            <p:cNvSpPr/>
            <p:nvPr/>
          </p:nvSpPr>
          <p:spPr>
            <a:xfrm>
              <a:off x="8208653" y="-299533"/>
              <a:ext cx="467759" cy="594467"/>
            </a:xfrm>
            <a:custGeom>
              <a:avLst/>
              <a:gdLst/>
              <a:ahLst/>
              <a:cxnLst/>
              <a:rect l="l" t="t" r="r" b="b"/>
              <a:pathLst>
                <a:path w="8044" h="10223" extrusionOk="0">
                  <a:moveTo>
                    <a:pt x="7921" y="0"/>
                  </a:moveTo>
                  <a:cubicBezTo>
                    <a:pt x="7883" y="0"/>
                    <a:pt x="7849" y="23"/>
                    <a:pt x="7823" y="61"/>
                  </a:cubicBezTo>
                  <a:cubicBezTo>
                    <a:pt x="7802" y="61"/>
                    <a:pt x="6734" y="1634"/>
                    <a:pt x="5544" y="3650"/>
                  </a:cubicBezTo>
                  <a:cubicBezTo>
                    <a:pt x="4576" y="5303"/>
                    <a:pt x="3347" y="7542"/>
                    <a:pt x="2742" y="9396"/>
                  </a:cubicBezTo>
                  <a:cubicBezTo>
                    <a:pt x="2702" y="8792"/>
                    <a:pt x="2601" y="7824"/>
                    <a:pt x="2420" y="6735"/>
                  </a:cubicBezTo>
                  <a:cubicBezTo>
                    <a:pt x="2238" y="5606"/>
                    <a:pt x="1996" y="4558"/>
                    <a:pt x="1673" y="3590"/>
                  </a:cubicBezTo>
                  <a:cubicBezTo>
                    <a:pt x="1291" y="2400"/>
                    <a:pt x="807" y="1352"/>
                    <a:pt x="243" y="464"/>
                  </a:cubicBezTo>
                  <a:cubicBezTo>
                    <a:pt x="217" y="426"/>
                    <a:pt x="175" y="413"/>
                    <a:pt x="137" y="413"/>
                  </a:cubicBezTo>
                  <a:cubicBezTo>
                    <a:pt x="116" y="413"/>
                    <a:pt x="96" y="417"/>
                    <a:pt x="81" y="424"/>
                  </a:cubicBezTo>
                  <a:cubicBezTo>
                    <a:pt x="20" y="464"/>
                    <a:pt x="1" y="545"/>
                    <a:pt x="41" y="606"/>
                  </a:cubicBezTo>
                  <a:cubicBezTo>
                    <a:pt x="726" y="1674"/>
                    <a:pt x="1673" y="3610"/>
                    <a:pt x="2197" y="6755"/>
                  </a:cubicBezTo>
                  <a:cubicBezTo>
                    <a:pt x="2501" y="8650"/>
                    <a:pt x="2520" y="10101"/>
                    <a:pt x="2520" y="10101"/>
                  </a:cubicBezTo>
                  <a:cubicBezTo>
                    <a:pt x="2520" y="10163"/>
                    <a:pt x="2560" y="10222"/>
                    <a:pt x="2621" y="10222"/>
                  </a:cubicBezTo>
                  <a:lnTo>
                    <a:pt x="2641" y="10222"/>
                  </a:lnTo>
                  <a:cubicBezTo>
                    <a:pt x="2702" y="10222"/>
                    <a:pt x="2742" y="10182"/>
                    <a:pt x="2762" y="10142"/>
                  </a:cubicBezTo>
                  <a:cubicBezTo>
                    <a:pt x="3710" y="6453"/>
                    <a:pt x="7963" y="244"/>
                    <a:pt x="8025" y="182"/>
                  </a:cubicBezTo>
                  <a:cubicBezTo>
                    <a:pt x="8044" y="142"/>
                    <a:pt x="8044" y="61"/>
                    <a:pt x="7984" y="21"/>
                  </a:cubicBezTo>
                  <a:cubicBezTo>
                    <a:pt x="7963" y="7"/>
                    <a:pt x="7941" y="0"/>
                    <a:pt x="7921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8525222" y="-277262"/>
              <a:ext cx="169972" cy="170089"/>
            </a:xfrm>
            <a:custGeom>
              <a:avLst/>
              <a:gdLst/>
              <a:ahLst/>
              <a:cxnLst/>
              <a:rect l="l" t="t" r="r" b="b"/>
              <a:pathLst>
                <a:path w="2923" h="2925" extrusionOk="0">
                  <a:moveTo>
                    <a:pt x="1471" y="1"/>
                  </a:moveTo>
                  <a:cubicBezTo>
                    <a:pt x="665" y="1"/>
                    <a:pt x="0" y="667"/>
                    <a:pt x="0" y="1452"/>
                  </a:cubicBezTo>
                  <a:cubicBezTo>
                    <a:pt x="0" y="2259"/>
                    <a:pt x="665" y="2925"/>
                    <a:pt x="1471" y="2925"/>
                  </a:cubicBezTo>
                  <a:cubicBezTo>
                    <a:pt x="2277" y="2925"/>
                    <a:pt x="2923" y="2259"/>
                    <a:pt x="2923" y="1452"/>
                  </a:cubicBezTo>
                  <a:cubicBezTo>
                    <a:pt x="2923" y="667"/>
                    <a:pt x="2277" y="1"/>
                    <a:pt x="1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8164110" y="-255281"/>
              <a:ext cx="192302" cy="169565"/>
            </a:xfrm>
            <a:custGeom>
              <a:avLst/>
              <a:gdLst/>
              <a:ahLst/>
              <a:cxnLst/>
              <a:rect l="l" t="t" r="r" b="b"/>
              <a:pathLst>
                <a:path w="3307" h="2916" extrusionOk="0">
                  <a:moveTo>
                    <a:pt x="1649" y="0"/>
                  </a:moveTo>
                  <a:cubicBezTo>
                    <a:pt x="1349" y="0"/>
                    <a:pt x="1046" y="94"/>
                    <a:pt x="786" y="289"/>
                  </a:cubicBezTo>
                  <a:cubicBezTo>
                    <a:pt x="141" y="773"/>
                    <a:pt x="0" y="1679"/>
                    <a:pt x="484" y="2324"/>
                  </a:cubicBezTo>
                  <a:cubicBezTo>
                    <a:pt x="773" y="2710"/>
                    <a:pt x="1213" y="2916"/>
                    <a:pt x="1658" y="2916"/>
                  </a:cubicBezTo>
                  <a:cubicBezTo>
                    <a:pt x="1958" y="2916"/>
                    <a:pt x="2260" y="2822"/>
                    <a:pt x="2520" y="2628"/>
                  </a:cubicBezTo>
                  <a:cubicBezTo>
                    <a:pt x="3165" y="2144"/>
                    <a:pt x="3307" y="1236"/>
                    <a:pt x="2823" y="591"/>
                  </a:cubicBezTo>
                  <a:cubicBezTo>
                    <a:pt x="2534" y="205"/>
                    <a:pt x="2094" y="0"/>
                    <a:pt x="16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6" name="Google Shape;476;p9"/>
          <p:cNvGrpSpPr/>
          <p:nvPr/>
        </p:nvGrpSpPr>
        <p:grpSpPr>
          <a:xfrm rot="-6237506">
            <a:off x="925712" y="3707395"/>
            <a:ext cx="311270" cy="1299960"/>
            <a:chOff x="768875" y="1271550"/>
            <a:chExt cx="115425" cy="482050"/>
          </a:xfrm>
        </p:grpSpPr>
        <p:sp>
          <p:nvSpPr>
            <p:cNvPr id="477" name="Google Shape;477;p9"/>
            <p:cNvSpPr/>
            <p:nvPr/>
          </p:nvSpPr>
          <p:spPr>
            <a:xfrm>
              <a:off x="768875" y="1271550"/>
              <a:ext cx="115425" cy="482050"/>
            </a:xfrm>
            <a:custGeom>
              <a:avLst/>
              <a:gdLst/>
              <a:ahLst/>
              <a:cxnLst/>
              <a:rect l="l" t="t" r="r" b="b"/>
              <a:pathLst>
                <a:path w="4617" h="19282" extrusionOk="0">
                  <a:moveTo>
                    <a:pt x="1149" y="0"/>
                  </a:moveTo>
                  <a:cubicBezTo>
                    <a:pt x="1029" y="0"/>
                    <a:pt x="909" y="62"/>
                    <a:pt x="887" y="173"/>
                  </a:cubicBezTo>
                  <a:cubicBezTo>
                    <a:pt x="645" y="1383"/>
                    <a:pt x="202" y="4266"/>
                    <a:pt x="100" y="8842"/>
                  </a:cubicBezTo>
                  <a:cubicBezTo>
                    <a:pt x="0" y="13943"/>
                    <a:pt x="1815" y="17895"/>
                    <a:pt x="2500" y="19185"/>
                  </a:cubicBezTo>
                  <a:cubicBezTo>
                    <a:pt x="2538" y="19250"/>
                    <a:pt x="2614" y="19281"/>
                    <a:pt x="2689" y="19281"/>
                  </a:cubicBezTo>
                  <a:cubicBezTo>
                    <a:pt x="2776" y="19281"/>
                    <a:pt x="2861" y="19240"/>
                    <a:pt x="2882" y="19164"/>
                  </a:cubicBezTo>
                  <a:cubicBezTo>
                    <a:pt x="3307" y="17511"/>
                    <a:pt x="4616" y="11987"/>
                    <a:pt x="4516" y="8842"/>
                  </a:cubicBezTo>
                  <a:cubicBezTo>
                    <a:pt x="4415" y="5858"/>
                    <a:pt x="2258" y="1686"/>
                    <a:pt x="1390" y="133"/>
                  </a:cubicBezTo>
                  <a:cubicBezTo>
                    <a:pt x="1345" y="42"/>
                    <a:pt x="1247" y="0"/>
                    <a:pt x="1149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795075" y="1271825"/>
              <a:ext cx="37325" cy="480375"/>
            </a:xfrm>
            <a:custGeom>
              <a:avLst/>
              <a:gdLst/>
              <a:ahLst/>
              <a:cxnLst/>
              <a:rect l="l" t="t" r="r" b="b"/>
              <a:pathLst>
                <a:path w="1493" h="19215" extrusionOk="0">
                  <a:moveTo>
                    <a:pt x="20" y="1"/>
                  </a:moveTo>
                  <a:cubicBezTo>
                    <a:pt x="1" y="1"/>
                    <a:pt x="1" y="22"/>
                    <a:pt x="1" y="41"/>
                  </a:cubicBezTo>
                  <a:cubicBezTo>
                    <a:pt x="20" y="183"/>
                    <a:pt x="1310" y="14457"/>
                    <a:pt x="1412" y="19174"/>
                  </a:cubicBezTo>
                  <a:cubicBezTo>
                    <a:pt x="1412" y="19194"/>
                    <a:pt x="1431" y="19215"/>
                    <a:pt x="1452" y="19215"/>
                  </a:cubicBezTo>
                  <a:cubicBezTo>
                    <a:pt x="1471" y="19215"/>
                    <a:pt x="1492" y="19194"/>
                    <a:pt x="1492" y="19174"/>
                  </a:cubicBezTo>
                  <a:cubicBezTo>
                    <a:pt x="1391" y="14457"/>
                    <a:pt x="81" y="183"/>
                    <a:pt x="60" y="41"/>
                  </a:cubicBezTo>
                  <a:cubicBezTo>
                    <a:pt x="60" y="22"/>
                    <a:pt x="41" y="1"/>
                    <a:pt x="2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776925" y="1343400"/>
              <a:ext cx="62525" cy="43375"/>
            </a:xfrm>
            <a:custGeom>
              <a:avLst/>
              <a:gdLst/>
              <a:ahLst/>
              <a:cxnLst/>
              <a:rect l="l" t="t" r="r" b="b"/>
              <a:pathLst>
                <a:path w="2501" h="1735" extrusionOk="0">
                  <a:moveTo>
                    <a:pt x="2439" y="0"/>
                  </a:moveTo>
                  <a:lnTo>
                    <a:pt x="1109" y="1654"/>
                  </a:lnTo>
                  <a:lnTo>
                    <a:pt x="60" y="465"/>
                  </a:lnTo>
                  <a:lnTo>
                    <a:pt x="20" y="465"/>
                  </a:lnTo>
                  <a:cubicBezTo>
                    <a:pt x="1" y="484"/>
                    <a:pt x="1" y="505"/>
                    <a:pt x="20" y="525"/>
                  </a:cubicBezTo>
                  <a:lnTo>
                    <a:pt x="1089" y="1715"/>
                  </a:lnTo>
                  <a:cubicBezTo>
                    <a:pt x="1089" y="1734"/>
                    <a:pt x="1109" y="1734"/>
                    <a:pt x="1109" y="1734"/>
                  </a:cubicBezTo>
                  <a:cubicBezTo>
                    <a:pt x="1130" y="1734"/>
                    <a:pt x="1130" y="1734"/>
                    <a:pt x="1149" y="1715"/>
                  </a:cubicBezTo>
                  <a:lnTo>
                    <a:pt x="2501" y="62"/>
                  </a:lnTo>
                  <a:cubicBezTo>
                    <a:pt x="2501" y="41"/>
                    <a:pt x="2501" y="21"/>
                    <a:pt x="248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770875" y="1442825"/>
              <a:ext cx="105350" cy="47775"/>
            </a:xfrm>
            <a:custGeom>
              <a:avLst/>
              <a:gdLst/>
              <a:ahLst/>
              <a:cxnLst/>
              <a:rect l="l" t="t" r="r" b="b"/>
              <a:pathLst>
                <a:path w="4214" h="1911" extrusionOk="0">
                  <a:moveTo>
                    <a:pt x="4181" y="1"/>
                  </a:moveTo>
                  <a:cubicBezTo>
                    <a:pt x="4174" y="1"/>
                    <a:pt x="4164" y="6"/>
                    <a:pt x="4154" y="15"/>
                  </a:cubicBezTo>
                  <a:lnTo>
                    <a:pt x="1754" y="1830"/>
                  </a:lnTo>
                  <a:lnTo>
                    <a:pt x="60" y="722"/>
                  </a:lnTo>
                  <a:cubicBezTo>
                    <a:pt x="41" y="722"/>
                    <a:pt x="20" y="722"/>
                    <a:pt x="20" y="741"/>
                  </a:cubicBezTo>
                  <a:cubicBezTo>
                    <a:pt x="1" y="762"/>
                    <a:pt x="1" y="781"/>
                    <a:pt x="20" y="781"/>
                  </a:cubicBezTo>
                  <a:lnTo>
                    <a:pt x="1754" y="1891"/>
                  </a:lnTo>
                  <a:lnTo>
                    <a:pt x="1754" y="1910"/>
                  </a:lnTo>
                  <a:cubicBezTo>
                    <a:pt x="1775" y="1910"/>
                    <a:pt x="1775" y="1910"/>
                    <a:pt x="1775" y="1891"/>
                  </a:cubicBezTo>
                  <a:lnTo>
                    <a:pt x="4194" y="56"/>
                  </a:lnTo>
                  <a:cubicBezTo>
                    <a:pt x="4214" y="56"/>
                    <a:pt x="4214" y="36"/>
                    <a:pt x="4194" y="15"/>
                  </a:cubicBezTo>
                  <a:cubicBezTo>
                    <a:pt x="4194" y="6"/>
                    <a:pt x="4189" y="1"/>
                    <a:pt x="418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771375" y="1501650"/>
              <a:ext cx="111900" cy="53450"/>
            </a:xfrm>
            <a:custGeom>
              <a:avLst/>
              <a:gdLst/>
              <a:ahLst/>
              <a:cxnLst/>
              <a:rect l="l" t="t" r="r" b="b"/>
              <a:pathLst>
                <a:path w="4476" h="2138" extrusionOk="0">
                  <a:moveTo>
                    <a:pt x="4416" y="1"/>
                  </a:moveTo>
                  <a:lnTo>
                    <a:pt x="1976" y="2057"/>
                  </a:lnTo>
                  <a:lnTo>
                    <a:pt x="61" y="485"/>
                  </a:lnTo>
                  <a:lnTo>
                    <a:pt x="0" y="485"/>
                  </a:lnTo>
                  <a:cubicBezTo>
                    <a:pt x="0" y="506"/>
                    <a:pt x="0" y="525"/>
                    <a:pt x="21" y="546"/>
                  </a:cubicBezTo>
                  <a:lnTo>
                    <a:pt x="1957" y="2119"/>
                  </a:lnTo>
                  <a:cubicBezTo>
                    <a:pt x="1957" y="2138"/>
                    <a:pt x="1957" y="2138"/>
                    <a:pt x="1976" y="2138"/>
                  </a:cubicBezTo>
                  <a:cubicBezTo>
                    <a:pt x="1976" y="2138"/>
                    <a:pt x="1997" y="2138"/>
                    <a:pt x="1997" y="2119"/>
                  </a:cubicBezTo>
                  <a:lnTo>
                    <a:pt x="4476" y="62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776925" y="1576900"/>
              <a:ext cx="100300" cy="36200"/>
            </a:xfrm>
            <a:custGeom>
              <a:avLst/>
              <a:gdLst/>
              <a:ahLst/>
              <a:cxnLst/>
              <a:rect l="l" t="t" r="r" b="b"/>
              <a:pathLst>
                <a:path w="4012" h="1448" extrusionOk="0">
                  <a:moveTo>
                    <a:pt x="3980" y="1"/>
                  </a:moveTo>
                  <a:cubicBezTo>
                    <a:pt x="3972" y="1"/>
                    <a:pt x="3962" y="5"/>
                    <a:pt x="3952" y="15"/>
                  </a:cubicBezTo>
                  <a:lnTo>
                    <a:pt x="1875" y="1386"/>
                  </a:lnTo>
                  <a:lnTo>
                    <a:pt x="60" y="238"/>
                  </a:lnTo>
                  <a:cubicBezTo>
                    <a:pt x="51" y="227"/>
                    <a:pt x="41" y="222"/>
                    <a:pt x="33" y="222"/>
                  </a:cubicBezTo>
                  <a:cubicBezTo>
                    <a:pt x="25" y="222"/>
                    <a:pt x="20" y="227"/>
                    <a:pt x="20" y="238"/>
                  </a:cubicBezTo>
                  <a:cubicBezTo>
                    <a:pt x="1" y="257"/>
                    <a:pt x="1" y="278"/>
                    <a:pt x="20" y="278"/>
                  </a:cubicBezTo>
                  <a:lnTo>
                    <a:pt x="1856" y="1447"/>
                  </a:lnTo>
                  <a:lnTo>
                    <a:pt x="1896" y="1447"/>
                  </a:lnTo>
                  <a:lnTo>
                    <a:pt x="3993" y="55"/>
                  </a:lnTo>
                  <a:cubicBezTo>
                    <a:pt x="3993" y="55"/>
                    <a:pt x="4012" y="36"/>
                    <a:pt x="3993" y="15"/>
                  </a:cubicBezTo>
                  <a:cubicBezTo>
                    <a:pt x="3993" y="5"/>
                    <a:pt x="3987" y="1"/>
                    <a:pt x="398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794075" y="1653400"/>
              <a:ext cx="70050" cy="36800"/>
            </a:xfrm>
            <a:custGeom>
              <a:avLst/>
              <a:gdLst/>
              <a:ahLst/>
              <a:cxnLst/>
              <a:rect l="l" t="t" r="r" b="b"/>
              <a:pathLst>
                <a:path w="2802" h="1472" extrusionOk="0">
                  <a:moveTo>
                    <a:pt x="2742" y="0"/>
                  </a:moveTo>
                  <a:lnTo>
                    <a:pt x="1411" y="1390"/>
                  </a:lnTo>
                  <a:lnTo>
                    <a:pt x="60" y="302"/>
                  </a:lnTo>
                  <a:lnTo>
                    <a:pt x="20" y="302"/>
                  </a:lnTo>
                  <a:cubicBezTo>
                    <a:pt x="0" y="323"/>
                    <a:pt x="20" y="342"/>
                    <a:pt x="20" y="363"/>
                  </a:cubicBezTo>
                  <a:lnTo>
                    <a:pt x="1391" y="1471"/>
                  </a:lnTo>
                  <a:lnTo>
                    <a:pt x="1431" y="1471"/>
                  </a:lnTo>
                  <a:lnTo>
                    <a:pt x="1452" y="1452"/>
                  </a:lnTo>
                  <a:lnTo>
                    <a:pt x="2802" y="60"/>
                  </a:lnTo>
                  <a:lnTo>
                    <a:pt x="2802" y="0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774400" y="1393450"/>
              <a:ext cx="84700" cy="39200"/>
            </a:xfrm>
            <a:custGeom>
              <a:avLst/>
              <a:gdLst/>
              <a:ahLst/>
              <a:cxnLst/>
              <a:rect l="l" t="t" r="r" b="b"/>
              <a:pathLst>
                <a:path w="3388" h="1568" extrusionOk="0">
                  <a:moveTo>
                    <a:pt x="3357" y="0"/>
                  </a:moveTo>
                  <a:cubicBezTo>
                    <a:pt x="3347" y="0"/>
                    <a:pt x="3337" y="5"/>
                    <a:pt x="3327" y="15"/>
                  </a:cubicBezTo>
                  <a:lnTo>
                    <a:pt x="1411" y="1487"/>
                  </a:lnTo>
                  <a:lnTo>
                    <a:pt x="61" y="781"/>
                  </a:lnTo>
                  <a:cubicBezTo>
                    <a:pt x="51" y="771"/>
                    <a:pt x="41" y="766"/>
                    <a:pt x="33" y="766"/>
                  </a:cubicBezTo>
                  <a:cubicBezTo>
                    <a:pt x="26" y="766"/>
                    <a:pt x="21" y="771"/>
                    <a:pt x="21" y="781"/>
                  </a:cubicBezTo>
                  <a:cubicBezTo>
                    <a:pt x="0" y="802"/>
                    <a:pt x="0" y="821"/>
                    <a:pt x="21" y="842"/>
                  </a:cubicBezTo>
                  <a:lnTo>
                    <a:pt x="1411" y="1547"/>
                  </a:lnTo>
                  <a:lnTo>
                    <a:pt x="1411" y="1568"/>
                  </a:lnTo>
                  <a:cubicBezTo>
                    <a:pt x="1432" y="1568"/>
                    <a:pt x="1432" y="1547"/>
                    <a:pt x="1432" y="1547"/>
                  </a:cubicBezTo>
                  <a:lnTo>
                    <a:pt x="3368" y="55"/>
                  </a:lnTo>
                  <a:cubicBezTo>
                    <a:pt x="3387" y="55"/>
                    <a:pt x="3387" y="35"/>
                    <a:pt x="3387" y="15"/>
                  </a:cubicBezTo>
                  <a:cubicBezTo>
                    <a:pt x="3377" y="5"/>
                    <a:pt x="3367" y="0"/>
                    <a:pt x="335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5" name="Google Shape;485;p9"/>
          <p:cNvGrpSpPr/>
          <p:nvPr/>
        </p:nvGrpSpPr>
        <p:grpSpPr>
          <a:xfrm rot="-5400000" flipH="1">
            <a:off x="8247169" y="43707"/>
            <a:ext cx="720335" cy="1159551"/>
            <a:chOff x="1395350" y="2163450"/>
            <a:chExt cx="324125" cy="538800"/>
          </a:xfrm>
        </p:grpSpPr>
        <p:sp>
          <p:nvSpPr>
            <p:cNvPr id="486" name="Google Shape;486;p9"/>
            <p:cNvSpPr/>
            <p:nvPr/>
          </p:nvSpPr>
          <p:spPr>
            <a:xfrm>
              <a:off x="1429625" y="2163450"/>
              <a:ext cx="191550" cy="313525"/>
            </a:xfrm>
            <a:custGeom>
              <a:avLst/>
              <a:gdLst/>
              <a:ahLst/>
              <a:cxnLst/>
              <a:rect l="l" t="t" r="r" b="b"/>
              <a:pathLst>
                <a:path w="7662" h="12541" extrusionOk="0">
                  <a:moveTo>
                    <a:pt x="7279" y="1"/>
                  </a:moveTo>
                  <a:cubicBezTo>
                    <a:pt x="7279" y="1"/>
                    <a:pt x="5989" y="888"/>
                    <a:pt x="2984" y="4899"/>
                  </a:cubicBezTo>
                  <a:cubicBezTo>
                    <a:pt x="0" y="8891"/>
                    <a:pt x="1513" y="12541"/>
                    <a:pt x="1513" y="12541"/>
                  </a:cubicBezTo>
                  <a:cubicBezTo>
                    <a:pt x="1513" y="12541"/>
                    <a:pt x="4436" y="9657"/>
                    <a:pt x="6048" y="6896"/>
                  </a:cubicBezTo>
                  <a:cubicBezTo>
                    <a:pt x="7661" y="4133"/>
                    <a:pt x="7279" y="1"/>
                    <a:pt x="7279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1459375" y="2458375"/>
              <a:ext cx="260100" cy="84400"/>
            </a:xfrm>
            <a:custGeom>
              <a:avLst/>
              <a:gdLst/>
              <a:ahLst/>
              <a:cxnLst/>
              <a:rect l="l" t="t" r="r" b="b"/>
              <a:pathLst>
                <a:path w="10404" h="3376" extrusionOk="0">
                  <a:moveTo>
                    <a:pt x="8626" y="0"/>
                  </a:moveTo>
                  <a:cubicBezTo>
                    <a:pt x="7840" y="0"/>
                    <a:pt x="6752" y="43"/>
                    <a:pt x="5283" y="179"/>
                  </a:cubicBezTo>
                  <a:cubicBezTo>
                    <a:pt x="1350" y="542"/>
                    <a:pt x="1" y="3344"/>
                    <a:pt x="1" y="3344"/>
                  </a:cubicBezTo>
                  <a:cubicBezTo>
                    <a:pt x="1" y="3344"/>
                    <a:pt x="571" y="3376"/>
                    <a:pt x="1416" y="3376"/>
                  </a:cubicBezTo>
                  <a:cubicBezTo>
                    <a:pt x="2587" y="3376"/>
                    <a:pt x="4286" y="3314"/>
                    <a:pt x="5726" y="3021"/>
                  </a:cubicBezTo>
                  <a:cubicBezTo>
                    <a:pt x="8186" y="2518"/>
                    <a:pt x="10404" y="118"/>
                    <a:pt x="10404" y="118"/>
                  </a:cubicBezTo>
                  <a:cubicBezTo>
                    <a:pt x="10404" y="118"/>
                    <a:pt x="9932" y="0"/>
                    <a:pt x="8626" y="0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1395350" y="2417075"/>
              <a:ext cx="109900" cy="285175"/>
            </a:xfrm>
            <a:custGeom>
              <a:avLst/>
              <a:gdLst/>
              <a:ahLst/>
              <a:cxnLst/>
              <a:rect l="l" t="t" r="r" b="b"/>
              <a:pathLst>
                <a:path w="4396" h="11407" extrusionOk="0">
                  <a:moveTo>
                    <a:pt x="4217" y="0"/>
                  </a:moveTo>
                  <a:cubicBezTo>
                    <a:pt x="4163" y="0"/>
                    <a:pt x="4102" y="33"/>
                    <a:pt x="4073" y="76"/>
                  </a:cubicBezTo>
                  <a:lnTo>
                    <a:pt x="4073" y="97"/>
                  </a:lnTo>
                  <a:cubicBezTo>
                    <a:pt x="3589" y="944"/>
                    <a:pt x="3024" y="1770"/>
                    <a:pt x="2500" y="2617"/>
                  </a:cubicBezTo>
                  <a:cubicBezTo>
                    <a:pt x="1957" y="3463"/>
                    <a:pt x="1412" y="4291"/>
                    <a:pt x="949" y="5197"/>
                  </a:cubicBezTo>
                  <a:cubicBezTo>
                    <a:pt x="847" y="5420"/>
                    <a:pt x="726" y="5662"/>
                    <a:pt x="626" y="5904"/>
                  </a:cubicBezTo>
                  <a:lnTo>
                    <a:pt x="505" y="6267"/>
                  </a:lnTo>
                  <a:cubicBezTo>
                    <a:pt x="465" y="6387"/>
                    <a:pt x="424" y="6508"/>
                    <a:pt x="403" y="6629"/>
                  </a:cubicBezTo>
                  <a:cubicBezTo>
                    <a:pt x="263" y="7133"/>
                    <a:pt x="162" y="7637"/>
                    <a:pt x="121" y="8141"/>
                  </a:cubicBezTo>
                  <a:cubicBezTo>
                    <a:pt x="0" y="9149"/>
                    <a:pt x="41" y="10197"/>
                    <a:pt x="344" y="11205"/>
                  </a:cubicBezTo>
                  <a:cubicBezTo>
                    <a:pt x="375" y="11330"/>
                    <a:pt x="479" y="11407"/>
                    <a:pt x="600" y="11407"/>
                  </a:cubicBezTo>
                  <a:cubicBezTo>
                    <a:pt x="635" y="11407"/>
                    <a:pt x="671" y="11401"/>
                    <a:pt x="707" y="11387"/>
                  </a:cubicBezTo>
                  <a:cubicBezTo>
                    <a:pt x="847" y="11347"/>
                    <a:pt x="928" y="11186"/>
                    <a:pt x="887" y="11044"/>
                  </a:cubicBezTo>
                  <a:cubicBezTo>
                    <a:pt x="586" y="10137"/>
                    <a:pt x="524" y="9149"/>
                    <a:pt x="605" y="8181"/>
                  </a:cubicBezTo>
                  <a:cubicBezTo>
                    <a:pt x="645" y="7697"/>
                    <a:pt x="726" y="7213"/>
                    <a:pt x="847" y="6750"/>
                  </a:cubicBezTo>
                  <a:cubicBezTo>
                    <a:pt x="868" y="6629"/>
                    <a:pt x="908" y="6508"/>
                    <a:pt x="928" y="6387"/>
                  </a:cubicBezTo>
                  <a:cubicBezTo>
                    <a:pt x="968" y="6286"/>
                    <a:pt x="1008" y="6165"/>
                    <a:pt x="1049" y="6044"/>
                  </a:cubicBezTo>
                  <a:cubicBezTo>
                    <a:pt x="1129" y="5823"/>
                    <a:pt x="1231" y="5600"/>
                    <a:pt x="1331" y="5379"/>
                  </a:cubicBezTo>
                  <a:cubicBezTo>
                    <a:pt x="1774" y="4512"/>
                    <a:pt x="2279" y="3665"/>
                    <a:pt x="2803" y="2818"/>
                  </a:cubicBezTo>
                  <a:cubicBezTo>
                    <a:pt x="3328" y="1952"/>
                    <a:pt x="3871" y="1125"/>
                    <a:pt x="4355" y="238"/>
                  </a:cubicBezTo>
                  <a:cubicBezTo>
                    <a:pt x="4395" y="157"/>
                    <a:pt x="4355" y="57"/>
                    <a:pt x="4274" y="17"/>
                  </a:cubicBezTo>
                  <a:cubicBezTo>
                    <a:pt x="4258" y="5"/>
                    <a:pt x="4238" y="0"/>
                    <a:pt x="4217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1409975" y="2524825"/>
              <a:ext cx="96275" cy="49425"/>
            </a:xfrm>
            <a:custGeom>
              <a:avLst/>
              <a:gdLst/>
              <a:ahLst/>
              <a:cxnLst/>
              <a:rect l="l" t="t" r="r" b="b"/>
              <a:pathLst>
                <a:path w="3851" h="1977" extrusionOk="0">
                  <a:moveTo>
                    <a:pt x="3710" y="0"/>
                  </a:moveTo>
                  <a:cubicBezTo>
                    <a:pt x="3388" y="81"/>
                    <a:pt x="3065" y="161"/>
                    <a:pt x="2743" y="263"/>
                  </a:cubicBezTo>
                  <a:cubicBezTo>
                    <a:pt x="2439" y="363"/>
                    <a:pt x="2117" y="465"/>
                    <a:pt x="1815" y="605"/>
                  </a:cubicBezTo>
                  <a:cubicBezTo>
                    <a:pt x="1512" y="726"/>
                    <a:pt x="1210" y="868"/>
                    <a:pt x="928" y="1029"/>
                  </a:cubicBezTo>
                  <a:cubicBezTo>
                    <a:pt x="646" y="1190"/>
                    <a:pt x="364" y="1371"/>
                    <a:pt x="81" y="1613"/>
                  </a:cubicBezTo>
                  <a:cubicBezTo>
                    <a:pt x="1" y="1694"/>
                    <a:pt x="1" y="1836"/>
                    <a:pt x="81" y="1916"/>
                  </a:cubicBezTo>
                  <a:cubicBezTo>
                    <a:pt x="122" y="1957"/>
                    <a:pt x="172" y="1977"/>
                    <a:pt x="223" y="1977"/>
                  </a:cubicBezTo>
                  <a:cubicBezTo>
                    <a:pt x="273" y="1977"/>
                    <a:pt x="323" y="1957"/>
                    <a:pt x="364" y="1916"/>
                  </a:cubicBezTo>
                  <a:lnTo>
                    <a:pt x="383" y="1916"/>
                  </a:lnTo>
                  <a:cubicBezTo>
                    <a:pt x="585" y="1715"/>
                    <a:pt x="848" y="1513"/>
                    <a:pt x="1130" y="1352"/>
                  </a:cubicBezTo>
                  <a:cubicBezTo>
                    <a:pt x="1391" y="1190"/>
                    <a:pt x="1673" y="1029"/>
                    <a:pt x="1956" y="887"/>
                  </a:cubicBezTo>
                  <a:cubicBezTo>
                    <a:pt x="2238" y="747"/>
                    <a:pt x="2541" y="626"/>
                    <a:pt x="2843" y="524"/>
                  </a:cubicBezTo>
                  <a:cubicBezTo>
                    <a:pt x="3146" y="403"/>
                    <a:pt x="3447" y="303"/>
                    <a:pt x="3751" y="223"/>
                  </a:cubicBezTo>
                  <a:cubicBezTo>
                    <a:pt x="3810" y="202"/>
                    <a:pt x="3851" y="142"/>
                    <a:pt x="3831" y="81"/>
                  </a:cubicBezTo>
                  <a:cubicBezTo>
                    <a:pt x="3831" y="21"/>
                    <a:pt x="3770" y="0"/>
                    <a:pt x="3710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0" name="Google Shape;490;p9"/>
          <p:cNvGrpSpPr/>
          <p:nvPr/>
        </p:nvGrpSpPr>
        <p:grpSpPr>
          <a:xfrm rot="896433">
            <a:off x="96661" y="2310706"/>
            <a:ext cx="615647" cy="830407"/>
            <a:chOff x="1395350" y="2163450"/>
            <a:chExt cx="324125" cy="538800"/>
          </a:xfrm>
        </p:grpSpPr>
        <p:sp>
          <p:nvSpPr>
            <p:cNvPr id="491" name="Google Shape;491;p9"/>
            <p:cNvSpPr/>
            <p:nvPr/>
          </p:nvSpPr>
          <p:spPr>
            <a:xfrm>
              <a:off x="1429625" y="2163450"/>
              <a:ext cx="191550" cy="313525"/>
            </a:xfrm>
            <a:custGeom>
              <a:avLst/>
              <a:gdLst/>
              <a:ahLst/>
              <a:cxnLst/>
              <a:rect l="l" t="t" r="r" b="b"/>
              <a:pathLst>
                <a:path w="7662" h="12541" extrusionOk="0">
                  <a:moveTo>
                    <a:pt x="7279" y="1"/>
                  </a:moveTo>
                  <a:cubicBezTo>
                    <a:pt x="7279" y="1"/>
                    <a:pt x="5989" y="888"/>
                    <a:pt x="2984" y="4899"/>
                  </a:cubicBezTo>
                  <a:cubicBezTo>
                    <a:pt x="0" y="8891"/>
                    <a:pt x="1513" y="12541"/>
                    <a:pt x="1513" y="12541"/>
                  </a:cubicBezTo>
                  <a:cubicBezTo>
                    <a:pt x="1513" y="12541"/>
                    <a:pt x="4436" y="9657"/>
                    <a:pt x="6048" y="6896"/>
                  </a:cubicBezTo>
                  <a:cubicBezTo>
                    <a:pt x="7661" y="4133"/>
                    <a:pt x="7279" y="1"/>
                    <a:pt x="7279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1459375" y="2458375"/>
              <a:ext cx="260100" cy="84400"/>
            </a:xfrm>
            <a:custGeom>
              <a:avLst/>
              <a:gdLst/>
              <a:ahLst/>
              <a:cxnLst/>
              <a:rect l="l" t="t" r="r" b="b"/>
              <a:pathLst>
                <a:path w="10404" h="3376" extrusionOk="0">
                  <a:moveTo>
                    <a:pt x="8626" y="0"/>
                  </a:moveTo>
                  <a:cubicBezTo>
                    <a:pt x="7840" y="0"/>
                    <a:pt x="6752" y="43"/>
                    <a:pt x="5283" y="179"/>
                  </a:cubicBezTo>
                  <a:cubicBezTo>
                    <a:pt x="1350" y="542"/>
                    <a:pt x="1" y="3344"/>
                    <a:pt x="1" y="3344"/>
                  </a:cubicBezTo>
                  <a:cubicBezTo>
                    <a:pt x="1" y="3344"/>
                    <a:pt x="571" y="3376"/>
                    <a:pt x="1416" y="3376"/>
                  </a:cubicBezTo>
                  <a:cubicBezTo>
                    <a:pt x="2587" y="3376"/>
                    <a:pt x="4286" y="3314"/>
                    <a:pt x="5726" y="3021"/>
                  </a:cubicBezTo>
                  <a:cubicBezTo>
                    <a:pt x="8186" y="2518"/>
                    <a:pt x="10404" y="118"/>
                    <a:pt x="10404" y="118"/>
                  </a:cubicBezTo>
                  <a:cubicBezTo>
                    <a:pt x="10404" y="118"/>
                    <a:pt x="9932" y="0"/>
                    <a:pt x="8626" y="0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1395350" y="2417075"/>
              <a:ext cx="109900" cy="285175"/>
            </a:xfrm>
            <a:custGeom>
              <a:avLst/>
              <a:gdLst/>
              <a:ahLst/>
              <a:cxnLst/>
              <a:rect l="l" t="t" r="r" b="b"/>
              <a:pathLst>
                <a:path w="4396" h="11407" extrusionOk="0">
                  <a:moveTo>
                    <a:pt x="4217" y="0"/>
                  </a:moveTo>
                  <a:cubicBezTo>
                    <a:pt x="4163" y="0"/>
                    <a:pt x="4102" y="33"/>
                    <a:pt x="4073" y="76"/>
                  </a:cubicBezTo>
                  <a:lnTo>
                    <a:pt x="4073" y="97"/>
                  </a:lnTo>
                  <a:cubicBezTo>
                    <a:pt x="3589" y="944"/>
                    <a:pt x="3024" y="1770"/>
                    <a:pt x="2500" y="2617"/>
                  </a:cubicBezTo>
                  <a:cubicBezTo>
                    <a:pt x="1957" y="3463"/>
                    <a:pt x="1412" y="4291"/>
                    <a:pt x="949" y="5197"/>
                  </a:cubicBezTo>
                  <a:cubicBezTo>
                    <a:pt x="847" y="5420"/>
                    <a:pt x="726" y="5662"/>
                    <a:pt x="626" y="5904"/>
                  </a:cubicBezTo>
                  <a:lnTo>
                    <a:pt x="505" y="6267"/>
                  </a:lnTo>
                  <a:cubicBezTo>
                    <a:pt x="465" y="6387"/>
                    <a:pt x="424" y="6508"/>
                    <a:pt x="403" y="6629"/>
                  </a:cubicBezTo>
                  <a:cubicBezTo>
                    <a:pt x="263" y="7133"/>
                    <a:pt x="162" y="7637"/>
                    <a:pt x="121" y="8141"/>
                  </a:cubicBezTo>
                  <a:cubicBezTo>
                    <a:pt x="0" y="9149"/>
                    <a:pt x="41" y="10197"/>
                    <a:pt x="344" y="11205"/>
                  </a:cubicBezTo>
                  <a:cubicBezTo>
                    <a:pt x="375" y="11330"/>
                    <a:pt x="479" y="11407"/>
                    <a:pt x="600" y="11407"/>
                  </a:cubicBezTo>
                  <a:cubicBezTo>
                    <a:pt x="635" y="11407"/>
                    <a:pt x="671" y="11401"/>
                    <a:pt x="707" y="11387"/>
                  </a:cubicBezTo>
                  <a:cubicBezTo>
                    <a:pt x="847" y="11347"/>
                    <a:pt x="928" y="11186"/>
                    <a:pt x="887" y="11044"/>
                  </a:cubicBezTo>
                  <a:cubicBezTo>
                    <a:pt x="586" y="10137"/>
                    <a:pt x="524" y="9149"/>
                    <a:pt x="605" y="8181"/>
                  </a:cubicBezTo>
                  <a:cubicBezTo>
                    <a:pt x="645" y="7697"/>
                    <a:pt x="726" y="7213"/>
                    <a:pt x="847" y="6750"/>
                  </a:cubicBezTo>
                  <a:cubicBezTo>
                    <a:pt x="868" y="6629"/>
                    <a:pt x="908" y="6508"/>
                    <a:pt x="928" y="6387"/>
                  </a:cubicBezTo>
                  <a:cubicBezTo>
                    <a:pt x="968" y="6286"/>
                    <a:pt x="1008" y="6165"/>
                    <a:pt x="1049" y="6044"/>
                  </a:cubicBezTo>
                  <a:cubicBezTo>
                    <a:pt x="1129" y="5823"/>
                    <a:pt x="1231" y="5600"/>
                    <a:pt x="1331" y="5379"/>
                  </a:cubicBezTo>
                  <a:cubicBezTo>
                    <a:pt x="1774" y="4512"/>
                    <a:pt x="2279" y="3665"/>
                    <a:pt x="2803" y="2818"/>
                  </a:cubicBezTo>
                  <a:cubicBezTo>
                    <a:pt x="3328" y="1952"/>
                    <a:pt x="3871" y="1125"/>
                    <a:pt x="4355" y="238"/>
                  </a:cubicBezTo>
                  <a:cubicBezTo>
                    <a:pt x="4395" y="157"/>
                    <a:pt x="4355" y="57"/>
                    <a:pt x="4274" y="17"/>
                  </a:cubicBezTo>
                  <a:cubicBezTo>
                    <a:pt x="4258" y="5"/>
                    <a:pt x="4238" y="0"/>
                    <a:pt x="4217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1409975" y="2524825"/>
              <a:ext cx="96275" cy="49425"/>
            </a:xfrm>
            <a:custGeom>
              <a:avLst/>
              <a:gdLst/>
              <a:ahLst/>
              <a:cxnLst/>
              <a:rect l="l" t="t" r="r" b="b"/>
              <a:pathLst>
                <a:path w="3851" h="1977" extrusionOk="0">
                  <a:moveTo>
                    <a:pt x="3710" y="0"/>
                  </a:moveTo>
                  <a:cubicBezTo>
                    <a:pt x="3388" y="81"/>
                    <a:pt x="3065" y="161"/>
                    <a:pt x="2743" y="263"/>
                  </a:cubicBezTo>
                  <a:cubicBezTo>
                    <a:pt x="2439" y="363"/>
                    <a:pt x="2117" y="465"/>
                    <a:pt x="1815" y="605"/>
                  </a:cubicBezTo>
                  <a:cubicBezTo>
                    <a:pt x="1512" y="726"/>
                    <a:pt x="1210" y="868"/>
                    <a:pt x="928" y="1029"/>
                  </a:cubicBezTo>
                  <a:cubicBezTo>
                    <a:pt x="646" y="1190"/>
                    <a:pt x="364" y="1371"/>
                    <a:pt x="81" y="1613"/>
                  </a:cubicBezTo>
                  <a:cubicBezTo>
                    <a:pt x="1" y="1694"/>
                    <a:pt x="1" y="1836"/>
                    <a:pt x="81" y="1916"/>
                  </a:cubicBezTo>
                  <a:cubicBezTo>
                    <a:pt x="122" y="1957"/>
                    <a:pt x="172" y="1977"/>
                    <a:pt x="223" y="1977"/>
                  </a:cubicBezTo>
                  <a:cubicBezTo>
                    <a:pt x="273" y="1977"/>
                    <a:pt x="323" y="1957"/>
                    <a:pt x="364" y="1916"/>
                  </a:cubicBezTo>
                  <a:lnTo>
                    <a:pt x="383" y="1916"/>
                  </a:lnTo>
                  <a:cubicBezTo>
                    <a:pt x="585" y="1715"/>
                    <a:pt x="848" y="1513"/>
                    <a:pt x="1130" y="1352"/>
                  </a:cubicBezTo>
                  <a:cubicBezTo>
                    <a:pt x="1391" y="1190"/>
                    <a:pt x="1673" y="1029"/>
                    <a:pt x="1956" y="887"/>
                  </a:cubicBezTo>
                  <a:cubicBezTo>
                    <a:pt x="2238" y="747"/>
                    <a:pt x="2541" y="626"/>
                    <a:pt x="2843" y="524"/>
                  </a:cubicBezTo>
                  <a:cubicBezTo>
                    <a:pt x="3146" y="403"/>
                    <a:pt x="3447" y="303"/>
                    <a:pt x="3751" y="223"/>
                  </a:cubicBezTo>
                  <a:cubicBezTo>
                    <a:pt x="3810" y="202"/>
                    <a:pt x="3851" y="142"/>
                    <a:pt x="3831" y="81"/>
                  </a:cubicBezTo>
                  <a:cubicBezTo>
                    <a:pt x="3831" y="21"/>
                    <a:pt x="3770" y="0"/>
                    <a:pt x="3710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0"/>
          <p:cNvSpPr txBox="1">
            <a:spLocks noGrp="1"/>
          </p:cNvSpPr>
          <p:nvPr>
            <p:ph type="title"/>
          </p:nvPr>
        </p:nvSpPr>
        <p:spPr>
          <a:xfrm>
            <a:off x="720000" y="542950"/>
            <a:ext cx="3852000" cy="134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Yeseva One"/>
              <a:buNone/>
              <a:defRPr sz="3200" b="1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Yeseva One"/>
              <a:buNone/>
              <a:defRPr sz="3200" b="1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Yeseva One"/>
              <a:buNone/>
              <a:defRPr sz="3200" b="1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Yeseva One"/>
              <a:buNone/>
              <a:defRPr sz="3200" b="1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Yeseva One"/>
              <a:buNone/>
              <a:defRPr sz="3200" b="1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Yeseva One"/>
              <a:buNone/>
              <a:defRPr sz="3200" b="1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Yeseva One"/>
              <a:buNone/>
              <a:defRPr sz="3200" b="1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Yeseva One"/>
              <a:buNone/>
              <a:defRPr sz="3200" b="1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Yeseva One"/>
              <a:buNone/>
              <a:defRPr sz="3200" b="1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●"/>
              <a:defRPr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○"/>
              <a:defRPr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■"/>
              <a:defRPr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●"/>
              <a:defRPr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○"/>
              <a:defRPr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■"/>
              <a:defRPr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●"/>
              <a:defRPr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○"/>
              <a:defRPr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hivo"/>
              <a:buChar char="■"/>
              <a:defRPr>
                <a:solidFill>
                  <a:schemeClr val="dk1"/>
                </a:solidFill>
                <a:latin typeface="Chivo"/>
                <a:ea typeface="Chivo"/>
                <a:cs typeface="Chivo"/>
                <a:sym typeface="Chiv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19"/>
          <p:cNvSpPr txBox="1">
            <a:spLocks noGrp="1"/>
          </p:cNvSpPr>
          <p:nvPr>
            <p:ph type="ctrTitle"/>
          </p:nvPr>
        </p:nvSpPr>
        <p:spPr>
          <a:xfrm>
            <a:off x="508212" y="1354788"/>
            <a:ext cx="6248842" cy="212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Unit 9:</a:t>
            </a:r>
            <a:br>
              <a:rPr lang="en" sz="4800"/>
            </a:br>
            <a:r>
              <a:rPr lang="en" sz="4400"/>
              <a:t>Cities of the world</a:t>
            </a:r>
            <a:endParaRPr sz="4400"/>
          </a:p>
        </p:txBody>
      </p:sp>
      <p:sp>
        <p:nvSpPr>
          <p:cNvPr id="711" name="Google Shape;711;p19"/>
          <p:cNvSpPr txBox="1">
            <a:spLocks noGrp="1"/>
          </p:cNvSpPr>
          <p:nvPr>
            <p:ph type="subTitle" idx="1"/>
          </p:nvPr>
        </p:nvSpPr>
        <p:spPr>
          <a:xfrm>
            <a:off x="510013" y="3465323"/>
            <a:ext cx="4914600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Lession</a:t>
            </a:r>
            <a:r>
              <a:rPr lang="en-US" dirty="0"/>
              <a:t> 2: A Closer Look 1</a:t>
            </a:r>
            <a:endParaRPr dirty="0"/>
          </a:p>
        </p:txBody>
      </p:sp>
      <p:grpSp>
        <p:nvGrpSpPr>
          <p:cNvPr id="712" name="Google Shape;712;p19"/>
          <p:cNvGrpSpPr/>
          <p:nvPr/>
        </p:nvGrpSpPr>
        <p:grpSpPr>
          <a:xfrm rot="1898567">
            <a:off x="4751749" y="809156"/>
            <a:ext cx="531062" cy="594443"/>
            <a:chOff x="8164110" y="-299533"/>
            <a:chExt cx="531084" cy="594467"/>
          </a:xfrm>
        </p:grpSpPr>
        <p:sp>
          <p:nvSpPr>
            <p:cNvPr id="713" name="Google Shape;713;p19"/>
            <p:cNvSpPr/>
            <p:nvPr/>
          </p:nvSpPr>
          <p:spPr>
            <a:xfrm>
              <a:off x="8208653" y="-299533"/>
              <a:ext cx="467759" cy="594467"/>
            </a:xfrm>
            <a:custGeom>
              <a:avLst/>
              <a:gdLst/>
              <a:ahLst/>
              <a:cxnLst/>
              <a:rect l="l" t="t" r="r" b="b"/>
              <a:pathLst>
                <a:path w="8044" h="10223" extrusionOk="0">
                  <a:moveTo>
                    <a:pt x="7921" y="0"/>
                  </a:moveTo>
                  <a:cubicBezTo>
                    <a:pt x="7883" y="0"/>
                    <a:pt x="7849" y="23"/>
                    <a:pt x="7823" y="61"/>
                  </a:cubicBezTo>
                  <a:cubicBezTo>
                    <a:pt x="7802" y="61"/>
                    <a:pt x="6734" y="1634"/>
                    <a:pt x="5544" y="3650"/>
                  </a:cubicBezTo>
                  <a:cubicBezTo>
                    <a:pt x="4576" y="5303"/>
                    <a:pt x="3347" y="7542"/>
                    <a:pt x="2742" y="9396"/>
                  </a:cubicBezTo>
                  <a:cubicBezTo>
                    <a:pt x="2702" y="8792"/>
                    <a:pt x="2601" y="7824"/>
                    <a:pt x="2420" y="6735"/>
                  </a:cubicBezTo>
                  <a:cubicBezTo>
                    <a:pt x="2238" y="5606"/>
                    <a:pt x="1996" y="4558"/>
                    <a:pt x="1673" y="3590"/>
                  </a:cubicBezTo>
                  <a:cubicBezTo>
                    <a:pt x="1291" y="2400"/>
                    <a:pt x="807" y="1352"/>
                    <a:pt x="243" y="464"/>
                  </a:cubicBezTo>
                  <a:cubicBezTo>
                    <a:pt x="217" y="426"/>
                    <a:pt x="175" y="413"/>
                    <a:pt x="137" y="413"/>
                  </a:cubicBezTo>
                  <a:cubicBezTo>
                    <a:pt x="116" y="413"/>
                    <a:pt x="96" y="417"/>
                    <a:pt x="81" y="424"/>
                  </a:cubicBezTo>
                  <a:cubicBezTo>
                    <a:pt x="20" y="464"/>
                    <a:pt x="1" y="545"/>
                    <a:pt x="41" y="606"/>
                  </a:cubicBezTo>
                  <a:cubicBezTo>
                    <a:pt x="726" y="1674"/>
                    <a:pt x="1673" y="3610"/>
                    <a:pt x="2197" y="6755"/>
                  </a:cubicBezTo>
                  <a:cubicBezTo>
                    <a:pt x="2501" y="8650"/>
                    <a:pt x="2520" y="10101"/>
                    <a:pt x="2520" y="10101"/>
                  </a:cubicBezTo>
                  <a:cubicBezTo>
                    <a:pt x="2520" y="10163"/>
                    <a:pt x="2560" y="10222"/>
                    <a:pt x="2621" y="10222"/>
                  </a:cubicBezTo>
                  <a:lnTo>
                    <a:pt x="2641" y="10222"/>
                  </a:lnTo>
                  <a:cubicBezTo>
                    <a:pt x="2702" y="10222"/>
                    <a:pt x="2742" y="10182"/>
                    <a:pt x="2762" y="10142"/>
                  </a:cubicBezTo>
                  <a:cubicBezTo>
                    <a:pt x="3710" y="6453"/>
                    <a:pt x="7963" y="244"/>
                    <a:pt x="8025" y="182"/>
                  </a:cubicBezTo>
                  <a:cubicBezTo>
                    <a:pt x="8044" y="142"/>
                    <a:pt x="8044" y="61"/>
                    <a:pt x="7984" y="21"/>
                  </a:cubicBezTo>
                  <a:cubicBezTo>
                    <a:pt x="7963" y="7"/>
                    <a:pt x="7941" y="0"/>
                    <a:pt x="7921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9"/>
            <p:cNvSpPr/>
            <p:nvPr/>
          </p:nvSpPr>
          <p:spPr>
            <a:xfrm>
              <a:off x="8525222" y="-277262"/>
              <a:ext cx="169972" cy="170089"/>
            </a:xfrm>
            <a:custGeom>
              <a:avLst/>
              <a:gdLst/>
              <a:ahLst/>
              <a:cxnLst/>
              <a:rect l="l" t="t" r="r" b="b"/>
              <a:pathLst>
                <a:path w="2923" h="2925" extrusionOk="0">
                  <a:moveTo>
                    <a:pt x="1471" y="1"/>
                  </a:moveTo>
                  <a:cubicBezTo>
                    <a:pt x="665" y="1"/>
                    <a:pt x="0" y="667"/>
                    <a:pt x="0" y="1452"/>
                  </a:cubicBezTo>
                  <a:cubicBezTo>
                    <a:pt x="0" y="2259"/>
                    <a:pt x="665" y="2925"/>
                    <a:pt x="1471" y="2925"/>
                  </a:cubicBezTo>
                  <a:cubicBezTo>
                    <a:pt x="2277" y="2925"/>
                    <a:pt x="2923" y="2259"/>
                    <a:pt x="2923" y="1452"/>
                  </a:cubicBezTo>
                  <a:cubicBezTo>
                    <a:pt x="2923" y="667"/>
                    <a:pt x="2277" y="1"/>
                    <a:pt x="1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9"/>
            <p:cNvSpPr/>
            <p:nvPr/>
          </p:nvSpPr>
          <p:spPr>
            <a:xfrm>
              <a:off x="8164110" y="-255281"/>
              <a:ext cx="192302" cy="169565"/>
            </a:xfrm>
            <a:custGeom>
              <a:avLst/>
              <a:gdLst/>
              <a:ahLst/>
              <a:cxnLst/>
              <a:rect l="l" t="t" r="r" b="b"/>
              <a:pathLst>
                <a:path w="3307" h="2916" extrusionOk="0">
                  <a:moveTo>
                    <a:pt x="1649" y="0"/>
                  </a:moveTo>
                  <a:cubicBezTo>
                    <a:pt x="1349" y="0"/>
                    <a:pt x="1046" y="94"/>
                    <a:pt x="786" y="289"/>
                  </a:cubicBezTo>
                  <a:cubicBezTo>
                    <a:pt x="141" y="773"/>
                    <a:pt x="0" y="1679"/>
                    <a:pt x="484" y="2324"/>
                  </a:cubicBezTo>
                  <a:cubicBezTo>
                    <a:pt x="773" y="2710"/>
                    <a:pt x="1213" y="2916"/>
                    <a:pt x="1658" y="2916"/>
                  </a:cubicBezTo>
                  <a:cubicBezTo>
                    <a:pt x="1958" y="2916"/>
                    <a:pt x="2260" y="2822"/>
                    <a:pt x="2520" y="2628"/>
                  </a:cubicBezTo>
                  <a:cubicBezTo>
                    <a:pt x="3165" y="2144"/>
                    <a:pt x="3307" y="1236"/>
                    <a:pt x="2823" y="591"/>
                  </a:cubicBezTo>
                  <a:cubicBezTo>
                    <a:pt x="2534" y="205"/>
                    <a:pt x="2094" y="0"/>
                    <a:pt x="164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6" name="Google Shape;716;p19"/>
          <p:cNvGrpSpPr/>
          <p:nvPr/>
        </p:nvGrpSpPr>
        <p:grpSpPr>
          <a:xfrm rot="-3062856">
            <a:off x="7995720" y="4012581"/>
            <a:ext cx="531105" cy="594550"/>
            <a:chOff x="7463054" y="3308849"/>
            <a:chExt cx="531084" cy="594526"/>
          </a:xfrm>
        </p:grpSpPr>
        <p:sp>
          <p:nvSpPr>
            <p:cNvPr id="717" name="Google Shape;717;p19"/>
            <p:cNvSpPr/>
            <p:nvPr/>
          </p:nvSpPr>
          <p:spPr>
            <a:xfrm>
              <a:off x="7507597" y="3308849"/>
              <a:ext cx="467759" cy="594526"/>
            </a:xfrm>
            <a:custGeom>
              <a:avLst/>
              <a:gdLst/>
              <a:ahLst/>
              <a:cxnLst/>
              <a:rect l="l" t="t" r="r" b="b"/>
              <a:pathLst>
                <a:path w="8044" h="10224" extrusionOk="0">
                  <a:moveTo>
                    <a:pt x="7911" y="1"/>
                  </a:moveTo>
                  <a:cubicBezTo>
                    <a:pt x="7871" y="1"/>
                    <a:pt x="7835" y="18"/>
                    <a:pt x="7823" y="44"/>
                  </a:cubicBezTo>
                  <a:cubicBezTo>
                    <a:pt x="7802" y="63"/>
                    <a:pt x="6713" y="1635"/>
                    <a:pt x="5544" y="3652"/>
                  </a:cubicBezTo>
                  <a:cubicBezTo>
                    <a:pt x="4576" y="5285"/>
                    <a:pt x="3347" y="7543"/>
                    <a:pt x="2721" y="9398"/>
                  </a:cubicBezTo>
                  <a:cubicBezTo>
                    <a:pt x="2702" y="8772"/>
                    <a:pt x="2600" y="7826"/>
                    <a:pt x="2420" y="6716"/>
                  </a:cubicBezTo>
                  <a:cubicBezTo>
                    <a:pt x="2237" y="5608"/>
                    <a:pt x="1976" y="4560"/>
                    <a:pt x="1673" y="3592"/>
                  </a:cubicBezTo>
                  <a:cubicBezTo>
                    <a:pt x="1291" y="2402"/>
                    <a:pt x="807" y="1334"/>
                    <a:pt x="242" y="466"/>
                  </a:cubicBezTo>
                  <a:cubicBezTo>
                    <a:pt x="216" y="427"/>
                    <a:pt x="173" y="405"/>
                    <a:pt x="135" y="405"/>
                  </a:cubicBezTo>
                  <a:cubicBezTo>
                    <a:pt x="114" y="405"/>
                    <a:pt x="95" y="412"/>
                    <a:pt x="81" y="426"/>
                  </a:cubicBezTo>
                  <a:cubicBezTo>
                    <a:pt x="20" y="466"/>
                    <a:pt x="0" y="547"/>
                    <a:pt x="41" y="587"/>
                  </a:cubicBezTo>
                  <a:cubicBezTo>
                    <a:pt x="726" y="1676"/>
                    <a:pt x="1654" y="3611"/>
                    <a:pt x="2178" y="6756"/>
                  </a:cubicBezTo>
                  <a:cubicBezTo>
                    <a:pt x="2500" y="8651"/>
                    <a:pt x="2520" y="10084"/>
                    <a:pt x="2520" y="10103"/>
                  </a:cubicBezTo>
                  <a:cubicBezTo>
                    <a:pt x="2520" y="10164"/>
                    <a:pt x="2560" y="10224"/>
                    <a:pt x="2621" y="10224"/>
                  </a:cubicBezTo>
                  <a:lnTo>
                    <a:pt x="2641" y="10224"/>
                  </a:lnTo>
                  <a:cubicBezTo>
                    <a:pt x="2702" y="10224"/>
                    <a:pt x="2742" y="10184"/>
                    <a:pt x="2762" y="10124"/>
                  </a:cubicBezTo>
                  <a:cubicBezTo>
                    <a:pt x="3710" y="6455"/>
                    <a:pt x="7963" y="245"/>
                    <a:pt x="8003" y="184"/>
                  </a:cubicBezTo>
                  <a:cubicBezTo>
                    <a:pt x="8044" y="124"/>
                    <a:pt x="8044" y="63"/>
                    <a:pt x="7984" y="23"/>
                  </a:cubicBezTo>
                  <a:cubicBezTo>
                    <a:pt x="7961" y="7"/>
                    <a:pt x="7935" y="1"/>
                    <a:pt x="7911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9"/>
            <p:cNvSpPr/>
            <p:nvPr/>
          </p:nvSpPr>
          <p:spPr>
            <a:xfrm>
              <a:off x="7824107" y="3331237"/>
              <a:ext cx="170031" cy="170089"/>
            </a:xfrm>
            <a:custGeom>
              <a:avLst/>
              <a:gdLst/>
              <a:ahLst/>
              <a:cxnLst/>
              <a:rect l="l" t="t" r="r" b="b"/>
              <a:pathLst>
                <a:path w="2924" h="2925" extrusionOk="0">
                  <a:moveTo>
                    <a:pt x="1472" y="0"/>
                  </a:moveTo>
                  <a:cubicBezTo>
                    <a:pt x="665" y="0"/>
                    <a:pt x="1" y="646"/>
                    <a:pt x="1" y="1452"/>
                  </a:cubicBezTo>
                  <a:cubicBezTo>
                    <a:pt x="1" y="2258"/>
                    <a:pt x="665" y="2925"/>
                    <a:pt x="1472" y="2925"/>
                  </a:cubicBezTo>
                  <a:cubicBezTo>
                    <a:pt x="2278" y="2925"/>
                    <a:pt x="2923" y="2258"/>
                    <a:pt x="2923" y="1452"/>
                  </a:cubicBezTo>
                  <a:cubicBezTo>
                    <a:pt x="2923" y="646"/>
                    <a:pt x="2278" y="0"/>
                    <a:pt x="14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9"/>
            <p:cNvSpPr/>
            <p:nvPr/>
          </p:nvSpPr>
          <p:spPr>
            <a:xfrm>
              <a:off x="7463054" y="3352752"/>
              <a:ext cx="192302" cy="170031"/>
            </a:xfrm>
            <a:custGeom>
              <a:avLst/>
              <a:gdLst/>
              <a:ahLst/>
              <a:cxnLst/>
              <a:rect l="l" t="t" r="r" b="b"/>
              <a:pathLst>
                <a:path w="3307" h="2924" extrusionOk="0">
                  <a:moveTo>
                    <a:pt x="1667" y="1"/>
                  </a:moveTo>
                  <a:cubicBezTo>
                    <a:pt x="1361" y="1"/>
                    <a:pt x="1051" y="98"/>
                    <a:pt x="786" y="297"/>
                  </a:cubicBezTo>
                  <a:cubicBezTo>
                    <a:pt x="141" y="780"/>
                    <a:pt x="0" y="1687"/>
                    <a:pt x="484" y="2332"/>
                  </a:cubicBezTo>
                  <a:cubicBezTo>
                    <a:pt x="773" y="2718"/>
                    <a:pt x="1213" y="2923"/>
                    <a:pt x="1658" y="2923"/>
                  </a:cubicBezTo>
                  <a:cubicBezTo>
                    <a:pt x="1958" y="2923"/>
                    <a:pt x="2260" y="2830"/>
                    <a:pt x="2520" y="2635"/>
                  </a:cubicBezTo>
                  <a:cubicBezTo>
                    <a:pt x="3165" y="2151"/>
                    <a:pt x="3307" y="1243"/>
                    <a:pt x="2823" y="579"/>
                  </a:cubicBezTo>
                  <a:cubicBezTo>
                    <a:pt x="2538" y="199"/>
                    <a:pt x="2106" y="1"/>
                    <a:pt x="16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0" name="Google Shape;720;p19"/>
          <p:cNvGrpSpPr/>
          <p:nvPr/>
        </p:nvGrpSpPr>
        <p:grpSpPr>
          <a:xfrm>
            <a:off x="5956054" y="237208"/>
            <a:ext cx="247082" cy="248251"/>
            <a:chOff x="5727454" y="465808"/>
            <a:chExt cx="247082" cy="248251"/>
          </a:xfrm>
        </p:grpSpPr>
        <p:sp>
          <p:nvSpPr>
            <p:cNvPr id="721" name="Google Shape;721;p19"/>
            <p:cNvSpPr/>
            <p:nvPr/>
          </p:nvSpPr>
          <p:spPr>
            <a:xfrm flipH="1">
              <a:off x="5898700" y="499232"/>
              <a:ext cx="75836" cy="75836"/>
            </a:xfrm>
            <a:custGeom>
              <a:avLst/>
              <a:gdLst/>
              <a:ahLst/>
              <a:cxnLst/>
              <a:rect l="l" t="t" r="r" b="b"/>
              <a:pathLst>
                <a:path w="1232" h="1232" extrusionOk="0">
                  <a:moveTo>
                    <a:pt x="626" y="1"/>
                  </a:moveTo>
                  <a:cubicBezTo>
                    <a:pt x="283" y="1"/>
                    <a:pt x="1" y="283"/>
                    <a:pt x="1" y="605"/>
                  </a:cubicBezTo>
                  <a:cubicBezTo>
                    <a:pt x="1" y="949"/>
                    <a:pt x="283" y="1231"/>
                    <a:pt x="626" y="1231"/>
                  </a:cubicBezTo>
                  <a:cubicBezTo>
                    <a:pt x="968" y="1231"/>
                    <a:pt x="1231" y="949"/>
                    <a:pt x="1231" y="605"/>
                  </a:cubicBezTo>
                  <a:cubicBezTo>
                    <a:pt x="1231" y="283"/>
                    <a:pt x="968" y="1"/>
                    <a:pt x="626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9"/>
            <p:cNvSpPr/>
            <p:nvPr/>
          </p:nvSpPr>
          <p:spPr>
            <a:xfrm flipH="1">
              <a:off x="5758539" y="639516"/>
              <a:ext cx="75713" cy="74543"/>
            </a:xfrm>
            <a:custGeom>
              <a:avLst/>
              <a:gdLst/>
              <a:ahLst/>
              <a:cxnLst/>
              <a:rect l="l" t="t" r="r" b="b"/>
              <a:pathLst>
                <a:path w="1230" h="1211" extrusionOk="0">
                  <a:moveTo>
                    <a:pt x="605" y="1"/>
                  </a:moveTo>
                  <a:cubicBezTo>
                    <a:pt x="283" y="1"/>
                    <a:pt x="1" y="262"/>
                    <a:pt x="1" y="605"/>
                  </a:cubicBezTo>
                  <a:cubicBezTo>
                    <a:pt x="1" y="947"/>
                    <a:pt x="283" y="1210"/>
                    <a:pt x="605" y="1210"/>
                  </a:cubicBezTo>
                  <a:cubicBezTo>
                    <a:pt x="947" y="1210"/>
                    <a:pt x="1230" y="947"/>
                    <a:pt x="1230" y="605"/>
                  </a:cubicBezTo>
                  <a:cubicBezTo>
                    <a:pt x="1230" y="262"/>
                    <a:pt x="947" y="1"/>
                    <a:pt x="605" y="1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9"/>
            <p:cNvSpPr/>
            <p:nvPr/>
          </p:nvSpPr>
          <p:spPr>
            <a:xfrm flipH="1">
              <a:off x="5727454" y="465808"/>
              <a:ext cx="75836" cy="75713"/>
            </a:xfrm>
            <a:custGeom>
              <a:avLst/>
              <a:gdLst/>
              <a:ahLst/>
              <a:cxnLst/>
              <a:rect l="l" t="t" r="r" b="b"/>
              <a:pathLst>
                <a:path w="1232" h="1230" extrusionOk="0">
                  <a:moveTo>
                    <a:pt x="606" y="0"/>
                  </a:moveTo>
                  <a:cubicBezTo>
                    <a:pt x="283" y="0"/>
                    <a:pt x="1" y="282"/>
                    <a:pt x="1" y="624"/>
                  </a:cubicBezTo>
                  <a:cubicBezTo>
                    <a:pt x="1" y="947"/>
                    <a:pt x="283" y="1229"/>
                    <a:pt x="606" y="1229"/>
                  </a:cubicBezTo>
                  <a:cubicBezTo>
                    <a:pt x="949" y="1229"/>
                    <a:pt x="1231" y="947"/>
                    <a:pt x="1231" y="624"/>
                  </a:cubicBezTo>
                  <a:cubicBezTo>
                    <a:pt x="1231" y="282"/>
                    <a:pt x="949" y="0"/>
                    <a:pt x="606" y="0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4" name="Google Shape;724;p19"/>
          <p:cNvGrpSpPr/>
          <p:nvPr/>
        </p:nvGrpSpPr>
        <p:grpSpPr>
          <a:xfrm>
            <a:off x="4575953" y="487014"/>
            <a:ext cx="4357072" cy="5252595"/>
            <a:chOff x="4499753" y="487014"/>
            <a:chExt cx="4357072" cy="5252595"/>
          </a:xfrm>
        </p:grpSpPr>
        <p:grpSp>
          <p:nvGrpSpPr>
            <p:cNvPr id="725" name="Google Shape;725;p19"/>
            <p:cNvGrpSpPr/>
            <p:nvPr/>
          </p:nvGrpSpPr>
          <p:grpSpPr>
            <a:xfrm>
              <a:off x="4499753" y="487014"/>
              <a:ext cx="4357072" cy="5252595"/>
              <a:chOff x="4499753" y="334614"/>
              <a:chExt cx="4357072" cy="5252595"/>
            </a:xfrm>
          </p:grpSpPr>
          <p:sp>
            <p:nvSpPr>
              <p:cNvPr id="726" name="Google Shape;726;p19"/>
              <p:cNvSpPr/>
              <p:nvPr/>
            </p:nvSpPr>
            <p:spPr>
              <a:xfrm flipH="1">
                <a:off x="7044893" y="2867045"/>
                <a:ext cx="767037" cy="1062008"/>
              </a:xfrm>
              <a:custGeom>
                <a:avLst/>
                <a:gdLst/>
                <a:ahLst/>
                <a:cxnLst/>
                <a:rect l="l" t="t" r="r" b="b"/>
                <a:pathLst>
                  <a:path w="12461" h="17253" extrusionOk="0">
                    <a:moveTo>
                      <a:pt x="6585" y="1"/>
                    </a:moveTo>
                    <a:cubicBezTo>
                      <a:pt x="6279" y="1"/>
                      <a:pt x="5981" y="48"/>
                      <a:pt x="5726" y="194"/>
                    </a:cubicBezTo>
                    <a:cubicBezTo>
                      <a:pt x="5060" y="578"/>
                      <a:pt x="4880" y="1525"/>
                      <a:pt x="4597" y="2191"/>
                    </a:cubicBezTo>
                    <a:cubicBezTo>
                      <a:pt x="3912" y="3904"/>
                      <a:pt x="3146" y="5597"/>
                      <a:pt x="2420" y="7312"/>
                    </a:cubicBezTo>
                    <a:cubicBezTo>
                      <a:pt x="2077" y="8138"/>
                      <a:pt x="1735" y="8965"/>
                      <a:pt x="1431" y="9812"/>
                    </a:cubicBezTo>
                    <a:cubicBezTo>
                      <a:pt x="1310" y="10113"/>
                      <a:pt x="1189" y="10417"/>
                      <a:pt x="1089" y="10739"/>
                    </a:cubicBezTo>
                    <a:cubicBezTo>
                      <a:pt x="727" y="11726"/>
                      <a:pt x="404" y="12734"/>
                      <a:pt x="141" y="13763"/>
                    </a:cubicBezTo>
                    <a:cubicBezTo>
                      <a:pt x="122" y="13804"/>
                      <a:pt x="122" y="13844"/>
                      <a:pt x="101" y="13884"/>
                    </a:cubicBezTo>
                    <a:cubicBezTo>
                      <a:pt x="1" y="14287"/>
                      <a:pt x="60" y="14629"/>
                      <a:pt x="202" y="14912"/>
                    </a:cubicBezTo>
                    <a:cubicBezTo>
                      <a:pt x="222" y="14933"/>
                      <a:pt x="243" y="14973"/>
                      <a:pt x="262" y="14992"/>
                    </a:cubicBezTo>
                    <a:cubicBezTo>
                      <a:pt x="665" y="15597"/>
                      <a:pt x="1573" y="15900"/>
                      <a:pt x="2339" y="16000"/>
                    </a:cubicBezTo>
                    <a:cubicBezTo>
                      <a:pt x="2739" y="16065"/>
                      <a:pt x="3156" y="16122"/>
                      <a:pt x="3562" y="16122"/>
                    </a:cubicBezTo>
                    <a:cubicBezTo>
                      <a:pt x="4302" y="16122"/>
                      <a:pt x="5002" y="15932"/>
                      <a:pt x="5485" y="15255"/>
                    </a:cubicBezTo>
                    <a:lnTo>
                      <a:pt x="5525" y="15215"/>
                    </a:lnTo>
                    <a:lnTo>
                      <a:pt x="5585" y="15094"/>
                    </a:lnTo>
                    <a:cubicBezTo>
                      <a:pt x="5907" y="14589"/>
                      <a:pt x="6130" y="14025"/>
                      <a:pt x="6351" y="13481"/>
                    </a:cubicBezTo>
                    <a:cubicBezTo>
                      <a:pt x="6412" y="13279"/>
                      <a:pt x="6493" y="13097"/>
                      <a:pt x="6552" y="12917"/>
                    </a:cubicBezTo>
                    <a:cubicBezTo>
                      <a:pt x="6611" y="12761"/>
                      <a:pt x="6726" y="12605"/>
                      <a:pt x="6751" y="12450"/>
                    </a:cubicBezTo>
                    <a:lnTo>
                      <a:pt x="6751" y="12450"/>
                    </a:lnTo>
                    <a:cubicBezTo>
                      <a:pt x="6652" y="13149"/>
                      <a:pt x="6552" y="13850"/>
                      <a:pt x="6472" y="14570"/>
                    </a:cubicBezTo>
                    <a:cubicBezTo>
                      <a:pt x="6452" y="14912"/>
                      <a:pt x="6412" y="15255"/>
                      <a:pt x="6412" y="15578"/>
                    </a:cubicBezTo>
                    <a:cubicBezTo>
                      <a:pt x="6391" y="15879"/>
                      <a:pt x="6391" y="16202"/>
                      <a:pt x="6573" y="16444"/>
                    </a:cubicBezTo>
                    <a:cubicBezTo>
                      <a:pt x="6694" y="16626"/>
                      <a:pt x="6875" y="16726"/>
                      <a:pt x="7057" y="16807"/>
                    </a:cubicBezTo>
                    <a:cubicBezTo>
                      <a:pt x="7601" y="17029"/>
                      <a:pt x="8205" y="17049"/>
                      <a:pt x="8770" y="17150"/>
                    </a:cubicBezTo>
                    <a:cubicBezTo>
                      <a:pt x="9127" y="17214"/>
                      <a:pt x="9492" y="17253"/>
                      <a:pt x="9856" y="17253"/>
                    </a:cubicBezTo>
                    <a:cubicBezTo>
                      <a:pt x="10067" y="17253"/>
                      <a:pt x="10277" y="17240"/>
                      <a:pt x="10484" y="17210"/>
                    </a:cubicBezTo>
                    <a:cubicBezTo>
                      <a:pt x="10726" y="17191"/>
                      <a:pt x="10968" y="17110"/>
                      <a:pt x="11170" y="16989"/>
                    </a:cubicBezTo>
                    <a:cubicBezTo>
                      <a:pt x="11210" y="16968"/>
                      <a:pt x="11251" y="16949"/>
                      <a:pt x="11270" y="16928"/>
                    </a:cubicBezTo>
                    <a:cubicBezTo>
                      <a:pt x="11431" y="16807"/>
                      <a:pt x="11552" y="16666"/>
                      <a:pt x="11654" y="16465"/>
                    </a:cubicBezTo>
                    <a:cubicBezTo>
                      <a:pt x="11996" y="15699"/>
                      <a:pt x="11936" y="14812"/>
                      <a:pt x="11976" y="13984"/>
                    </a:cubicBezTo>
                    <a:lnTo>
                      <a:pt x="11976" y="13279"/>
                    </a:lnTo>
                    <a:cubicBezTo>
                      <a:pt x="11976" y="12533"/>
                      <a:pt x="11955" y="11807"/>
                      <a:pt x="11976" y="11062"/>
                    </a:cubicBezTo>
                    <a:lnTo>
                      <a:pt x="11976" y="11021"/>
                    </a:lnTo>
                    <a:cubicBezTo>
                      <a:pt x="11996" y="9025"/>
                      <a:pt x="12057" y="7030"/>
                      <a:pt x="12157" y="5054"/>
                    </a:cubicBezTo>
                    <a:cubicBezTo>
                      <a:pt x="12218" y="3944"/>
                      <a:pt x="12299" y="2856"/>
                      <a:pt x="12420" y="1767"/>
                    </a:cubicBezTo>
                    <a:cubicBezTo>
                      <a:pt x="12439" y="1627"/>
                      <a:pt x="12460" y="1465"/>
                      <a:pt x="12380" y="1364"/>
                    </a:cubicBezTo>
                    <a:cubicBezTo>
                      <a:pt x="12359" y="1323"/>
                      <a:pt x="12318" y="1304"/>
                      <a:pt x="12299" y="1283"/>
                    </a:cubicBezTo>
                    <a:cubicBezTo>
                      <a:pt x="12278" y="1264"/>
                      <a:pt x="12278" y="1264"/>
                      <a:pt x="12259" y="1264"/>
                    </a:cubicBezTo>
                    <a:cubicBezTo>
                      <a:pt x="12197" y="1223"/>
                      <a:pt x="12117" y="1202"/>
                      <a:pt x="12057" y="1183"/>
                    </a:cubicBezTo>
                    <a:cubicBezTo>
                      <a:pt x="10565" y="740"/>
                      <a:pt x="9073" y="315"/>
                      <a:pt x="7541" y="94"/>
                    </a:cubicBezTo>
                    <a:cubicBezTo>
                      <a:pt x="7240" y="53"/>
                      <a:pt x="6908" y="1"/>
                      <a:pt x="6585" y="1"/>
                    </a:cubicBezTo>
                    <a:close/>
                  </a:path>
                </a:pathLst>
              </a:custGeom>
              <a:solidFill>
                <a:srgbClr val="6F72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19"/>
              <p:cNvSpPr/>
              <p:nvPr/>
            </p:nvSpPr>
            <p:spPr>
              <a:xfrm flipH="1">
                <a:off x="7073516" y="3458588"/>
                <a:ext cx="738414" cy="470465"/>
              </a:xfrm>
              <a:custGeom>
                <a:avLst/>
                <a:gdLst/>
                <a:ahLst/>
                <a:cxnLst/>
                <a:rect l="l" t="t" r="r" b="b"/>
                <a:pathLst>
                  <a:path w="11996" h="7643" extrusionOk="0">
                    <a:moveTo>
                      <a:pt x="1996" y="0"/>
                    </a:moveTo>
                    <a:cubicBezTo>
                      <a:pt x="1977" y="0"/>
                      <a:pt x="1956" y="0"/>
                      <a:pt x="1915" y="20"/>
                    </a:cubicBezTo>
                    <a:cubicBezTo>
                      <a:pt x="1794" y="20"/>
                      <a:pt x="1673" y="60"/>
                      <a:pt x="1573" y="121"/>
                    </a:cubicBezTo>
                    <a:cubicBezTo>
                      <a:pt x="1512" y="141"/>
                      <a:pt x="1472" y="161"/>
                      <a:pt x="1431" y="202"/>
                    </a:cubicBezTo>
                    <a:cubicBezTo>
                      <a:pt x="1310" y="503"/>
                      <a:pt x="1189" y="807"/>
                      <a:pt x="1089" y="1129"/>
                    </a:cubicBezTo>
                    <a:cubicBezTo>
                      <a:pt x="727" y="2116"/>
                      <a:pt x="404" y="3124"/>
                      <a:pt x="141" y="4153"/>
                    </a:cubicBezTo>
                    <a:cubicBezTo>
                      <a:pt x="122" y="4194"/>
                      <a:pt x="122" y="4234"/>
                      <a:pt x="101" y="4274"/>
                    </a:cubicBezTo>
                    <a:cubicBezTo>
                      <a:pt x="1" y="4677"/>
                      <a:pt x="60" y="5019"/>
                      <a:pt x="202" y="5302"/>
                    </a:cubicBezTo>
                    <a:cubicBezTo>
                      <a:pt x="222" y="5323"/>
                      <a:pt x="243" y="5363"/>
                      <a:pt x="262" y="5382"/>
                    </a:cubicBezTo>
                    <a:cubicBezTo>
                      <a:pt x="665" y="5987"/>
                      <a:pt x="1573" y="6290"/>
                      <a:pt x="2339" y="6390"/>
                    </a:cubicBezTo>
                    <a:cubicBezTo>
                      <a:pt x="2739" y="6455"/>
                      <a:pt x="3156" y="6512"/>
                      <a:pt x="3562" y="6512"/>
                    </a:cubicBezTo>
                    <a:cubicBezTo>
                      <a:pt x="4302" y="6512"/>
                      <a:pt x="5002" y="6322"/>
                      <a:pt x="5485" y="5645"/>
                    </a:cubicBezTo>
                    <a:lnTo>
                      <a:pt x="5525" y="5605"/>
                    </a:lnTo>
                    <a:lnTo>
                      <a:pt x="5585" y="5484"/>
                    </a:lnTo>
                    <a:cubicBezTo>
                      <a:pt x="5907" y="4979"/>
                      <a:pt x="6130" y="4415"/>
                      <a:pt x="6351" y="3871"/>
                    </a:cubicBezTo>
                    <a:cubicBezTo>
                      <a:pt x="6412" y="3669"/>
                      <a:pt x="6493" y="3487"/>
                      <a:pt x="6552" y="3307"/>
                    </a:cubicBezTo>
                    <a:cubicBezTo>
                      <a:pt x="6611" y="3151"/>
                      <a:pt x="6726" y="2995"/>
                      <a:pt x="6751" y="2840"/>
                    </a:cubicBezTo>
                    <a:lnTo>
                      <a:pt x="6751" y="2840"/>
                    </a:lnTo>
                    <a:cubicBezTo>
                      <a:pt x="6652" y="3539"/>
                      <a:pt x="6552" y="4240"/>
                      <a:pt x="6472" y="4960"/>
                    </a:cubicBezTo>
                    <a:cubicBezTo>
                      <a:pt x="6452" y="5302"/>
                      <a:pt x="6412" y="5645"/>
                      <a:pt x="6412" y="5968"/>
                    </a:cubicBezTo>
                    <a:cubicBezTo>
                      <a:pt x="6391" y="6269"/>
                      <a:pt x="6391" y="6592"/>
                      <a:pt x="6573" y="6834"/>
                    </a:cubicBezTo>
                    <a:cubicBezTo>
                      <a:pt x="6694" y="7016"/>
                      <a:pt x="6875" y="7116"/>
                      <a:pt x="7057" y="7197"/>
                    </a:cubicBezTo>
                    <a:cubicBezTo>
                      <a:pt x="7601" y="7419"/>
                      <a:pt x="8205" y="7439"/>
                      <a:pt x="8770" y="7540"/>
                    </a:cubicBezTo>
                    <a:cubicBezTo>
                      <a:pt x="9127" y="7604"/>
                      <a:pt x="9492" y="7643"/>
                      <a:pt x="9856" y="7643"/>
                    </a:cubicBezTo>
                    <a:cubicBezTo>
                      <a:pt x="10067" y="7643"/>
                      <a:pt x="10277" y="7630"/>
                      <a:pt x="10484" y="7600"/>
                    </a:cubicBezTo>
                    <a:cubicBezTo>
                      <a:pt x="10726" y="7581"/>
                      <a:pt x="10968" y="7500"/>
                      <a:pt x="11170" y="7379"/>
                    </a:cubicBezTo>
                    <a:cubicBezTo>
                      <a:pt x="11210" y="7358"/>
                      <a:pt x="11251" y="7339"/>
                      <a:pt x="11270" y="7318"/>
                    </a:cubicBezTo>
                    <a:cubicBezTo>
                      <a:pt x="11431" y="7197"/>
                      <a:pt x="11552" y="7056"/>
                      <a:pt x="11654" y="6855"/>
                    </a:cubicBezTo>
                    <a:cubicBezTo>
                      <a:pt x="11996" y="6089"/>
                      <a:pt x="11936" y="5202"/>
                      <a:pt x="11976" y="4374"/>
                    </a:cubicBezTo>
                    <a:lnTo>
                      <a:pt x="11976" y="3669"/>
                    </a:lnTo>
                    <a:cubicBezTo>
                      <a:pt x="11976" y="2923"/>
                      <a:pt x="11955" y="2197"/>
                      <a:pt x="11976" y="1452"/>
                    </a:cubicBezTo>
                    <a:lnTo>
                      <a:pt x="11976" y="1452"/>
                    </a:lnTo>
                    <a:cubicBezTo>
                      <a:pt x="11915" y="1471"/>
                      <a:pt x="11855" y="1511"/>
                      <a:pt x="11794" y="1532"/>
                    </a:cubicBezTo>
                    <a:cubicBezTo>
                      <a:pt x="11775" y="1552"/>
                      <a:pt x="11734" y="1552"/>
                      <a:pt x="11713" y="1573"/>
                    </a:cubicBezTo>
                    <a:lnTo>
                      <a:pt x="11694" y="1592"/>
                    </a:lnTo>
                    <a:cubicBezTo>
                      <a:pt x="11512" y="1694"/>
                      <a:pt x="11371" y="1815"/>
                      <a:pt x="11230" y="1976"/>
                    </a:cubicBezTo>
                    <a:cubicBezTo>
                      <a:pt x="11210" y="1995"/>
                      <a:pt x="11189" y="2036"/>
                      <a:pt x="11170" y="2057"/>
                    </a:cubicBezTo>
                    <a:cubicBezTo>
                      <a:pt x="11028" y="2218"/>
                      <a:pt x="10907" y="2399"/>
                      <a:pt x="10807" y="2600"/>
                    </a:cubicBezTo>
                    <a:cubicBezTo>
                      <a:pt x="10767" y="2358"/>
                      <a:pt x="10726" y="2097"/>
                      <a:pt x="10646" y="1855"/>
                    </a:cubicBezTo>
                    <a:cubicBezTo>
                      <a:pt x="10625" y="1774"/>
                      <a:pt x="10605" y="1713"/>
                      <a:pt x="10565" y="1653"/>
                    </a:cubicBezTo>
                    <a:cubicBezTo>
                      <a:pt x="10484" y="1411"/>
                      <a:pt x="10342" y="1229"/>
                      <a:pt x="10141" y="1089"/>
                    </a:cubicBezTo>
                    <a:cubicBezTo>
                      <a:pt x="9982" y="964"/>
                      <a:pt x="9776" y="903"/>
                      <a:pt x="9578" y="903"/>
                    </a:cubicBezTo>
                    <a:cubicBezTo>
                      <a:pt x="9550" y="903"/>
                      <a:pt x="9523" y="904"/>
                      <a:pt x="9496" y="907"/>
                    </a:cubicBezTo>
                    <a:lnTo>
                      <a:pt x="9436" y="907"/>
                    </a:lnTo>
                    <a:cubicBezTo>
                      <a:pt x="9194" y="907"/>
                      <a:pt x="8952" y="987"/>
                      <a:pt x="8770" y="1108"/>
                    </a:cubicBezTo>
                    <a:cubicBezTo>
                      <a:pt x="8689" y="1170"/>
                      <a:pt x="8609" y="1229"/>
                      <a:pt x="8549" y="1290"/>
                    </a:cubicBezTo>
                    <a:lnTo>
                      <a:pt x="8468" y="1371"/>
                    </a:lnTo>
                    <a:cubicBezTo>
                      <a:pt x="8226" y="1632"/>
                      <a:pt x="8084" y="1976"/>
                      <a:pt x="7984" y="2318"/>
                    </a:cubicBezTo>
                    <a:cubicBezTo>
                      <a:pt x="7963" y="2076"/>
                      <a:pt x="7923" y="1834"/>
                      <a:pt x="7843" y="1613"/>
                    </a:cubicBezTo>
                    <a:cubicBezTo>
                      <a:pt x="7843" y="1573"/>
                      <a:pt x="7823" y="1511"/>
                      <a:pt x="7802" y="1471"/>
                    </a:cubicBezTo>
                    <a:cubicBezTo>
                      <a:pt x="7702" y="1250"/>
                      <a:pt x="7581" y="1049"/>
                      <a:pt x="7420" y="866"/>
                    </a:cubicBezTo>
                    <a:cubicBezTo>
                      <a:pt x="7197" y="624"/>
                      <a:pt x="6875" y="463"/>
                      <a:pt x="6533" y="444"/>
                    </a:cubicBezTo>
                    <a:cubicBezTo>
                      <a:pt x="6512" y="423"/>
                      <a:pt x="6493" y="423"/>
                      <a:pt x="6472" y="423"/>
                    </a:cubicBezTo>
                    <a:cubicBezTo>
                      <a:pt x="6291" y="423"/>
                      <a:pt x="6130" y="463"/>
                      <a:pt x="5988" y="524"/>
                    </a:cubicBezTo>
                    <a:cubicBezTo>
                      <a:pt x="5826" y="605"/>
                      <a:pt x="5686" y="726"/>
                      <a:pt x="5565" y="887"/>
                    </a:cubicBezTo>
                    <a:cubicBezTo>
                      <a:pt x="5525" y="928"/>
                      <a:pt x="5504" y="968"/>
                      <a:pt x="5464" y="1008"/>
                    </a:cubicBezTo>
                    <a:cubicBezTo>
                      <a:pt x="5364" y="1170"/>
                      <a:pt x="5283" y="1310"/>
                      <a:pt x="5202" y="1471"/>
                    </a:cubicBezTo>
                    <a:cubicBezTo>
                      <a:pt x="5243" y="1008"/>
                      <a:pt x="5081" y="484"/>
                      <a:pt x="4657" y="282"/>
                    </a:cubicBezTo>
                    <a:cubicBezTo>
                      <a:pt x="4638" y="261"/>
                      <a:pt x="4638" y="261"/>
                      <a:pt x="4617" y="261"/>
                    </a:cubicBezTo>
                    <a:cubicBezTo>
                      <a:pt x="4617" y="261"/>
                      <a:pt x="4597" y="261"/>
                      <a:pt x="4597" y="242"/>
                    </a:cubicBezTo>
                    <a:cubicBezTo>
                      <a:pt x="4501" y="210"/>
                      <a:pt x="4401" y="195"/>
                      <a:pt x="4300" y="195"/>
                    </a:cubicBezTo>
                    <a:cubicBezTo>
                      <a:pt x="4020" y="195"/>
                      <a:pt x="3736" y="311"/>
                      <a:pt x="3528" y="503"/>
                    </a:cubicBezTo>
                    <a:cubicBezTo>
                      <a:pt x="3226" y="745"/>
                      <a:pt x="3025" y="1108"/>
                      <a:pt x="2843" y="1471"/>
                    </a:cubicBezTo>
                    <a:cubicBezTo>
                      <a:pt x="2864" y="1331"/>
                      <a:pt x="2864" y="1170"/>
                      <a:pt x="2864" y="1028"/>
                    </a:cubicBezTo>
                    <a:cubicBezTo>
                      <a:pt x="2843" y="968"/>
                      <a:pt x="2843" y="907"/>
                      <a:pt x="2843" y="847"/>
                    </a:cubicBezTo>
                    <a:cubicBezTo>
                      <a:pt x="2823" y="745"/>
                      <a:pt x="2783" y="665"/>
                      <a:pt x="2762" y="565"/>
                    </a:cubicBezTo>
                    <a:cubicBezTo>
                      <a:pt x="2641" y="282"/>
                      <a:pt x="2399" y="41"/>
                      <a:pt x="2097" y="20"/>
                    </a:cubicBezTo>
                    <a:cubicBezTo>
                      <a:pt x="2057" y="0"/>
                      <a:pt x="2036" y="0"/>
                      <a:pt x="1996" y="0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19"/>
              <p:cNvSpPr/>
              <p:nvPr/>
            </p:nvSpPr>
            <p:spPr>
              <a:xfrm flipH="1">
                <a:off x="7460697" y="2890190"/>
                <a:ext cx="338799" cy="899749"/>
              </a:xfrm>
              <a:custGeom>
                <a:avLst/>
                <a:gdLst/>
                <a:ahLst/>
                <a:cxnLst/>
                <a:rect l="l" t="t" r="r" b="b"/>
                <a:pathLst>
                  <a:path w="5504" h="14617" extrusionOk="0">
                    <a:moveTo>
                      <a:pt x="5423" y="1"/>
                    </a:moveTo>
                    <a:cubicBezTo>
                      <a:pt x="4920" y="1431"/>
                      <a:pt x="4234" y="3044"/>
                      <a:pt x="3528" y="4778"/>
                    </a:cubicBezTo>
                    <a:cubicBezTo>
                      <a:pt x="2923" y="6229"/>
                      <a:pt x="2299" y="7742"/>
                      <a:pt x="1713" y="9254"/>
                    </a:cubicBezTo>
                    <a:cubicBezTo>
                      <a:pt x="987" y="11129"/>
                      <a:pt x="363" y="12963"/>
                      <a:pt x="0" y="14536"/>
                    </a:cubicBezTo>
                    <a:cubicBezTo>
                      <a:pt x="20" y="14557"/>
                      <a:pt x="41" y="14597"/>
                      <a:pt x="60" y="14616"/>
                    </a:cubicBezTo>
                    <a:cubicBezTo>
                      <a:pt x="423" y="13044"/>
                      <a:pt x="1068" y="11170"/>
                      <a:pt x="1794" y="9234"/>
                    </a:cubicBezTo>
                    <a:cubicBezTo>
                      <a:pt x="2358" y="7762"/>
                      <a:pt x="3004" y="6229"/>
                      <a:pt x="3589" y="4799"/>
                    </a:cubicBezTo>
                    <a:cubicBezTo>
                      <a:pt x="4315" y="3084"/>
                      <a:pt x="4979" y="1452"/>
                      <a:pt x="5503" y="41"/>
                    </a:cubicBezTo>
                    <a:lnTo>
                      <a:pt x="5423" y="1"/>
                    </a:ln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19"/>
              <p:cNvSpPr/>
              <p:nvPr/>
            </p:nvSpPr>
            <p:spPr>
              <a:xfrm flipH="1">
                <a:off x="7411084" y="2901331"/>
                <a:ext cx="287954" cy="894825"/>
              </a:xfrm>
              <a:custGeom>
                <a:avLst/>
                <a:gdLst/>
                <a:ahLst/>
                <a:cxnLst/>
                <a:rect l="l" t="t" r="r" b="b"/>
                <a:pathLst>
                  <a:path w="4678" h="14537" extrusionOk="0">
                    <a:moveTo>
                      <a:pt x="4597" y="0"/>
                    </a:moveTo>
                    <a:cubicBezTo>
                      <a:pt x="2420" y="4597"/>
                      <a:pt x="868" y="9497"/>
                      <a:pt x="1" y="14537"/>
                    </a:cubicBezTo>
                    <a:lnTo>
                      <a:pt x="62" y="14537"/>
                    </a:lnTo>
                    <a:cubicBezTo>
                      <a:pt x="928" y="9516"/>
                      <a:pt x="2481" y="4637"/>
                      <a:pt x="4678" y="21"/>
                    </a:cubicBezTo>
                    <a:lnTo>
                      <a:pt x="4597" y="0"/>
                    </a:ln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19"/>
              <p:cNvSpPr/>
              <p:nvPr/>
            </p:nvSpPr>
            <p:spPr>
              <a:xfrm flipH="1">
                <a:off x="7367565" y="2910072"/>
                <a:ext cx="224737" cy="904674"/>
              </a:xfrm>
              <a:custGeom>
                <a:avLst/>
                <a:gdLst/>
                <a:ahLst/>
                <a:cxnLst/>
                <a:rect l="l" t="t" r="r" b="b"/>
                <a:pathLst>
                  <a:path w="3651" h="14697" extrusionOk="0">
                    <a:moveTo>
                      <a:pt x="3589" y="0"/>
                    </a:moveTo>
                    <a:cubicBezTo>
                      <a:pt x="1957" y="4758"/>
                      <a:pt x="747" y="9718"/>
                      <a:pt x="0" y="14697"/>
                    </a:cubicBezTo>
                    <a:lnTo>
                      <a:pt x="62" y="14697"/>
                    </a:lnTo>
                    <a:cubicBezTo>
                      <a:pt x="828" y="9718"/>
                      <a:pt x="2017" y="4777"/>
                      <a:pt x="3650" y="20"/>
                    </a:cubicBezTo>
                    <a:lnTo>
                      <a:pt x="3589" y="0"/>
                    </a:ln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19"/>
              <p:cNvSpPr/>
              <p:nvPr/>
            </p:nvSpPr>
            <p:spPr>
              <a:xfrm flipH="1">
                <a:off x="7327862" y="2916228"/>
                <a:ext cx="196114" cy="912245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14820" extrusionOk="0">
                    <a:moveTo>
                      <a:pt x="3105" y="0"/>
                    </a:moveTo>
                    <a:cubicBezTo>
                      <a:pt x="1713" y="4839"/>
                      <a:pt x="665" y="9819"/>
                      <a:pt x="0" y="14798"/>
                    </a:cubicBezTo>
                    <a:lnTo>
                      <a:pt x="60" y="14819"/>
                    </a:lnTo>
                    <a:cubicBezTo>
                      <a:pt x="726" y="9819"/>
                      <a:pt x="1794" y="4839"/>
                      <a:pt x="3185" y="21"/>
                    </a:cubicBezTo>
                    <a:lnTo>
                      <a:pt x="3105" y="0"/>
                    </a:ln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19"/>
              <p:cNvSpPr/>
              <p:nvPr/>
            </p:nvSpPr>
            <p:spPr>
              <a:xfrm flipH="1">
                <a:off x="7283173" y="2914997"/>
                <a:ext cx="191190" cy="891132"/>
              </a:xfrm>
              <a:custGeom>
                <a:avLst/>
                <a:gdLst/>
                <a:ahLst/>
                <a:cxnLst/>
                <a:rect l="l" t="t" r="r" b="b"/>
                <a:pathLst>
                  <a:path w="3106" h="14477" extrusionOk="0">
                    <a:moveTo>
                      <a:pt x="3044" y="1"/>
                    </a:moveTo>
                    <a:cubicBezTo>
                      <a:pt x="2299" y="3065"/>
                      <a:pt x="1592" y="6170"/>
                      <a:pt x="988" y="9254"/>
                    </a:cubicBezTo>
                    <a:cubicBezTo>
                      <a:pt x="625" y="11009"/>
                      <a:pt x="302" y="12742"/>
                      <a:pt x="1" y="14476"/>
                    </a:cubicBezTo>
                    <a:lnTo>
                      <a:pt x="41" y="14436"/>
                    </a:lnTo>
                    <a:lnTo>
                      <a:pt x="101" y="14315"/>
                    </a:lnTo>
                    <a:cubicBezTo>
                      <a:pt x="404" y="12641"/>
                      <a:pt x="726" y="10947"/>
                      <a:pt x="1049" y="9275"/>
                    </a:cubicBezTo>
                    <a:cubicBezTo>
                      <a:pt x="1673" y="6170"/>
                      <a:pt x="2359" y="3085"/>
                      <a:pt x="3105" y="20"/>
                    </a:cubicBezTo>
                    <a:lnTo>
                      <a:pt x="3044" y="1"/>
                    </a:ln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19"/>
              <p:cNvSpPr/>
              <p:nvPr/>
            </p:nvSpPr>
            <p:spPr>
              <a:xfrm flipH="1">
                <a:off x="7243470" y="2922445"/>
                <a:ext cx="113077" cy="935759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15202" extrusionOk="0">
                    <a:moveTo>
                      <a:pt x="1775" y="1"/>
                    </a:moveTo>
                    <a:cubicBezTo>
                      <a:pt x="888" y="5001"/>
                      <a:pt x="304" y="10121"/>
                      <a:pt x="1" y="15202"/>
                    </a:cubicBezTo>
                    <a:lnTo>
                      <a:pt x="82" y="15202"/>
                    </a:lnTo>
                    <a:cubicBezTo>
                      <a:pt x="364" y="10141"/>
                      <a:pt x="969" y="5020"/>
                      <a:pt x="1836" y="1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19"/>
              <p:cNvSpPr/>
              <p:nvPr/>
            </p:nvSpPr>
            <p:spPr>
              <a:xfrm flipH="1">
                <a:off x="7205060" y="2922445"/>
                <a:ext cx="105505" cy="918401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14920" extrusionOk="0">
                    <a:moveTo>
                      <a:pt x="1654" y="1"/>
                    </a:moveTo>
                    <a:cubicBezTo>
                      <a:pt x="786" y="4920"/>
                      <a:pt x="243" y="9939"/>
                      <a:pt x="1" y="14920"/>
                    </a:cubicBezTo>
                    <a:lnTo>
                      <a:pt x="60" y="14920"/>
                    </a:lnTo>
                    <a:cubicBezTo>
                      <a:pt x="302" y="9939"/>
                      <a:pt x="867" y="4920"/>
                      <a:pt x="1714" y="1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9"/>
              <p:cNvSpPr/>
              <p:nvPr/>
            </p:nvSpPr>
            <p:spPr>
              <a:xfrm flipH="1">
                <a:off x="7172805" y="2939865"/>
                <a:ext cx="73189" cy="934466"/>
              </a:xfrm>
              <a:custGeom>
                <a:avLst/>
                <a:gdLst/>
                <a:ahLst/>
                <a:cxnLst/>
                <a:rect l="l" t="t" r="r" b="b"/>
                <a:pathLst>
                  <a:path w="1189" h="15181" extrusionOk="0">
                    <a:moveTo>
                      <a:pt x="1108" y="0"/>
                    </a:moveTo>
                    <a:cubicBezTo>
                      <a:pt x="484" y="5019"/>
                      <a:pt x="100" y="10121"/>
                      <a:pt x="0" y="15180"/>
                    </a:cubicBezTo>
                    <a:lnTo>
                      <a:pt x="60" y="15180"/>
                    </a:lnTo>
                    <a:cubicBezTo>
                      <a:pt x="181" y="10121"/>
                      <a:pt x="544" y="5019"/>
                      <a:pt x="1189" y="19"/>
                    </a:cubicBezTo>
                    <a:lnTo>
                      <a:pt x="1108" y="0"/>
                    </a:ln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19"/>
              <p:cNvSpPr/>
              <p:nvPr/>
            </p:nvSpPr>
            <p:spPr>
              <a:xfrm flipH="1">
                <a:off x="7143013" y="2962148"/>
                <a:ext cx="23576" cy="898580"/>
              </a:xfrm>
              <a:custGeom>
                <a:avLst/>
                <a:gdLst/>
                <a:ahLst/>
                <a:cxnLst/>
                <a:rect l="l" t="t" r="r" b="b"/>
                <a:pathLst>
                  <a:path w="383" h="14598" extrusionOk="0">
                    <a:moveTo>
                      <a:pt x="323" y="1"/>
                    </a:moveTo>
                    <a:cubicBezTo>
                      <a:pt x="41" y="4839"/>
                      <a:pt x="0" y="9759"/>
                      <a:pt x="202" y="14597"/>
                    </a:cubicBezTo>
                    <a:lnTo>
                      <a:pt x="283" y="14597"/>
                    </a:lnTo>
                    <a:cubicBezTo>
                      <a:pt x="81" y="9759"/>
                      <a:pt x="121" y="4839"/>
                      <a:pt x="383" y="1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 flipH="1">
                <a:off x="7085890" y="2948482"/>
                <a:ext cx="58354" cy="956934"/>
              </a:xfrm>
              <a:custGeom>
                <a:avLst/>
                <a:gdLst/>
                <a:ahLst/>
                <a:cxnLst/>
                <a:rect l="l" t="t" r="r" b="b"/>
                <a:pathLst>
                  <a:path w="948" h="15546" extrusionOk="0">
                    <a:moveTo>
                      <a:pt x="866" y="0"/>
                    </a:moveTo>
                    <a:cubicBezTo>
                      <a:pt x="605" y="5161"/>
                      <a:pt x="323" y="10384"/>
                      <a:pt x="0" y="15545"/>
                    </a:cubicBezTo>
                    <a:lnTo>
                      <a:pt x="81" y="15545"/>
                    </a:lnTo>
                    <a:cubicBezTo>
                      <a:pt x="383" y="10403"/>
                      <a:pt x="686" y="5182"/>
                      <a:pt x="947" y="21"/>
                    </a:cubicBezTo>
                    <a:lnTo>
                      <a:pt x="866" y="0"/>
                    </a:ln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 flipH="1">
                <a:off x="7054866" y="2944789"/>
                <a:ext cx="47213" cy="873712"/>
              </a:xfrm>
              <a:custGeom>
                <a:avLst/>
                <a:gdLst/>
                <a:ahLst/>
                <a:cxnLst/>
                <a:rect l="l" t="t" r="r" b="b"/>
                <a:pathLst>
                  <a:path w="767" h="14194" extrusionOk="0">
                    <a:moveTo>
                      <a:pt x="686" y="1"/>
                    </a:moveTo>
                    <a:cubicBezTo>
                      <a:pt x="444" y="4718"/>
                      <a:pt x="202" y="9496"/>
                      <a:pt x="1" y="14194"/>
                    </a:cubicBezTo>
                    <a:lnTo>
                      <a:pt x="60" y="14194"/>
                    </a:lnTo>
                    <a:cubicBezTo>
                      <a:pt x="262" y="9496"/>
                      <a:pt x="504" y="4718"/>
                      <a:pt x="767" y="1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19"/>
              <p:cNvSpPr/>
              <p:nvPr/>
            </p:nvSpPr>
            <p:spPr>
              <a:xfrm flipH="1">
                <a:off x="4499753" y="1795938"/>
                <a:ext cx="4331098" cy="3345763"/>
              </a:xfrm>
              <a:custGeom>
                <a:avLst/>
                <a:gdLst/>
                <a:ahLst/>
                <a:cxnLst/>
                <a:rect l="l" t="t" r="r" b="b"/>
                <a:pathLst>
                  <a:path w="42360" h="32723" extrusionOk="0">
                    <a:moveTo>
                      <a:pt x="1102" y="0"/>
                    </a:moveTo>
                    <a:cubicBezTo>
                      <a:pt x="955" y="0"/>
                      <a:pt x="765" y="50"/>
                      <a:pt x="565" y="143"/>
                    </a:cubicBezTo>
                    <a:cubicBezTo>
                      <a:pt x="223" y="323"/>
                      <a:pt x="1" y="565"/>
                      <a:pt x="62" y="727"/>
                    </a:cubicBezTo>
                    <a:cubicBezTo>
                      <a:pt x="62" y="748"/>
                      <a:pt x="82" y="767"/>
                      <a:pt x="103" y="788"/>
                    </a:cubicBezTo>
                    <a:cubicBezTo>
                      <a:pt x="949" y="2038"/>
                      <a:pt x="1291" y="3670"/>
                      <a:pt x="1635" y="5385"/>
                    </a:cubicBezTo>
                    <a:cubicBezTo>
                      <a:pt x="2078" y="7541"/>
                      <a:pt x="2522" y="9759"/>
                      <a:pt x="4073" y="11392"/>
                    </a:cubicBezTo>
                    <a:cubicBezTo>
                      <a:pt x="5022" y="12360"/>
                      <a:pt x="6191" y="12965"/>
                      <a:pt x="7501" y="13589"/>
                    </a:cubicBezTo>
                    <a:cubicBezTo>
                      <a:pt x="10626" y="15062"/>
                      <a:pt x="13831" y="16433"/>
                      <a:pt x="17038" y="17702"/>
                    </a:cubicBezTo>
                    <a:lnTo>
                      <a:pt x="17460" y="17863"/>
                    </a:lnTo>
                    <a:cubicBezTo>
                      <a:pt x="18871" y="18428"/>
                      <a:pt x="20344" y="18992"/>
                      <a:pt x="21654" y="19758"/>
                    </a:cubicBezTo>
                    <a:cubicBezTo>
                      <a:pt x="22158" y="20062"/>
                      <a:pt x="22662" y="20384"/>
                      <a:pt x="23146" y="20707"/>
                    </a:cubicBezTo>
                    <a:cubicBezTo>
                      <a:pt x="23831" y="21170"/>
                      <a:pt x="24557" y="21634"/>
                      <a:pt x="25323" y="22037"/>
                    </a:cubicBezTo>
                    <a:cubicBezTo>
                      <a:pt x="26433" y="22602"/>
                      <a:pt x="27602" y="22984"/>
                      <a:pt x="28750" y="23368"/>
                    </a:cubicBezTo>
                    <a:cubicBezTo>
                      <a:pt x="29194" y="23508"/>
                      <a:pt x="29618" y="23650"/>
                      <a:pt x="30062" y="23811"/>
                    </a:cubicBezTo>
                    <a:cubicBezTo>
                      <a:pt x="31715" y="24395"/>
                      <a:pt x="33226" y="25102"/>
                      <a:pt x="34557" y="25928"/>
                    </a:cubicBezTo>
                    <a:cubicBezTo>
                      <a:pt x="37158" y="27540"/>
                      <a:pt x="39355" y="29779"/>
                      <a:pt x="40948" y="32379"/>
                    </a:cubicBezTo>
                    <a:cubicBezTo>
                      <a:pt x="41089" y="32602"/>
                      <a:pt x="41311" y="32722"/>
                      <a:pt x="41553" y="32722"/>
                    </a:cubicBezTo>
                    <a:cubicBezTo>
                      <a:pt x="41674" y="32722"/>
                      <a:pt x="41814" y="32682"/>
                      <a:pt x="41935" y="32602"/>
                    </a:cubicBezTo>
                    <a:cubicBezTo>
                      <a:pt x="42258" y="32400"/>
                      <a:pt x="42360" y="31976"/>
                      <a:pt x="42158" y="31634"/>
                    </a:cubicBezTo>
                    <a:cubicBezTo>
                      <a:pt x="40444" y="28852"/>
                      <a:pt x="38086" y="26473"/>
                      <a:pt x="35303" y="24739"/>
                    </a:cubicBezTo>
                    <a:cubicBezTo>
                      <a:pt x="33892" y="23852"/>
                      <a:pt x="32279" y="23086"/>
                      <a:pt x="30524" y="22481"/>
                    </a:cubicBezTo>
                    <a:cubicBezTo>
                      <a:pt x="30081" y="22320"/>
                      <a:pt x="29637" y="22178"/>
                      <a:pt x="29194" y="22016"/>
                    </a:cubicBezTo>
                    <a:cubicBezTo>
                      <a:pt x="28045" y="21653"/>
                      <a:pt x="26976" y="21291"/>
                      <a:pt x="25968" y="20787"/>
                    </a:cubicBezTo>
                    <a:cubicBezTo>
                      <a:pt x="25263" y="20424"/>
                      <a:pt x="24618" y="19981"/>
                      <a:pt x="23933" y="19537"/>
                    </a:cubicBezTo>
                    <a:cubicBezTo>
                      <a:pt x="23408" y="19194"/>
                      <a:pt x="22904" y="18852"/>
                      <a:pt x="22360" y="18549"/>
                    </a:cubicBezTo>
                    <a:cubicBezTo>
                      <a:pt x="20949" y="17723"/>
                      <a:pt x="19436" y="17137"/>
                      <a:pt x="17984" y="16554"/>
                    </a:cubicBezTo>
                    <a:lnTo>
                      <a:pt x="17562" y="16392"/>
                    </a:lnTo>
                    <a:cubicBezTo>
                      <a:pt x="14376" y="15142"/>
                      <a:pt x="11191" y="13771"/>
                      <a:pt x="8106" y="12299"/>
                    </a:cubicBezTo>
                    <a:cubicBezTo>
                      <a:pt x="6917" y="11755"/>
                      <a:pt x="5869" y="11210"/>
                      <a:pt x="5102" y="10425"/>
                    </a:cubicBezTo>
                    <a:cubicBezTo>
                      <a:pt x="3831" y="9073"/>
                      <a:pt x="3428" y="7138"/>
                      <a:pt x="3025" y="5102"/>
                    </a:cubicBezTo>
                    <a:cubicBezTo>
                      <a:pt x="2662" y="3369"/>
                      <a:pt x="2299" y="1614"/>
                      <a:pt x="1372" y="143"/>
                    </a:cubicBezTo>
                    <a:cubicBezTo>
                      <a:pt x="1352" y="122"/>
                      <a:pt x="1332" y="82"/>
                      <a:pt x="1291" y="41"/>
                    </a:cubicBezTo>
                    <a:cubicBezTo>
                      <a:pt x="1243" y="14"/>
                      <a:pt x="1178" y="0"/>
                      <a:pt x="1102" y="0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19"/>
              <p:cNvSpPr/>
              <p:nvPr/>
            </p:nvSpPr>
            <p:spPr>
              <a:xfrm flipH="1">
                <a:off x="8170548" y="3377828"/>
                <a:ext cx="686277" cy="502720"/>
              </a:xfrm>
              <a:custGeom>
                <a:avLst/>
                <a:gdLst/>
                <a:ahLst/>
                <a:cxnLst/>
                <a:rect l="l" t="t" r="r" b="b"/>
                <a:pathLst>
                  <a:path w="11149" h="8167" extrusionOk="0">
                    <a:moveTo>
                      <a:pt x="11148" y="1"/>
                    </a:moveTo>
                    <a:cubicBezTo>
                      <a:pt x="11148" y="1"/>
                      <a:pt x="7178" y="1111"/>
                      <a:pt x="4436" y="2743"/>
                    </a:cubicBezTo>
                    <a:cubicBezTo>
                      <a:pt x="1673" y="4377"/>
                      <a:pt x="0" y="8167"/>
                      <a:pt x="0" y="8167"/>
                    </a:cubicBezTo>
                    <a:cubicBezTo>
                      <a:pt x="0" y="8167"/>
                      <a:pt x="1573" y="8006"/>
                      <a:pt x="6129" y="5969"/>
                    </a:cubicBezTo>
                    <a:cubicBezTo>
                      <a:pt x="10705" y="3933"/>
                      <a:pt x="11148" y="1"/>
                      <a:pt x="11148" y="1"/>
                    </a:cubicBezTo>
                    <a:close/>
                  </a:path>
                </a:pathLst>
              </a:custGeom>
              <a:solidFill>
                <a:srgbClr val="ABBC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9"/>
              <p:cNvSpPr/>
              <p:nvPr/>
            </p:nvSpPr>
            <p:spPr>
              <a:xfrm flipH="1">
                <a:off x="7652994" y="3222648"/>
                <a:ext cx="660300" cy="267887"/>
              </a:xfrm>
              <a:custGeom>
                <a:avLst/>
                <a:gdLst/>
                <a:ahLst/>
                <a:cxnLst/>
                <a:rect l="l" t="t" r="r" b="b"/>
                <a:pathLst>
                  <a:path w="10727" h="4352" extrusionOk="0">
                    <a:moveTo>
                      <a:pt x="10305" y="1"/>
                    </a:moveTo>
                    <a:cubicBezTo>
                      <a:pt x="10291" y="1"/>
                      <a:pt x="10276" y="1"/>
                      <a:pt x="10262" y="3"/>
                    </a:cubicBezTo>
                    <a:cubicBezTo>
                      <a:pt x="6593" y="506"/>
                      <a:pt x="3085" y="1917"/>
                      <a:pt x="101" y="4054"/>
                    </a:cubicBezTo>
                    <a:cubicBezTo>
                      <a:pt x="20" y="4115"/>
                      <a:pt x="1" y="4196"/>
                      <a:pt x="60" y="4277"/>
                    </a:cubicBezTo>
                    <a:cubicBezTo>
                      <a:pt x="85" y="4326"/>
                      <a:pt x="132" y="4352"/>
                      <a:pt x="183" y="4352"/>
                    </a:cubicBezTo>
                    <a:cubicBezTo>
                      <a:pt x="216" y="4352"/>
                      <a:pt x="251" y="4341"/>
                      <a:pt x="283" y="4317"/>
                    </a:cubicBezTo>
                    <a:cubicBezTo>
                      <a:pt x="3307" y="2341"/>
                      <a:pt x="6794" y="1111"/>
                      <a:pt x="10363" y="769"/>
                    </a:cubicBezTo>
                    <a:cubicBezTo>
                      <a:pt x="10584" y="748"/>
                      <a:pt x="10726" y="546"/>
                      <a:pt x="10705" y="345"/>
                    </a:cubicBezTo>
                    <a:cubicBezTo>
                      <a:pt x="10668" y="138"/>
                      <a:pt x="10507" y="1"/>
                      <a:pt x="10305" y="1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19"/>
              <p:cNvSpPr/>
              <p:nvPr/>
            </p:nvSpPr>
            <p:spPr>
              <a:xfrm flipH="1">
                <a:off x="8078709" y="1636809"/>
                <a:ext cx="373577" cy="840164"/>
              </a:xfrm>
              <a:custGeom>
                <a:avLst/>
                <a:gdLst/>
                <a:ahLst/>
                <a:cxnLst/>
                <a:rect l="l" t="t" r="r" b="b"/>
                <a:pathLst>
                  <a:path w="6069" h="13649" extrusionOk="0">
                    <a:moveTo>
                      <a:pt x="4557" y="0"/>
                    </a:moveTo>
                    <a:cubicBezTo>
                      <a:pt x="4557" y="0"/>
                      <a:pt x="3549" y="1229"/>
                      <a:pt x="1775" y="5887"/>
                    </a:cubicBezTo>
                    <a:cubicBezTo>
                      <a:pt x="1" y="10565"/>
                      <a:pt x="2460" y="13648"/>
                      <a:pt x="2460" y="13648"/>
                    </a:cubicBezTo>
                    <a:cubicBezTo>
                      <a:pt x="2460" y="13648"/>
                      <a:pt x="4476" y="10060"/>
                      <a:pt x="5262" y="6955"/>
                    </a:cubicBezTo>
                    <a:cubicBezTo>
                      <a:pt x="6068" y="3871"/>
                      <a:pt x="4557" y="0"/>
                      <a:pt x="4557" y="0"/>
                    </a:cubicBezTo>
                    <a:close/>
                  </a:path>
                </a:pathLst>
              </a:custGeom>
              <a:solidFill>
                <a:srgbClr val="ABBC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19"/>
              <p:cNvSpPr/>
              <p:nvPr/>
            </p:nvSpPr>
            <p:spPr>
              <a:xfrm flipH="1">
                <a:off x="8050147" y="2332933"/>
                <a:ext cx="280506" cy="769438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12500" extrusionOk="0">
                    <a:moveTo>
                      <a:pt x="484" y="1"/>
                    </a:moveTo>
                    <a:cubicBezTo>
                      <a:pt x="404" y="1"/>
                      <a:pt x="342" y="62"/>
                      <a:pt x="323" y="143"/>
                    </a:cubicBezTo>
                    <a:cubicBezTo>
                      <a:pt x="1" y="4376"/>
                      <a:pt x="1189" y="8771"/>
                      <a:pt x="3689" y="12320"/>
                    </a:cubicBezTo>
                    <a:lnTo>
                      <a:pt x="3710" y="12320"/>
                    </a:lnTo>
                    <a:cubicBezTo>
                      <a:pt x="3792" y="12437"/>
                      <a:pt x="3922" y="12500"/>
                      <a:pt x="4056" y="12500"/>
                    </a:cubicBezTo>
                    <a:cubicBezTo>
                      <a:pt x="4152" y="12500"/>
                      <a:pt x="4250" y="12468"/>
                      <a:pt x="4334" y="12400"/>
                    </a:cubicBezTo>
                    <a:cubicBezTo>
                      <a:pt x="4517" y="12258"/>
                      <a:pt x="4557" y="11976"/>
                      <a:pt x="4396" y="11774"/>
                    </a:cubicBezTo>
                    <a:cubicBezTo>
                      <a:pt x="1875" y="8529"/>
                      <a:pt x="484" y="4336"/>
                      <a:pt x="605" y="143"/>
                    </a:cubicBezTo>
                    <a:cubicBezTo>
                      <a:pt x="605" y="81"/>
                      <a:pt x="565" y="1"/>
                      <a:pt x="484" y="1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9"/>
              <p:cNvSpPr/>
              <p:nvPr/>
            </p:nvSpPr>
            <p:spPr>
              <a:xfrm flipH="1">
                <a:off x="8402549" y="1355072"/>
                <a:ext cx="373700" cy="966844"/>
              </a:xfrm>
              <a:custGeom>
                <a:avLst/>
                <a:gdLst/>
                <a:ahLst/>
                <a:cxnLst/>
                <a:rect l="l" t="t" r="r" b="b"/>
                <a:pathLst>
                  <a:path w="6071" h="15707" extrusionOk="0">
                    <a:moveTo>
                      <a:pt x="364" y="0"/>
                    </a:moveTo>
                    <a:cubicBezTo>
                      <a:pt x="364" y="0"/>
                      <a:pt x="1" y="1876"/>
                      <a:pt x="807" y="7863"/>
                    </a:cubicBezTo>
                    <a:cubicBezTo>
                      <a:pt x="1594" y="13830"/>
                      <a:pt x="5990" y="15706"/>
                      <a:pt x="5990" y="15706"/>
                    </a:cubicBezTo>
                    <a:cubicBezTo>
                      <a:pt x="5990" y="15706"/>
                      <a:pt x="6070" y="10746"/>
                      <a:pt x="5122" y="6997"/>
                    </a:cubicBezTo>
                    <a:cubicBezTo>
                      <a:pt x="4194" y="3247"/>
                      <a:pt x="364" y="0"/>
                      <a:pt x="364" y="0"/>
                    </a:cubicBezTo>
                    <a:close/>
                  </a:path>
                </a:pathLst>
              </a:custGeom>
              <a:solidFill>
                <a:srgbClr val="ABBC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19"/>
              <p:cNvSpPr/>
              <p:nvPr/>
            </p:nvSpPr>
            <p:spPr>
              <a:xfrm flipH="1">
                <a:off x="8235058" y="2112998"/>
                <a:ext cx="245789" cy="646389"/>
              </a:xfrm>
              <a:custGeom>
                <a:avLst/>
                <a:gdLst/>
                <a:ahLst/>
                <a:cxnLst/>
                <a:rect l="l" t="t" r="r" b="b"/>
                <a:pathLst>
                  <a:path w="3993" h="10501" extrusionOk="0">
                    <a:moveTo>
                      <a:pt x="125" y="0"/>
                    </a:moveTo>
                    <a:cubicBezTo>
                      <a:pt x="117" y="0"/>
                      <a:pt x="109" y="2"/>
                      <a:pt x="102" y="6"/>
                    </a:cubicBezTo>
                    <a:cubicBezTo>
                      <a:pt x="41" y="25"/>
                      <a:pt x="0" y="87"/>
                      <a:pt x="21" y="146"/>
                    </a:cubicBezTo>
                    <a:cubicBezTo>
                      <a:pt x="303" y="1014"/>
                      <a:pt x="586" y="1880"/>
                      <a:pt x="828" y="2727"/>
                    </a:cubicBezTo>
                    <a:cubicBezTo>
                      <a:pt x="968" y="3170"/>
                      <a:pt x="1089" y="3595"/>
                      <a:pt x="1191" y="4038"/>
                    </a:cubicBezTo>
                    <a:cubicBezTo>
                      <a:pt x="1312" y="4482"/>
                      <a:pt x="1432" y="4925"/>
                      <a:pt x="1553" y="5348"/>
                    </a:cubicBezTo>
                    <a:cubicBezTo>
                      <a:pt x="1795" y="6235"/>
                      <a:pt x="2078" y="7103"/>
                      <a:pt x="2379" y="7949"/>
                    </a:cubicBezTo>
                    <a:cubicBezTo>
                      <a:pt x="2541" y="8372"/>
                      <a:pt x="2723" y="8796"/>
                      <a:pt x="2924" y="9219"/>
                    </a:cubicBezTo>
                    <a:cubicBezTo>
                      <a:pt x="3105" y="9643"/>
                      <a:pt x="3328" y="10046"/>
                      <a:pt x="3629" y="10428"/>
                    </a:cubicBezTo>
                    <a:cubicBezTo>
                      <a:pt x="3664" y="10474"/>
                      <a:pt x="3717" y="10500"/>
                      <a:pt x="3772" y="10500"/>
                    </a:cubicBezTo>
                    <a:cubicBezTo>
                      <a:pt x="3814" y="10500"/>
                      <a:pt x="3857" y="10484"/>
                      <a:pt x="3892" y="10449"/>
                    </a:cubicBezTo>
                    <a:cubicBezTo>
                      <a:pt x="3973" y="10388"/>
                      <a:pt x="3992" y="10267"/>
                      <a:pt x="3932" y="10186"/>
                    </a:cubicBezTo>
                    <a:cubicBezTo>
                      <a:pt x="3650" y="9844"/>
                      <a:pt x="3449" y="9461"/>
                      <a:pt x="3247" y="9057"/>
                    </a:cubicBezTo>
                    <a:cubicBezTo>
                      <a:pt x="3065" y="8654"/>
                      <a:pt x="2884" y="8251"/>
                      <a:pt x="2723" y="7828"/>
                    </a:cubicBezTo>
                    <a:cubicBezTo>
                      <a:pt x="2400" y="6982"/>
                      <a:pt x="2137" y="6114"/>
                      <a:pt x="1876" y="5267"/>
                    </a:cubicBezTo>
                    <a:cubicBezTo>
                      <a:pt x="1755" y="4824"/>
                      <a:pt x="1634" y="4380"/>
                      <a:pt x="1513" y="3958"/>
                    </a:cubicBezTo>
                    <a:cubicBezTo>
                      <a:pt x="1392" y="3514"/>
                      <a:pt x="1250" y="3090"/>
                      <a:pt x="1110" y="2646"/>
                    </a:cubicBezTo>
                    <a:cubicBezTo>
                      <a:pt x="828" y="1780"/>
                      <a:pt x="524" y="933"/>
                      <a:pt x="223" y="87"/>
                    </a:cubicBezTo>
                    <a:cubicBezTo>
                      <a:pt x="206" y="37"/>
                      <a:pt x="163" y="0"/>
                      <a:pt x="125" y="0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19"/>
              <p:cNvSpPr/>
              <p:nvPr/>
            </p:nvSpPr>
            <p:spPr>
              <a:xfrm flipH="1">
                <a:off x="5941706" y="2589864"/>
                <a:ext cx="471634" cy="771961"/>
              </a:xfrm>
              <a:custGeom>
                <a:avLst/>
                <a:gdLst/>
                <a:ahLst/>
                <a:cxnLst/>
                <a:rect l="l" t="t" r="r" b="b"/>
                <a:pathLst>
                  <a:path w="7662" h="12541" extrusionOk="0">
                    <a:moveTo>
                      <a:pt x="7279" y="1"/>
                    </a:moveTo>
                    <a:cubicBezTo>
                      <a:pt x="7279" y="1"/>
                      <a:pt x="5989" y="888"/>
                      <a:pt x="2984" y="4899"/>
                    </a:cubicBezTo>
                    <a:cubicBezTo>
                      <a:pt x="0" y="8891"/>
                      <a:pt x="1513" y="12541"/>
                      <a:pt x="1513" y="12541"/>
                    </a:cubicBezTo>
                    <a:cubicBezTo>
                      <a:pt x="1513" y="12541"/>
                      <a:pt x="4436" y="9657"/>
                      <a:pt x="6048" y="6896"/>
                    </a:cubicBezTo>
                    <a:cubicBezTo>
                      <a:pt x="7661" y="4133"/>
                      <a:pt x="7279" y="1"/>
                      <a:pt x="7279" y="1"/>
                    </a:cubicBezTo>
                    <a:close/>
                  </a:path>
                </a:pathLst>
              </a:custGeom>
              <a:solidFill>
                <a:srgbClr val="ABBC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9"/>
              <p:cNvSpPr/>
              <p:nvPr/>
            </p:nvSpPr>
            <p:spPr>
              <a:xfrm flipH="1">
                <a:off x="5699672" y="3316027"/>
                <a:ext cx="640418" cy="207810"/>
              </a:xfrm>
              <a:custGeom>
                <a:avLst/>
                <a:gdLst/>
                <a:ahLst/>
                <a:cxnLst/>
                <a:rect l="l" t="t" r="r" b="b"/>
                <a:pathLst>
                  <a:path w="10404" h="3376" extrusionOk="0">
                    <a:moveTo>
                      <a:pt x="8626" y="0"/>
                    </a:moveTo>
                    <a:cubicBezTo>
                      <a:pt x="7840" y="0"/>
                      <a:pt x="6752" y="43"/>
                      <a:pt x="5283" y="179"/>
                    </a:cubicBezTo>
                    <a:cubicBezTo>
                      <a:pt x="1350" y="542"/>
                      <a:pt x="1" y="3344"/>
                      <a:pt x="1" y="3344"/>
                    </a:cubicBezTo>
                    <a:cubicBezTo>
                      <a:pt x="1" y="3344"/>
                      <a:pt x="571" y="3376"/>
                      <a:pt x="1416" y="3376"/>
                    </a:cubicBezTo>
                    <a:cubicBezTo>
                      <a:pt x="2587" y="3376"/>
                      <a:pt x="4286" y="3314"/>
                      <a:pt x="5726" y="3021"/>
                    </a:cubicBezTo>
                    <a:cubicBezTo>
                      <a:pt x="8186" y="2518"/>
                      <a:pt x="10404" y="118"/>
                      <a:pt x="10404" y="118"/>
                    </a:cubicBezTo>
                    <a:cubicBezTo>
                      <a:pt x="10404" y="118"/>
                      <a:pt x="9932" y="0"/>
                      <a:pt x="8626" y="0"/>
                    </a:cubicBezTo>
                    <a:close/>
                  </a:path>
                </a:pathLst>
              </a:custGeom>
              <a:solidFill>
                <a:srgbClr val="ABBC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19"/>
              <p:cNvSpPr/>
              <p:nvPr/>
            </p:nvSpPr>
            <p:spPr>
              <a:xfrm flipH="1">
                <a:off x="6227137" y="3214338"/>
                <a:ext cx="270596" cy="702158"/>
              </a:xfrm>
              <a:custGeom>
                <a:avLst/>
                <a:gdLst/>
                <a:ahLst/>
                <a:cxnLst/>
                <a:rect l="l" t="t" r="r" b="b"/>
                <a:pathLst>
                  <a:path w="4396" h="11407" extrusionOk="0">
                    <a:moveTo>
                      <a:pt x="4217" y="0"/>
                    </a:moveTo>
                    <a:cubicBezTo>
                      <a:pt x="4163" y="0"/>
                      <a:pt x="4102" y="33"/>
                      <a:pt x="4073" y="76"/>
                    </a:cubicBezTo>
                    <a:lnTo>
                      <a:pt x="4073" y="97"/>
                    </a:lnTo>
                    <a:cubicBezTo>
                      <a:pt x="3589" y="944"/>
                      <a:pt x="3024" y="1770"/>
                      <a:pt x="2500" y="2617"/>
                    </a:cubicBezTo>
                    <a:cubicBezTo>
                      <a:pt x="1957" y="3463"/>
                      <a:pt x="1412" y="4291"/>
                      <a:pt x="949" y="5197"/>
                    </a:cubicBezTo>
                    <a:cubicBezTo>
                      <a:pt x="847" y="5420"/>
                      <a:pt x="726" y="5662"/>
                      <a:pt x="626" y="5904"/>
                    </a:cubicBezTo>
                    <a:lnTo>
                      <a:pt x="505" y="6267"/>
                    </a:lnTo>
                    <a:cubicBezTo>
                      <a:pt x="465" y="6387"/>
                      <a:pt x="424" y="6508"/>
                      <a:pt x="403" y="6629"/>
                    </a:cubicBezTo>
                    <a:cubicBezTo>
                      <a:pt x="263" y="7133"/>
                      <a:pt x="162" y="7637"/>
                      <a:pt x="121" y="8141"/>
                    </a:cubicBezTo>
                    <a:cubicBezTo>
                      <a:pt x="0" y="9149"/>
                      <a:pt x="41" y="10197"/>
                      <a:pt x="344" y="11205"/>
                    </a:cubicBezTo>
                    <a:cubicBezTo>
                      <a:pt x="375" y="11330"/>
                      <a:pt x="479" y="11407"/>
                      <a:pt x="600" y="11407"/>
                    </a:cubicBezTo>
                    <a:cubicBezTo>
                      <a:pt x="635" y="11407"/>
                      <a:pt x="671" y="11401"/>
                      <a:pt x="707" y="11387"/>
                    </a:cubicBezTo>
                    <a:cubicBezTo>
                      <a:pt x="847" y="11347"/>
                      <a:pt x="928" y="11186"/>
                      <a:pt x="887" y="11044"/>
                    </a:cubicBezTo>
                    <a:cubicBezTo>
                      <a:pt x="586" y="10137"/>
                      <a:pt x="524" y="9149"/>
                      <a:pt x="605" y="8181"/>
                    </a:cubicBezTo>
                    <a:cubicBezTo>
                      <a:pt x="645" y="7697"/>
                      <a:pt x="726" y="7213"/>
                      <a:pt x="847" y="6750"/>
                    </a:cubicBezTo>
                    <a:cubicBezTo>
                      <a:pt x="868" y="6629"/>
                      <a:pt x="908" y="6508"/>
                      <a:pt x="928" y="6387"/>
                    </a:cubicBezTo>
                    <a:cubicBezTo>
                      <a:pt x="968" y="6286"/>
                      <a:pt x="1008" y="6165"/>
                      <a:pt x="1049" y="6044"/>
                    </a:cubicBezTo>
                    <a:cubicBezTo>
                      <a:pt x="1129" y="5823"/>
                      <a:pt x="1231" y="5600"/>
                      <a:pt x="1331" y="5379"/>
                    </a:cubicBezTo>
                    <a:cubicBezTo>
                      <a:pt x="1774" y="4512"/>
                      <a:pt x="2279" y="3665"/>
                      <a:pt x="2803" y="2818"/>
                    </a:cubicBezTo>
                    <a:cubicBezTo>
                      <a:pt x="3328" y="1952"/>
                      <a:pt x="3871" y="1125"/>
                      <a:pt x="4355" y="238"/>
                    </a:cubicBezTo>
                    <a:cubicBezTo>
                      <a:pt x="4395" y="157"/>
                      <a:pt x="4355" y="57"/>
                      <a:pt x="4274" y="17"/>
                    </a:cubicBezTo>
                    <a:cubicBezTo>
                      <a:pt x="4258" y="5"/>
                      <a:pt x="4238" y="0"/>
                      <a:pt x="4217" y="0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19"/>
              <p:cNvSpPr/>
              <p:nvPr/>
            </p:nvSpPr>
            <p:spPr>
              <a:xfrm flipH="1">
                <a:off x="6224674" y="3479640"/>
                <a:ext cx="237048" cy="121694"/>
              </a:xfrm>
              <a:custGeom>
                <a:avLst/>
                <a:gdLst/>
                <a:ahLst/>
                <a:cxnLst/>
                <a:rect l="l" t="t" r="r" b="b"/>
                <a:pathLst>
                  <a:path w="3851" h="1977" extrusionOk="0">
                    <a:moveTo>
                      <a:pt x="3710" y="0"/>
                    </a:moveTo>
                    <a:cubicBezTo>
                      <a:pt x="3388" y="81"/>
                      <a:pt x="3065" y="161"/>
                      <a:pt x="2743" y="263"/>
                    </a:cubicBezTo>
                    <a:cubicBezTo>
                      <a:pt x="2439" y="363"/>
                      <a:pt x="2117" y="465"/>
                      <a:pt x="1815" y="605"/>
                    </a:cubicBezTo>
                    <a:cubicBezTo>
                      <a:pt x="1512" y="726"/>
                      <a:pt x="1210" y="868"/>
                      <a:pt x="928" y="1029"/>
                    </a:cubicBezTo>
                    <a:cubicBezTo>
                      <a:pt x="646" y="1190"/>
                      <a:pt x="364" y="1371"/>
                      <a:pt x="81" y="1613"/>
                    </a:cubicBezTo>
                    <a:cubicBezTo>
                      <a:pt x="1" y="1694"/>
                      <a:pt x="1" y="1836"/>
                      <a:pt x="81" y="1916"/>
                    </a:cubicBezTo>
                    <a:cubicBezTo>
                      <a:pt x="122" y="1957"/>
                      <a:pt x="172" y="1977"/>
                      <a:pt x="223" y="1977"/>
                    </a:cubicBezTo>
                    <a:cubicBezTo>
                      <a:pt x="273" y="1977"/>
                      <a:pt x="323" y="1957"/>
                      <a:pt x="364" y="1916"/>
                    </a:cubicBezTo>
                    <a:lnTo>
                      <a:pt x="383" y="1916"/>
                    </a:lnTo>
                    <a:cubicBezTo>
                      <a:pt x="585" y="1715"/>
                      <a:pt x="848" y="1513"/>
                      <a:pt x="1130" y="1352"/>
                    </a:cubicBezTo>
                    <a:cubicBezTo>
                      <a:pt x="1391" y="1190"/>
                      <a:pt x="1673" y="1029"/>
                      <a:pt x="1956" y="887"/>
                    </a:cubicBezTo>
                    <a:cubicBezTo>
                      <a:pt x="2238" y="747"/>
                      <a:pt x="2541" y="626"/>
                      <a:pt x="2843" y="524"/>
                    </a:cubicBezTo>
                    <a:cubicBezTo>
                      <a:pt x="3146" y="403"/>
                      <a:pt x="3447" y="303"/>
                      <a:pt x="3751" y="223"/>
                    </a:cubicBezTo>
                    <a:cubicBezTo>
                      <a:pt x="3810" y="202"/>
                      <a:pt x="3851" y="142"/>
                      <a:pt x="3831" y="81"/>
                    </a:cubicBezTo>
                    <a:cubicBezTo>
                      <a:pt x="3831" y="21"/>
                      <a:pt x="3770" y="0"/>
                      <a:pt x="3710" y="0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19"/>
              <p:cNvSpPr/>
              <p:nvPr/>
            </p:nvSpPr>
            <p:spPr>
              <a:xfrm flipH="1">
                <a:off x="6791780" y="3076024"/>
                <a:ext cx="109260" cy="357758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5812" extrusionOk="0">
                    <a:moveTo>
                      <a:pt x="164" y="0"/>
                    </a:moveTo>
                    <a:cubicBezTo>
                      <a:pt x="150" y="0"/>
                      <a:pt x="136" y="2"/>
                      <a:pt x="122" y="6"/>
                    </a:cubicBezTo>
                    <a:cubicBezTo>
                      <a:pt x="60" y="25"/>
                      <a:pt x="1" y="106"/>
                      <a:pt x="20" y="167"/>
                    </a:cubicBezTo>
                    <a:lnTo>
                      <a:pt x="1493" y="5710"/>
                    </a:lnTo>
                    <a:cubicBezTo>
                      <a:pt x="1493" y="5772"/>
                      <a:pt x="1552" y="5812"/>
                      <a:pt x="1614" y="5812"/>
                    </a:cubicBezTo>
                    <a:lnTo>
                      <a:pt x="1654" y="5812"/>
                    </a:lnTo>
                    <a:cubicBezTo>
                      <a:pt x="1735" y="5791"/>
                      <a:pt x="1775" y="5710"/>
                      <a:pt x="1754" y="5630"/>
                    </a:cubicBezTo>
                    <a:lnTo>
                      <a:pt x="302" y="106"/>
                    </a:lnTo>
                    <a:cubicBezTo>
                      <a:pt x="286" y="39"/>
                      <a:pt x="229" y="0"/>
                      <a:pt x="164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19"/>
              <p:cNvSpPr/>
              <p:nvPr/>
            </p:nvSpPr>
            <p:spPr>
              <a:xfrm flipH="1">
                <a:off x="6769436" y="3417285"/>
                <a:ext cx="70850" cy="234955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3817" extrusionOk="0">
                    <a:moveTo>
                      <a:pt x="586" y="0"/>
                    </a:moveTo>
                    <a:cubicBezTo>
                      <a:pt x="573" y="0"/>
                      <a:pt x="559" y="2"/>
                      <a:pt x="546" y="5"/>
                    </a:cubicBezTo>
                    <a:cubicBezTo>
                      <a:pt x="465" y="26"/>
                      <a:pt x="444" y="107"/>
                      <a:pt x="465" y="187"/>
                    </a:cubicBezTo>
                    <a:cubicBezTo>
                      <a:pt x="848" y="1295"/>
                      <a:pt x="686" y="2607"/>
                      <a:pt x="41" y="3594"/>
                    </a:cubicBezTo>
                    <a:cubicBezTo>
                      <a:pt x="1" y="3655"/>
                      <a:pt x="22" y="3736"/>
                      <a:pt x="82" y="3776"/>
                    </a:cubicBezTo>
                    <a:cubicBezTo>
                      <a:pt x="102" y="3795"/>
                      <a:pt x="122" y="3816"/>
                      <a:pt x="162" y="3816"/>
                    </a:cubicBezTo>
                    <a:cubicBezTo>
                      <a:pt x="202" y="3816"/>
                      <a:pt x="243" y="3795"/>
                      <a:pt x="283" y="3736"/>
                    </a:cubicBezTo>
                    <a:cubicBezTo>
                      <a:pt x="969" y="2687"/>
                      <a:pt x="1151" y="1295"/>
                      <a:pt x="727" y="107"/>
                    </a:cubicBezTo>
                    <a:cubicBezTo>
                      <a:pt x="711" y="40"/>
                      <a:pt x="652" y="0"/>
                      <a:pt x="586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19"/>
              <p:cNvSpPr/>
              <p:nvPr/>
            </p:nvSpPr>
            <p:spPr>
              <a:xfrm flipH="1">
                <a:off x="6694954" y="3412607"/>
                <a:ext cx="114246" cy="285492"/>
              </a:xfrm>
              <a:custGeom>
                <a:avLst/>
                <a:gdLst/>
                <a:ahLst/>
                <a:cxnLst/>
                <a:rect l="l" t="t" r="r" b="b"/>
                <a:pathLst>
                  <a:path w="1856" h="4638" extrusionOk="0">
                    <a:moveTo>
                      <a:pt x="167" y="0"/>
                    </a:moveTo>
                    <a:cubicBezTo>
                      <a:pt x="118" y="0"/>
                      <a:pt x="67" y="22"/>
                      <a:pt x="41" y="62"/>
                    </a:cubicBezTo>
                    <a:cubicBezTo>
                      <a:pt x="1" y="121"/>
                      <a:pt x="20" y="202"/>
                      <a:pt x="81" y="263"/>
                    </a:cubicBezTo>
                    <a:cubicBezTo>
                      <a:pt x="262" y="363"/>
                      <a:pt x="404" y="525"/>
                      <a:pt x="585" y="747"/>
                    </a:cubicBezTo>
                    <a:cubicBezTo>
                      <a:pt x="1351" y="1796"/>
                      <a:pt x="1552" y="3247"/>
                      <a:pt x="1089" y="4436"/>
                    </a:cubicBezTo>
                    <a:cubicBezTo>
                      <a:pt x="1068" y="4516"/>
                      <a:pt x="1109" y="4597"/>
                      <a:pt x="1170" y="4618"/>
                    </a:cubicBezTo>
                    <a:cubicBezTo>
                      <a:pt x="1189" y="4637"/>
                      <a:pt x="1210" y="4637"/>
                      <a:pt x="1230" y="4637"/>
                    </a:cubicBezTo>
                    <a:cubicBezTo>
                      <a:pt x="1291" y="4637"/>
                      <a:pt x="1331" y="4597"/>
                      <a:pt x="1351" y="4537"/>
                    </a:cubicBezTo>
                    <a:cubicBezTo>
                      <a:pt x="1856" y="3247"/>
                      <a:pt x="1633" y="1694"/>
                      <a:pt x="807" y="586"/>
                    </a:cubicBezTo>
                    <a:cubicBezTo>
                      <a:pt x="625" y="344"/>
                      <a:pt x="444" y="162"/>
                      <a:pt x="243" y="21"/>
                    </a:cubicBezTo>
                    <a:cubicBezTo>
                      <a:pt x="221" y="7"/>
                      <a:pt x="194" y="0"/>
                      <a:pt x="167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19"/>
              <p:cNvSpPr/>
              <p:nvPr/>
            </p:nvSpPr>
            <p:spPr>
              <a:xfrm flipH="1">
                <a:off x="6635369" y="3408606"/>
                <a:ext cx="172600" cy="306852"/>
              </a:xfrm>
              <a:custGeom>
                <a:avLst/>
                <a:gdLst/>
                <a:ahLst/>
                <a:cxnLst/>
                <a:rect l="l" t="t" r="r" b="b"/>
                <a:pathLst>
                  <a:path w="2804" h="4985" extrusionOk="0">
                    <a:moveTo>
                      <a:pt x="180" y="0"/>
                    </a:moveTo>
                    <a:cubicBezTo>
                      <a:pt x="115" y="0"/>
                      <a:pt x="58" y="39"/>
                      <a:pt x="40" y="106"/>
                    </a:cubicBezTo>
                    <a:cubicBezTo>
                      <a:pt x="0" y="167"/>
                      <a:pt x="40" y="248"/>
                      <a:pt x="121" y="288"/>
                    </a:cubicBezTo>
                    <a:cubicBezTo>
                      <a:pt x="424" y="369"/>
                      <a:pt x="707" y="490"/>
                      <a:pt x="989" y="630"/>
                    </a:cubicBezTo>
                    <a:cubicBezTo>
                      <a:pt x="1169" y="732"/>
                      <a:pt x="1411" y="872"/>
                      <a:pt x="1613" y="1054"/>
                    </a:cubicBezTo>
                    <a:cubicBezTo>
                      <a:pt x="1876" y="1296"/>
                      <a:pt x="2077" y="1638"/>
                      <a:pt x="2239" y="2102"/>
                    </a:cubicBezTo>
                    <a:cubicBezTo>
                      <a:pt x="2521" y="2969"/>
                      <a:pt x="2521" y="3936"/>
                      <a:pt x="2218" y="4804"/>
                    </a:cubicBezTo>
                    <a:cubicBezTo>
                      <a:pt x="2198" y="4885"/>
                      <a:pt x="2239" y="4965"/>
                      <a:pt x="2298" y="4985"/>
                    </a:cubicBezTo>
                    <a:lnTo>
                      <a:pt x="2360" y="4985"/>
                    </a:lnTo>
                    <a:cubicBezTo>
                      <a:pt x="2419" y="4985"/>
                      <a:pt x="2460" y="4944"/>
                      <a:pt x="2481" y="4904"/>
                    </a:cubicBezTo>
                    <a:cubicBezTo>
                      <a:pt x="2803" y="3977"/>
                      <a:pt x="2803" y="2949"/>
                      <a:pt x="2500" y="2001"/>
                    </a:cubicBezTo>
                    <a:cubicBezTo>
                      <a:pt x="2339" y="1517"/>
                      <a:pt x="2097" y="1114"/>
                      <a:pt x="1815" y="832"/>
                    </a:cubicBezTo>
                    <a:cubicBezTo>
                      <a:pt x="1573" y="630"/>
                      <a:pt x="1331" y="490"/>
                      <a:pt x="1110" y="388"/>
                    </a:cubicBezTo>
                    <a:cubicBezTo>
                      <a:pt x="827" y="248"/>
                      <a:pt x="524" y="106"/>
                      <a:pt x="223" y="6"/>
                    </a:cubicBezTo>
                    <a:cubicBezTo>
                      <a:pt x="208" y="2"/>
                      <a:pt x="194" y="0"/>
                      <a:pt x="180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19"/>
              <p:cNvSpPr/>
              <p:nvPr/>
            </p:nvSpPr>
            <p:spPr>
              <a:xfrm flipH="1">
                <a:off x="6795535" y="2889944"/>
                <a:ext cx="212242" cy="244558"/>
              </a:xfrm>
              <a:custGeom>
                <a:avLst/>
                <a:gdLst/>
                <a:ahLst/>
                <a:cxnLst/>
                <a:rect l="l" t="t" r="r" b="b"/>
                <a:pathLst>
                  <a:path w="3448" h="3973" extrusionOk="0">
                    <a:moveTo>
                      <a:pt x="2538" y="0"/>
                    </a:moveTo>
                    <a:cubicBezTo>
                      <a:pt x="1523" y="0"/>
                      <a:pt x="1" y="606"/>
                      <a:pt x="1" y="1798"/>
                    </a:cubicBezTo>
                    <a:cubicBezTo>
                      <a:pt x="1" y="2391"/>
                      <a:pt x="1214" y="3972"/>
                      <a:pt x="2007" y="3972"/>
                    </a:cubicBezTo>
                    <a:cubicBezTo>
                      <a:pt x="2105" y="3972"/>
                      <a:pt x="2196" y="3948"/>
                      <a:pt x="2278" y="3895"/>
                    </a:cubicBezTo>
                    <a:cubicBezTo>
                      <a:pt x="2380" y="3835"/>
                      <a:pt x="2461" y="3714"/>
                      <a:pt x="2520" y="3613"/>
                    </a:cubicBezTo>
                    <a:cubicBezTo>
                      <a:pt x="3004" y="2746"/>
                      <a:pt x="3307" y="1819"/>
                      <a:pt x="3428" y="830"/>
                    </a:cubicBezTo>
                    <a:cubicBezTo>
                      <a:pt x="3448" y="669"/>
                      <a:pt x="3448" y="468"/>
                      <a:pt x="3367" y="327"/>
                    </a:cubicBezTo>
                    <a:cubicBezTo>
                      <a:pt x="3246" y="85"/>
                      <a:pt x="2944" y="5"/>
                      <a:pt x="2682" y="5"/>
                    </a:cubicBezTo>
                    <a:cubicBezTo>
                      <a:pt x="2635" y="2"/>
                      <a:pt x="2587" y="0"/>
                      <a:pt x="25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19"/>
              <p:cNvSpPr/>
              <p:nvPr/>
            </p:nvSpPr>
            <p:spPr>
              <a:xfrm flipH="1">
                <a:off x="7686542" y="2838299"/>
                <a:ext cx="110491" cy="192113"/>
              </a:xfrm>
              <a:custGeom>
                <a:avLst/>
                <a:gdLst/>
                <a:ahLst/>
                <a:cxnLst/>
                <a:rect l="l" t="t" r="r" b="b"/>
                <a:pathLst>
                  <a:path w="1795" h="3121" extrusionOk="0">
                    <a:moveTo>
                      <a:pt x="1647" y="0"/>
                    </a:moveTo>
                    <a:cubicBezTo>
                      <a:pt x="1591" y="0"/>
                      <a:pt x="1541" y="33"/>
                      <a:pt x="1512" y="78"/>
                    </a:cubicBezTo>
                    <a:lnTo>
                      <a:pt x="41" y="2919"/>
                    </a:lnTo>
                    <a:cubicBezTo>
                      <a:pt x="1" y="3000"/>
                      <a:pt x="20" y="3081"/>
                      <a:pt x="101" y="3121"/>
                    </a:cubicBezTo>
                    <a:lnTo>
                      <a:pt x="162" y="3121"/>
                    </a:lnTo>
                    <a:cubicBezTo>
                      <a:pt x="222" y="3121"/>
                      <a:pt x="262" y="3102"/>
                      <a:pt x="283" y="3061"/>
                    </a:cubicBezTo>
                    <a:lnTo>
                      <a:pt x="1775" y="198"/>
                    </a:lnTo>
                    <a:cubicBezTo>
                      <a:pt x="1794" y="137"/>
                      <a:pt x="1775" y="57"/>
                      <a:pt x="1714" y="16"/>
                    </a:cubicBezTo>
                    <a:cubicBezTo>
                      <a:pt x="1691" y="5"/>
                      <a:pt x="1669" y="0"/>
                      <a:pt x="1647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19"/>
              <p:cNvSpPr/>
              <p:nvPr/>
            </p:nvSpPr>
            <p:spPr>
              <a:xfrm flipH="1">
                <a:off x="7780906" y="3006406"/>
                <a:ext cx="233355" cy="156842"/>
              </a:xfrm>
              <a:custGeom>
                <a:avLst/>
                <a:gdLst/>
                <a:ahLst/>
                <a:cxnLst/>
                <a:rect l="l" t="t" r="r" b="b"/>
                <a:pathLst>
                  <a:path w="3791" h="2548" extrusionOk="0">
                    <a:moveTo>
                      <a:pt x="3018" y="0"/>
                    </a:moveTo>
                    <a:cubicBezTo>
                      <a:pt x="2542" y="0"/>
                      <a:pt x="2071" y="131"/>
                      <a:pt x="1675" y="390"/>
                    </a:cubicBezTo>
                    <a:cubicBezTo>
                      <a:pt x="1473" y="532"/>
                      <a:pt x="1291" y="693"/>
                      <a:pt x="1070" y="914"/>
                    </a:cubicBezTo>
                    <a:cubicBezTo>
                      <a:pt x="667" y="1338"/>
                      <a:pt x="304" y="1822"/>
                      <a:pt x="41" y="2346"/>
                    </a:cubicBezTo>
                    <a:cubicBezTo>
                      <a:pt x="1" y="2406"/>
                      <a:pt x="22" y="2508"/>
                      <a:pt x="102" y="2548"/>
                    </a:cubicBezTo>
                    <a:lnTo>
                      <a:pt x="162" y="2548"/>
                    </a:lnTo>
                    <a:cubicBezTo>
                      <a:pt x="202" y="2548"/>
                      <a:pt x="264" y="2527"/>
                      <a:pt x="283" y="2487"/>
                    </a:cubicBezTo>
                    <a:cubicBezTo>
                      <a:pt x="546" y="1983"/>
                      <a:pt x="888" y="1519"/>
                      <a:pt x="1272" y="1116"/>
                    </a:cubicBezTo>
                    <a:cubicBezTo>
                      <a:pt x="1473" y="895"/>
                      <a:pt x="1654" y="753"/>
                      <a:pt x="1836" y="632"/>
                    </a:cubicBezTo>
                    <a:cubicBezTo>
                      <a:pt x="2197" y="396"/>
                      <a:pt x="2616" y="275"/>
                      <a:pt x="3039" y="275"/>
                    </a:cubicBezTo>
                    <a:cubicBezTo>
                      <a:pt x="3230" y="275"/>
                      <a:pt x="3422" y="299"/>
                      <a:pt x="3610" y="350"/>
                    </a:cubicBezTo>
                    <a:cubicBezTo>
                      <a:pt x="3625" y="353"/>
                      <a:pt x="3639" y="355"/>
                      <a:pt x="3652" y="355"/>
                    </a:cubicBezTo>
                    <a:cubicBezTo>
                      <a:pt x="3711" y="355"/>
                      <a:pt x="3754" y="319"/>
                      <a:pt x="3772" y="269"/>
                    </a:cubicBezTo>
                    <a:cubicBezTo>
                      <a:pt x="3791" y="188"/>
                      <a:pt x="3751" y="108"/>
                      <a:pt x="3691" y="88"/>
                    </a:cubicBezTo>
                    <a:cubicBezTo>
                      <a:pt x="3471" y="30"/>
                      <a:pt x="3244" y="0"/>
                      <a:pt x="3018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19"/>
              <p:cNvSpPr/>
              <p:nvPr/>
            </p:nvSpPr>
            <p:spPr>
              <a:xfrm flipH="1">
                <a:off x="7775920" y="3010222"/>
                <a:ext cx="129142" cy="202701"/>
              </a:xfrm>
              <a:custGeom>
                <a:avLst/>
                <a:gdLst/>
                <a:ahLst/>
                <a:cxnLst/>
                <a:rect l="l" t="t" r="r" b="b"/>
                <a:pathLst>
                  <a:path w="2098" h="3293" extrusionOk="0">
                    <a:moveTo>
                      <a:pt x="1957" y="1"/>
                    </a:moveTo>
                    <a:cubicBezTo>
                      <a:pt x="1944" y="1"/>
                      <a:pt x="1930" y="2"/>
                      <a:pt x="1917" y="5"/>
                    </a:cubicBezTo>
                    <a:cubicBezTo>
                      <a:pt x="1433" y="107"/>
                      <a:pt x="1030" y="489"/>
                      <a:pt x="686" y="1196"/>
                    </a:cubicBezTo>
                    <a:cubicBezTo>
                      <a:pt x="385" y="1801"/>
                      <a:pt x="143" y="2446"/>
                      <a:pt x="1" y="3110"/>
                    </a:cubicBezTo>
                    <a:cubicBezTo>
                      <a:pt x="1" y="3191"/>
                      <a:pt x="41" y="3271"/>
                      <a:pt x="122" y="3292"/>
                    </a:cubicBezTo>
                    <a:lnTo>
                      <a:pt x="143" y="3292"/>
                    </a:lnTo>
                    <a:cubicBezTo>
                      <a:pt x="223" y="3292"/>
                      <a:pt x="283" y="3252"/>
                      <a:pt x="283" y="3171"/>
                    </a:cubicBezTo>
                    <a:cubicBezTo>
                      <a:pt x="425" y="2526"/>
                      <a:pt x="646" y="1900"/>
                      <a:pt x="928" y="1317"/>
                    </a:cubicBezTo>
                    <a:cubicBezTo>
                      <a:pt x="1251" y="691"/>
                      <a:pt x="1594" y="368"/>
                      <a:pt x="1977" y="268"/>
                    </a:cubicBezTo>
                    <a:cubicBezTo>
                      <a:pt x="2057" y="268"/>
                      <a:pt x="2098" y="188"/>
                      <a:pt x="2078" y="107"/>
                    </a:cubicBezTo>
                    <a:cubicBezTo>
                      <a:pt x="2078" y="40"/>
                      <a:pt x="2022" y="1"/>
                      <a:pt x="1957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19"/>
              <p:cNvSpPr/>
              <p:nvPr/>
            </p:nvSpPr>
            <p:spPr>
              <a:xfrm flipH="1">
                <a:off x="7751114" y="3015516"/>
                <a:ext cx="47213" cy="249544"/>
              </a:xfrm>
              <a:custGeom>
                <a:avLst/>
                <a:gdLst/>
                <a:ahLst/>
                <a:cxnLst/>
                <a:rect l="l" t="t" r="r" b="b"/>
                <a:pathLst>
                  <a:path w="767" h="4054" extrusionOk="0">
                    <a:moveTo>
                      <a:pt x="143" y="0"/>
                    </a:moveTo>
                    <a:cubicBezTo>
                      <a:pt x="81" y="0"/>
                      <a:pt x="1" y="61"/>
                      <a:pt x="22" y="142"/>
                    </a:cubicBezTo>
                    <a:cubicBezTo>
                      <a:pt x="22" y="1411"/>
                      <a:pt x="183" y="2702"/>
                      <a:pt x="485" y="3932"/>
                    </a:cubicBezTo>
                    <a:cubicBezTo>
                      <a:pt x="506" y="3992"/>
                      <a:pt x="546" y="4053"/>
                      <a:pt x="627" y="4053"/>
                    </a:cubicBezTo>
                    <a:lnTo>
                      <a:pt x="646" y="4032"/>
                    </a:lnTo>
                    <a:cubicBezTo>
                      <a:pt x="727" y="4013"/>
                      <a:pt x="767" y="3952"/>
                      <a:pt x="747" y="3871"/>
                    </a:cubicBezTo>
                    <a:cubicBezTo>
                      <a:pt x="465" y="2642"/>
                      <a:pt x="304" y="1392"/>
                      <a:pt x="304" y="142"/>
                    </a:cubicBezTo>
                    <a:cubicBezTo>
                      <a:pt x="283" y="61"/>
                      <a:pt x="223" y="0"/>
                      <a:pt x="143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19"/>
              <p:cNvSpPr/>
              <p:nvPr/>
            </p:nvSpPr>
            <p:spPr>
              <a:xfrm flipH="1">
                <a:off x="7516466" y="2645263"/>
                <a:ext cx="220982" cy="250406"/>
              </a:xfrm>
              <a:custGeom>
                <a:avLst/>
                <a:gdLst/>
                <a:ahLst/>
                <a:cxnLst/>
                <a:rect l="l" t="t" r="r" b="b"/>
                <a:pathLst>
                  <a:path w="3590" h="4068" extrusionOk="0">
                    <a:moveTo>
                      <a:pt x="877" y="0"/>
                    </a:moveTo>
                    <a:cubicBezTo>
                      <a:pt x="740" y="0"/>
                      <a:pt x="608" y="34"/>
                      <a:pt x="504" y="128"/>
                    </a:cubicBezTo>
                    <a:cubicBezTo>
                      <a:pt x="363" y="230"/>
                      <a:pt x="323" y="431"/>
                      <a:pt x="262" y="593"/>
                    </a:cubicBezTo>
                    <a:cubicBezTo>
                      <a:pt x="41" y="1539"/>
                      <a:pt x="0" y="2528"/>
                      <a:pt x="162" y="3496"/>
                    </a:cubicBezTo>
                    <a:cubicBezTo>
                      <a:pt x="181" y="3617"/>
                      <a:pt x="202" y="3757"/>
                      <a:pt x="283" y="3859"/>
                    </a:cubicBezTo>
                    <a:cubicBezTo>
                      <a:pt x="392" y="4006"/>
                      <a:pt x="570" y="4068"/>
                      <a:pt x="786" y="4068"/>
                    </a:cubicBezTo>
                    <a:cubicBezTo>
                      <a:pt x="1602" y="4068"/>
                      <a:pt x="2954" y="3179"/>
                      <a:pt x="3146" y="2668"/>
                    </a:cubicBezTo>
                    <a:cubicBezTo>
                      <a:pt x="3589" y="1520"/>
                      <a:pt x="2218" y="351"/>
                      <a:pt x="1250" y="68"/>
                    </a:cubicBezTo>
                    <a:cubicBezTo>
                      <a:pt x="1134" y="30"/>
                      <a:pt x="1003" y="0"/>
                      <a:pt x="8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19"/>
              <p:cNvSpPr/>
              <p:nvPr/>
            </p:nvSpPr>
            <p:spPr>
              <a:xfrm flipH="1">
                <a:off x="6302786" y="334614"/>
                <a:ext cx="1818212" cy="2660592"/>
              </a:xfrm>
              <a:custGeom>
                <a:avLst/>
                <a:gdLst/>
                <a:ahLst/>
                <a:cxnLst/>
                <a:rect l="l" t="t" r="r" b="b"/>
                <a:pathLst>
                  <a:path w="29538" h="43223" extrusionOk="0">
                    <a:moveTo>
                      <a:pt x="16049" y="1"/>
                    </a:moveTo>
                    <a:cubicBezTo>
                      <a:pt x="14338" y="1"/>
                      <a:pt x="17064" y="4634"/>
                      <a:pt x="17460" y="5207"/>
                    </a:cubicBezTo>
                    <a:cubicBezTo>
                      <a:pt x="17460" y="5207"/>
                      <a:pt x="16746" y="4481"/>
                      <a:pt x="16145" y="4481"/>
                    </a:cubicBezTo>
                    <a:cubicBezTo>
                      <a:pt x="15977" y="4481"/>
                      <a:pt x="15818" y="4538"/>
                      <a:pt x="15686" y="4683"/>
                    </a:cubicBezTo>
                    <a:cubicBezTo>
                      <a:pt x="15122" y="5328"/>
                      <a:pt x="16191" y="6478"/>
                      <a:pt x="16291" y="6599"/>
                    </a:cubicBezTo>
                    <a:cubicBezTo>
                      <a:pt x="16255" y="6575"/>
                      <a:pt x="16071" y="6470"/>
                      <a:pt x="15830" y="6470"/>
                    </a:cubicBezTo>
                    <a:cubicBezTo>
                      <a:pt x="15671" y="6470"/>
                      <a:pt x="15487" y="6515"/>
                      <a:pt x="15304" y="6659"/>
                    </a:cubicBezTo>
                    <a:cubicBezTo>
                      <a:pt x="14799" y="7043"/>
                      <a:pt x="15807" y="8231"/>
                      <a:pt x="15807" y="8231"/>
                    </a:cubicBezTo>
                    <a:cubicBezTo>
                      <a:pt x="13993" y="9906"/>
                      <a:pt x="8589" y="16820"/>
                      <a:pt x="8589" y="16820"/>
                    </a:cubicBezTo>
                    <a:lnTo>
                      <a:pt x="8570" y="16820"/>
                    </a:lnTo>
                    <a:cubicBezTo>
                      <a:pt x="8549" y="16860"/>
                      <a:pt x="8509" y="16881"/>
                      <a:pt x="8468" y="16922"/>
                    </a:cubicBezTo>
                    <a:cubicBezTo>
                      <a:pt x="8328" y="17043"/>
                      <a:pt x="8186" y="17163"/>
                      <a:pt x="8025" y="17284"/>
                    </a:cubicBezTo>
                    <a:cubicBezTo>
                      <a:pt x="3691" y="21034"/>
                      <a:pt x="1" y="26739"/>
                      <a:pt x="1594" y="32728"/>
                    </a:cubicBezTo>
                    <a:cubicBezTo>
                      <a:pt x="2178" y="35005"/>
                      <a:pt x="3409" y="36760"/>
                      <a:pt x="5001" y="38231"/>
                    </a:cubicBezTo>
                    <a:cubicBezTo>
                      <a:pt x="5202" y="38413"/>
                      <a:pt x="5404" y="38594"/>
                      <a:pt x="5606" y="38755"/>
                    </a:cubicBezTo>
                    <a:cubicBezTo>
                      <a:pt x="6110" y="39198"/>
                      <a:pt x="6654" y="39602"/>
                      <a:pt x="7199" y="39985"/>
                    </a:cubicBezTo>
                    <a:cubicBezTo>
                      <a:pt x="9014" y="41235"/>
                      <a:pt x="11009" y="42243"/>
                      <a:pt x="13167" y="42768"/>
                    </a:cubicBezTo>
                    <a:cubicBezTo>
                      <a:pt x="13267" y="42787"/>
                      <a:pt x="13388" y="42827"/>
                      <a:pt x="13489" y="42848"/>
                    </a:cubicBezTo>
                    <a:cubicBezTo>
                      <a:pt x="14584" y="43087"/>
                      <a:pt x="15739" y="43223"/>
                      <a:pt x="16894" y="43223"/>
                    </a:cubicBezTo>
                    <a:cubicBezTo>
                      <a:pt x="18866" y="43223"/>
                      <a:pt x="20836" y="42826"/>
                      <a:pt x="22500" y="41860"/>
                    </a:cubicBezTo>
                    <a:cubicBezTo>
                      <a:pt x="23025" y="41558"/>
                      <a:pt x="23529" y="41214"/>
                      <a:pt x="24013" y="40832"/>
                    </a:cubicBezTo>
                    <a:cubicBezTo>
                      <a:pt x="24275" y="40610"/>
                      <a:pt x="24557" y="40368"/>
                      <a:pt x="24799" y="40126"/>
                    </a:cubicBezTo>
                    <a:cubicBezTo>
                      <a:pt x="26352" y="38655"/>
                      <a:pt x="27541" y="36779"/>
                      <a:pt x="28226" y="34763"/>
                    </a:cubicBezTo>
                    <a:cubicBezTo>
                      <a:pt x="29537" y="30892"/>
                      <a:pt x="28912" y="26518"/>
                      <a:pt x="26554" y="23191"/>
                    </a:cubicBezTo>
                    <a:cubicBezTo>
                      <a:pt x="26150" y="22607"/>
                      <a:pt x="25525" y="21921"/>
                      <a:pt x="25283" y="21196"/>
                    </a:cubicBezTo>
                    <a:cubicBezTo>
                      <a:pt x="25263" y="21175"/>
                      <a:pt x="25263" y="21155"/>
                      <a:pt x="25263" y="21134"/>
                    </a:cubicBezTo>
                    <a:cubicBezTo>
                      <a:pt x="25242" y="21115"/>
                      <a:pt x="25242" y="21094"/>
                      <a:pt x="25242" y="21075"/>
                    </a:cubicBezTo>
                    <a:cubicBezTo>
                      <a:pt x="25223" y="20994"/>
                      <a:pt x="25202" y="20913"/>
                      <a:pt x="25183" y="20812"/>
                    </a:cubicBezTo>
                    <a:lnTo>
                      <a:pt x="25183" y="20691"/>
                    </a:lnTo>
                    <a:cubicBezTo>
                      <a:pt x="25162" y="20268"/>
                      <a:pt x="25323" y="19884"/>
                      <a:pt x="25465" y="19502"/>
                    </a:cubicBezTo>
                    <a:cubicBezTo>
                      <a:pt x="26029" y="18151"/>
                      <a:pt x="26634" y="16820"/>
                      <a:pt x="27016" y="15430"/>
                    </a:cubicBezTo>
                    <a:cubicBezTo>
                      <a:pt x="27057" y="15328"/>
                      <a:pt x="27078" y="15228"/>
                      <a:pt x="27118" y="15107"/>
                    </a:cubicBezTo>
                    <a:cubicBezTo>
                      <a:pt x="27299" y="14381"/>
                      <a:pt x="27379" y="13696"/>
                      <a:pt x="27379" y="13030"/>
                    </a:cubicBezTo>
                    <a:cubicBezTo>
                      <a:pt x="27360" y="9360"/>
                      <a:pt x="24758" y="6519"/>
                      <a:pt x="21412" y="4744"/>
                    </a:cubicBezTo>
                    <a:cubicBezTo>
                      <a:pt x="19476" y="3736"/>
                      <a:pt x="18570" y="1498"/>
                      <a:pt x="16796" y="288"/>
                    </a:cubicBezTo>
                    <a:cubicBezTo>
                      <a:pt x="16594" y="148"/>
                      <a:pt x="16372" y="27"/>
                      <a:pt x="16151" y="6"/>
                    </a:cubicBezTo>
                    <a:cubicBezTo>
                      <a:pt x="16115" y="3"/>
                      <a:pt x="16081" y="1"/>
                      <a:pt x="160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19"/>
              <p:cNvSpPr/>
              <p:nvPr/>
            </p:nvSpPr>
            <p:spPr>
              <a:xfrm flipH="1">
                <a:off x="6435622" y="334614"/>
                <a:ext cx="1164128" cy="1081583"/>
              </a:xfrm>
              <a:custGeom>
                <a:avLst/>
                <a:gdLst/>
                <a:ahLst/>
                <a:cxnLst/>
                <a:rect l="l" t="t" r="r" b="b"/>
                <a:pathLst>
                  <a:path w="18912" h="17571" extrusionOk="0">
                    <a:moveTo>
                      <a:pt x="7581" y="1"/>
                    </a:moveTo>
                    <a:cubicBezTo>
                      <a:pt x="5870" y="1"/>
                      <a:pt x="8596" y="4634"/>
                      <a:pt x="8992" y="5207"/>
                    </a:cubicBezTo>
                    <a:cubicBezTo>
                      <a:pt x="8992" y="5207"/>
                      <a:pt x="8278" y="4481"/>
                      <a:pt x="7677" y="4481"/>
                    </a:cubicBezTo>
                    <a:cubicBezTo>
                      <a:pt x="7509" y="4481"/>
                      <a:pt x="7350" y="4538"/>
                      <a:pt x="7218" y="4683"/>
                    </a:cubicBezTo>
                    <a:cubicBezTo>
                      <a:pt x="6654" y="5328"/>
                      <a:pt x="7723" y="6478"/>
                      <a:pt x="7823" y="6599"/>
                    </a:cubicBezTo>
                    <a:cubicBezTo>
                      <a:pt x="7787" y="6575"/>
                      <a:pt x="7603" y="6470"/>
                      <a:pt x="7362" y="6470"/>
                    </a:cubicBezTo>
                    <a:cubicBezTo>
                      <a:pt x="7203" y="6470"/>
                      <a:pt x="7019" y="6515"/>
                      <a:pt x="6836" y="6659"/>
                    </a:cubicBezTo>
                    <a:cubicBezTo>
                      <a:pt x="6331" y="7043"/>
                      <a:pt x="7339" y="8231"/>
                      <a:pt x="7339" y="8231"/>
                    </a:cubicBezTo>
                    <a:cubicBezTo>
                      <a:pt x="5525" y="9906"/>
                      <a:pt x="121" y="16820"/>
                      <a:pt x="121" y="16820"/>
                    </a:cubicBezTo>
                    <a:cubicBezTo>
                      <a:pt x="81" y="16841"/>
                      <a:pt x="41" y="16881"/>
                      <a:pt x="0" y="16922"/>
                    </a:cubicBezTo>
                    <a:cubicBezTo>
                      <a:pt x="21" y="16962"/>
                      <a:pt x="62" y="17002"/>
                      <a:pt x="102" y="17022"/>
                    </a:cubicBezTo>
                    <a:cubicBezTo>
                      <a:pt x="202" y="17123"/>
                      <a:pt x="363" y="17163"/>
                      <a:pt x="505" y="17163"/>
                    </a:cubicBezTo>
                    <a:cubicBezTo>
                      <a:pt x="545" y="17166"/>
                      <a:pt x="585" y="17168"/>
                      <a:pt x="624" y="17168"/>
                    </a:cubicBezTo>
                    <a:cubicBezTo>
                      <a:pt x="1128" y="17168"/>
                      <a:pt x="1625" y="16935"/>
                      <a:pt x="2017" y="16599"/>
                    </a:cubicBezTo>
                    <a:cubicBezTo>
                      <a:pt x="2441" y="16255"/>
                      <a:pt x="2783" y="15793"/>
                      <a:pt x="3086" y="15349"/>
                    </a:cubicBezTo>
                    <a:cubicBezTo>
                      <a:pt x="3287" y="15046"/>
                      <a:pt x="3408" y="14925"/>
                      <a:pt x="3570" y="14602"/>
                    </a:cubicBezTo>
                    <a:lnTo>
                      <a:pt x="3570" y="14602"/>
                    </a:lnTo>
                    <a:cubicBezTo>
                      <a:pt x="3247" y="15247"/>
                      <a:pt x="3126" y="15731"/>
                      <a:pt x="3086" y="16417"/>
                    </a:cubicBezTo>
                    <a:cubicBezTo>
                      <a:pt x="3086" y="16618"/>
                      <a:pt x="3086" y="16820"/>
                      <a:pt x="3167" y="17002"/>
                    </a:cubicBezTo>
                    <a:cubicBezTo>
                      <a:pt x="3309" y="17368"/>
                      <a:pt x="3704" y="17570"/>
                      <a:pt x="4112" y="17570"/>
                    </a:cubicBezTo>
                    <a:cubicBezTo>
                      <a:pt x="4220" y="17570"/>
                      <a:pt x="4330" y="17556"/>
                      <a:pt x="4436" y="17526"/>
                    </a:cubicBezTo>
                    <a:cubicBezTo>
                      <a:pt x="4920" y="17384"/>
                      <a:pt x="5283" y="17022"/>
                      <a:pt x="5586" y="16599"/>
                    </a:cubicBezTo>
                    <a:cubicBezTo>
                      <a:pt x="6070" y="15954"/>
                      <a:pt x="6371" y="15188"/>
                      <a:pt x="6513" y="14401"/>
                    </a:cubicBezTo>
                    <a:lnTo>
                      <a:pt x="6513" y="14401"/>
                    </a:lnTo>
                    <a:cubicBezTo>
                      <a:pt x="6473" y="14785"/>
                      <a:pt x="6634" y="15107"/>
                      <a:pt x="6916" y="15409"/>
                    </a:cubicBezTo>
                    <a:cubicBezTo>
                      <a:pt x="7179" y="15725"/>
                      <a:pt x="7581" y="15904"/>
                      <a:pt x="7988" y="15904"/>
                    </a:cubicBezTo>
                    <a:cubicBezTo>
                      <a:pt x="8047" y="15904"/>
                      <a:pt x="8107" y="15900"/>
                      <a:pt x="8166" y="15893"/>
                    </a:cubicBezTo>
                    <a:cubicBezTo>
                      <a:pt x="8368" y="15873"/>
                      <a:pt x="8570" y="15812"/>
                      <a:pt x="8731" y="15672"/>
                    </a:cubicBezTo>
                    <a:cubicBezTo>
                      <a:pt x="8992" y="15430"/>
                      <a:pt x="9073" y="15086"/>
                      <a:pt x="9113" y="14744"/>
                    </a:cubicBezTo>
                    <a:cubicBezTo>
                      <a:pt x="9194" y="14018"/>
                      <a:pt x="9194" y="13272"/>
                      <a:pt x="9053" y="12546"/>
                    </a:cubicBezTo>
                    <a:lnTo>
                      <a:pt x="9053" y="12546"/>
                    </a:lnTo>
                    <a:cubicBezTo>
                      <a:pt x="9376" y="12647"/>
                      <a:pt x="9678" y="12768"/>
                      <a:pt x="10021" y="12828"/>
                    </a:cubicBezTo>
                    <a:cubicBezTo>
                      <a:pt x="10087" y="12835"/>
                      <a:pt x="10154" y="12839"/>
                      <a:pt x="10222" y="12839"/>
                    </a:cubicBezTo>
                    <a:cubicBezTo>
                      <a:pt x="10526" y="12839"/>
                      <a:pt x="10835" y="12758"/>
                      <a:pt x="11049" y="12527"/>
                    </a:cubicBezTo>
                    <a:cubicBezTo>
                      <a:pt x="11291" y="12304"/>
                      <a:pt x="11371" y="11941"/>
                      <a:pt x="11352" y="11618"/>
                    </a:cubicBezTo>
                    <a:cubicBezTo>
                      <a:pt x="11331" y="11317"/>
                      <a:pt x="11231" y="11014"/>
                      <a:pt x="11129" y="10731"/>
                    </a:cubicBezTo>
                    <a:lnTo>
                      <a:pt x="11129" y="10731"/>
                    </a:lnTo>
                    <a:cubicBezTo>
                      <a:pt x="11634" y="11175"/>
                      <a:pt x="12320" y="11417"/>
                      <a:pt x="12984" y="11538"/>
                    </a:cubicBezTo>
                    <a:cubicBezTo>
                      <a:pt x="13113" y="11560"/>
                      <a:pt x="13247" y="11574"/>
                      <a:pt x="13381" y="11574"/>
                    </a:cubicBezTo>
                    <a:cubicBezTo>
                      <a:pt x="13623" y="11574"/>
                      <a:pt x="13865" y="11527"/>
                      <a:pt x="14073" y="11398"/>
                    </a:cubicBezTo>
                    <a:cubicBezTo>
                      <a:pt x="14457" y="11135"/>
                      <a:pt x="14578" y="10631"/>
                      <a:pt x="14597" y="10167"/>
                    </a:cubicBezTo>
                    <a:cubicBezTo>
                      <a:pt x="15081" y="10914"/>
                      <a:pt x="15384" y="11760"/>
                      <a:pt x="16008" y="12385"/>
                    </a:cubicBezTo>
                    <a:cubicBezTo>
                      <a:pt x="16150" y="12527"/>
                      <a:pt x="16331" y="12667"/>
                      <a:pt x="16513" y="12788"/>
                    </a:cubicBezTo>
                    <a:cubicBezTo>
                      <a:pt x="16940" y="13083"/>
                      <a:pt x="17444" y="13270"/>
                      <a:pt x="17952" y="13270"/>
                    </a:cubicBezTo>
                    <a:cubicBezTo>
                      <a:pt x="18138" y="13270"/>
                      <a:pt x="18324" y="13245"/>
                      <a:pt x="18508" y="13191"/>
                    </a:cubicBezTo>
                    <a:cubicBezTo>
                      <a:pt x="18650" y="13151"/>
                      <a:pt x="18771" y="13091"/>
                      <a:pt x="18911" y="13030"/>
                    </a:cubicBezTo>
                    <a:cubicBezTo>
                      <a:pt x="18892" y="11438"/>
                      <a:pt x="18408" y="10006"/>
                      <a:pt x="17581" y="8756"/>
                    </a:cubicBezTo>
                    <a:cubicBezTo>
                      <a:pt x="16513" y="7102"/>
                      <a:pt x="14839" y="5753"/>
                      <a:pt x="12944" y="4744"/>
                    </a:cubicBezTo>
                    <a:cubicBezTo>
                      <a:pt x="11008" y="3736"/>
                      <a:pt x="10102" y="1498"/>
                      <a:pt x="8328" y="288"/>
                    </a:cubicBezTo>
                    <a:cubicBezTo>
                      <a:pt x="8126" y="148"/>
                      <a:pt x="7904" y="27"/>
                      <a:pt x="7683" y="6"/>
                    </a:cubicBezTo>
                    <a:cubicBezTo>
                      <a:pt x="7647" y="3"/>
                      <a:pt x="7613" y="1"/>
                      <a:pt x="7581" y="1"/>
                    </a:cubicBezTo>
                    <a:close/>
                  </a:path>
                </a:pathLst>
              </a:custGeom>
              <a:solidFill>
                <a:srgbClr val="6F72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19"/>
              <p:cNvSpPr/>
              <p:nvPr/>
            </p:nvSpPr>
            <p:spPr>
              <a:xfrm flipH="1">
                <a:off x="7593409" y="1369906"/>
                <a:ext cx="472989" cy="1318016"/>
              </a:xfrm>
              <a:custGeom>
                <a:avLst/>
                <a:gdLst/>
                <a:ahLst/>
                <a:cxnLst/>
                <a:rect l="l" t="t" r="r" b="b"/>
                <a:pathLst>
                  <a:path w="7684" h="21412" extrusionOk="0">
                    <a:moveTo>
                      <a:pt x="7683" y="1"/>
                    </a:moveTo>
                    <a:cubicBezTo>
                      <a:pt x="7662" y="41"/>
                      <a:pt x="7622" y="62"/>
                      <a:pt x="7581" y="103"/>
                    </a:cubicBezTo>
                    <a:cubicBezTo>
                      <a:pt x="7441" y="224"/>
                      <a:pt x="7299" y="344"/>
                      <a:pt x="7138" y="465"/>
                    </a:cubicBezTo>
                    <a:cubicBezTo>
                      <a:pt x="4719" y="2562"/>
                      <a:pt x="2501" y="5264"/>
                      <a:pt x="1291" y="8288"/>
                    </a:cubicBezTo>
                    <a:cubicBezTo>
                      <a:pt x="1272" y="8328"/>
                      <a:pt x="1272" y="8347"/>
                      <a:pt x="1251" y="8368"/>
                    </a:cubicBezTo>
                    <a:cubicBezTo>
                      <a:pt x="324" y="10747"/>
                      <a:pt x="1" y="13307"/>
                      <a:pt x="707" y="15909"/>
                    </a:cubicBezTo>
                    <a:cubicBezTo>
                      <a:pt x="727" y="16009"/>
                      <a:pt x="767" y="16130"/>
                      <a:pt x="788" y="16231"/>
                    </a:cubicBezTo>
                    <a:cubicBezTo>
                      <a:pt x="848" y="16433"/>
                      <a:pt x="909" y="16613"/>
                      <a:pt x="969" y="16796"/>
                    </a:cubicBezTo>
                    <a:cubicBezTo>
                      <a:pt x="1191" y="17420"/>
                      <a:pt x="1474" y="17984"/>
                      <a:pt x="1775" y="18529"/>
                    </a:cubicBezTo>
                    <a:cubicBezTo>
                      <a:pt x="1836" y="18629"/>
                      <a:pt x="1896" y="18731"/>
                      <a:pt x="1957" y="18812"/>
                    </a:cubicBezTo>
                    <a:lnTo>
                      <a:pt x="1957" y="18831"/>
                    </a:lnTo>
                    <a:cubicBezTo>
                      <a:pt x="2138" y="19113"/>
                      <a:pt x="2320" y="19396"/>
                      <a:pt x="2541" y="19678"/>
                    </a:cubicBezTo>
                    <a:cubicBezTo>
                      <a:pt x="2582" y="19718"/>
                      <a:pt x="2603" y="19779"/>
                      <a:pt x="2643" y="19820"/>
                    </a:cubicBezTo>
                    <a:cubicBezTo>
                      <a:pt x="2885" y="20121"/>
                      <a:pt x="3127" y="20404"/>
                      <a:pt x="3388" y="20686"/>
                    </a:cubicBezTo>
                    <a:cubicBezTo>
                      <a:pt x="3449" y="20747"/>
                      <a:pt x="3490" y="20787"/>
                      <a:pt x="3530" y="20847"/>
                    </a:cubicBezTo>
                    <a:cubicBezTo>
                      <a:pt x="3711" y="21029"/>
                      <a:pt x="3912" y="21231"/>
                      <a:pt x="4114" y="21412"/>
                    </a:cubicBezTo>
                    <a:cubicBezTo>
                      <a:pt x="3732" y="21049"/>
                      <a:pt x="3469" y="20283"/>
                      <a:pt x="3267" y="19799"/>
                    </a:cubicBezTo>
                    <a:cubicBezTo>
                      <a:pt x="1836" y="16573"/>
                      <a:pt x="1957" y="12804"/>
                      <a:pt x="2925" y="9376"/>
                    </a:cubicBezTo>
                    <a:lnTo>
                      <a:pt x="2925" y="9356"/>
                    </a:lnTo>
                    <a:cubicBezTo>
                      <a:pt x="3167" y="8509"/>
                      <a:pt x="3449" y="7683"/>
                      <a:pt x="3772" y="6877"/>
                    </a:cubicBezTo>
                    <a:cubicBezTo>
                      <a:pt x="4799" y="4436"/>
                      <a:pt x="6272" y="2643"/>
                      <a:pt x="7562" y="385"/>
                    </a:cubicBezTo>
                    <a:cubicBezTo>
                      <a:pt x="7662" y="224"/>
                      <a:pt x="7683" y="103"/>
                      <a:pt x="7683" y="1"/>
                    </a:cubicBezTo>
                    <a:close/>
                  </a:path>
                </a:pathLst>
              </a:custGeom>
              <a:solidFill>
                <a:srgbClr val="6F72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19"/>
              <p:cNvSpPr/>
              <p:nvPr/>
            </p:nvSpPr>
            <p:spPr>
              <a:xfrm flipH="1">
                <a:off x="6335042" y="1639271"/>
                <a:ext cx="259516" cy="1165298"/>
              </a:xfrm>
              <a:custGeom>
                <a:avLst/>
                <a:gdLst/>
                <a:ahLst/>
                <a:cxnLst/>
                <a:rect l="l" t="t" r="r" b="b"/>
                <a:pathLst>
                  <a:path w="4216" h="18931" extrusionOk="0">
                    <a:moveTo>
                      <a:pt x="485" y="1"/>
                    </a:moveTo>
                    <a:cubicBezTo>
                      <a:pt x="485" y="262"/>
                      <a:pt x="506" y="504"/>
                      <a:pt x="546" y="705"/>
                    </a:cubicBezTo>
                    <a:cubicBezTo>
                      <a:pt x="667" y="1412"/>
                      <a:pt x="909" y="2117"/>
                      <a:pt x="1110" y="2823"/>
                    </a:cubicBezTo>
                    <a:cubicBezTo>
                      <a:pt x="1533" y="4375"/>
                      <a:pt x="1654" y="5988"/>
                      <a:pt x="1756" y="7581"/>
                    </a:cubicBezTo>
                    <a:cubicBezTo>
                      <a:pt x="1775" y="7923"/>
                      <a:pt x="1796" y="8246"/>
                      <a:pt x="1815" y="8568"/>
                    </a:cubicBezTo>
                    <a:lnTo>
                      <a:pt x="1815" y="8608"/>
                    </a:lnTo>
                    <a:cubicBezTo>
                      <a:pt x="1896" y="9979"/>
                      <a:pt x="1917" y="11350"/>
                      <a:pt x="1775" y="12721"/>
                    </a:cubicBezTo>
                    <a:cubicBezTo>
                      <a:pt x="1573" y="14879"/>
                      <a:pt x="968" y="16995"/>
                      <a:pt x="1" y="18931"/>
                    </a:cubicBezTo>
                    <a:cubicBezTo>
                      <a:pt x="223" y="18729"/>
                      <a:pt x="425" y="18508"/>
                      <a:pt x="627" y="18307"/>
                    </a:cubicBezTo>
                    <a:cubicBezTo>
                      <a:pt x="686" y="18245"/>
                      <a:pt x="727" y="18186"/>
                      <a:pt x="767" y="18124"/>
                    </a:cubicBezTo>
                    <a:cubicBezTo>
                      <a:pt x="1089" y="17761"/>
                      <a:pt x="1412" y="17379"/>
                      <a:pt x="1675" y="16976"/>
                    </a:cubicBezTo>
                    <a:cubicBezTo>
                      <a:pt x="1735" y="16915"/>
                      <a:pt x="1775" y="16874"/>
                      <a:pt x="1815" y="16815"/>
                    </a:cubicBezTo>
                    <a:cubicBezTo>
                      <a:pt x="2038" y="16452"/>
                      <a:pt x="2259" y="16089"/>
                      <a:pt x="2460" y="15726"/>
                    </a:cubicBezTo>
                    <a:lnTo>
                      <a:pt x="2481" y="15726"/>
                    </a:lnTo>
                    <a:cubicBezTo>
                      <a:pt x="2501" y="15665"/>
                      <a:pt x="2541" y="15605"/>
                      <a:pt x="2562" y="15544"/>
                    </a:cubicBezTo>
                    <a:lnTo>
                      <a:pt x="2581" y="15544"/>
                    </a:lnTo>
                    <a:cubicBezTo>
                      <a:pt x="2783" y="15121"/>
                      <a:pt x="2985" y="14697"/>
                      <a:pt x="3167" y="14274"/>
                    </a:cubicBezTo>
                    <a:lnTo>
                      <a:pt x="3288" y="13971"/>
                    </a:lnTo>
                    <a:cubicBezTo>
                      <a:pt x="3328" y="13831"/>
                      <a:pt x="3368" y="13710"/>
                      <a:pt x="3428" y="13568"/>
                    </a:cubicBezTo>
                    <a:cubicBezTo>
                      <a:pt x="4014" y="11834"/>
                      <a:pt x="4215" y="9979"/>
                      <a:pt x="4033" y="8165"/>
                    </a:cubicBezTo>
                    <a:lnTo>
                      <a:pt x="4033" y="8084"/>
                    </a:lnTo>
                    <a:cubicBezTo>
                      <a:pt x="3812" y="5907"/>
                      <a:pt x="3046" y="3791"/>
                      <a:pt x="1756" y="1996"/>
                    </a:cubicBezTo>
                    <a:cubicBezTo>
                      <a:pt x="1352" y="1412"/>
                      <a:pt x="727" y="726"/>
                      <a:pt x="485" y="1"/>
                    </a:cubicBezTo>
                    <a:close/>
                  </a:path>
                </a:pathLst>
              </a:custGeom>
              <a:solidFill>
                <a:srgbClr val="6F72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19"/>
              <p:cNvSpPr/>
              <p:nvPr/>
            </p:nvSpPr>
            <p:spPr>
              <a:xfrm flipH="1">
                <a:off x="7886288" y="1801345"/>
                <a:ext cx="103166" cy="146932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2387" extrusionOk="0">
                    <a:moveTo>
                      <a:pt x="1393" y="69"/>
                    </a:moveTo>
                    <a:cubicBezTo>
                      <a:pt x="1412" y="69"/>
                      <a:pt x="1433" y="69"/>
                      <a:pt x="1453" y="89"/>
                    </a:cubicBezTo>
                    <a:cubicBezTo>
                      <a:pt x="1474" y="109"/>
                      <a:pt x="1474" y="169"/>
                      <a:pt x="1474" y="230"/>
                    </a:cubicBezTo>
                    <a:cubicBezTo>
                      <a:pt x="1433" y="513"/>
                      <a:pt x="1130" y="956"/>
                      <a:pt x="828" y="1218"/>
                    </a:cubicBezTo>
                    <a:lnTo>
                      <a:pt x="828" y="1158"/>
                    </a:lnTo>
                    <a:cubicBezTo>
                      <a:pt x="869" y="835"/>
                      <a:pt x="990" y="311"/>
                      <a:pt x="1251" y="129"/>
                    </a:cubicBezTo>
                    <a:cubicBezTo>
                      <a:pt x="1291" y="89"/>
                      <a:pt x="1332" y="69"/>
                      <a:pt x="1393" y="69"/>
                    </a:cubicBezTo>
                    <a:close/>
                    <a:moveTo>
                      <a:pt x="1401" y="1"/>
                    </a:moveTo>
                    <a:cubicBezTo>
                      <a:pt x="1331" y="1"/>
                      <a:pt x="1267" y="23"/>
                      <a:pt x="1191" y="69"/>
                    </a:cubicBezTo>
                    <a:cubicBezTo>
                      <a:pt x="928" y="250"/>
                      <a:pt x="788" y="814"/>
                      <a:pt x="767" y="1158"/>
                    </a:cubicBezTo>
                    <a:lnTo>
                      <a:pt x="767" y="1279"/>
                    </a:lnTo>
                    <a:cubicBezTo>
                      <a:pt x="707" y="1319"/>
                      <a:pt x="667" y="1359"/>
                      <a:pt x="627" y="1379"/>
                    </a:cubicBezTo>
                    <a:cubicBezTo>
                      <a:pt x="565" y="1419"/>
                      <a:pt x="506" y="1459"/>
                      <a:pt x="425" y="1480"/>
                    </a:cubicBezTo>
                    <a:lnTo>
                      <a:pt x="344" y="1480"/>
                    </a:lnTo>
                    <a:cubicBezTo>
                      <a:pt x="264" y="1480"/>
                      <a:pt x="203" y="1459"/>
                      <a:pt x="162" y="1419"/>
                    </a:cubicBezTo>
                    <a:lnTo>
                      <a:pt x="143" y="1419"/>
                    </a:lnTo>
                    <a:cubicBezTo>
                      <a:pt x="103" y="1379"/>
                      <a:pt x="62" y="1338"/>
                      <a:pt x="41" y="1279"/>
                    </a:cubicBezTo>
                    <a:cubicBezTo>
                      <a:pt x="22" y="1319"/>
                      <a:pt x="22" y="1338"/>
                      <a:pt x="1" y="1359"/>
                    </a:cubicBezTo>
                    <a:cubicBezTo>
                      <a:pt x="22" y="1400"/>
                      <a:pt x="41" y="1419"/>
                      <a:pt x="82" y="1440"/>
                    </a:cubicBezTo>
                    <a:lnTo>
                      <a:pt x="143" y="1500"/>
                    </a:lnTo>
                    <a:cubicBezTo>
                      <a:pt x="183" y="1521"/>
                      <a:pt x="264" y="1561"/>
                      <a:pt x="344" y="1561"/>
                    </a:cubicBezTo>
                    <a:cubicBezTo>
                      <a:pt x="364" y="1561"/>
                      <a:pt x="385" y="1561"/>
                      <a:pt x="385" y="1540"/>
                    </a:cubicBezTo>
                    <a:lnTo>
                      <a:pt x="465" y="1540"/>
                    </a:lnTo>
                    <a:cubicBezTo>
                      <a:pt x="546" y="1521"/>
                      <a:pt x="606" y="1480"/>
                      <a:pt x="667" y="1440"/>
                    </a:cubicBezTo>
                    <a:cubicBezTo>
                      <a:pt x="686" y="1419"/>
                      <a:pt x="727" y="1400"/>
                      <a:pt x="767" y="1379"/>
                    </a:cubicBezTo>
                    <a:cubicBezTo>
                      <a:pt x="767" y="1540"/>
                      <a:pt x="788" y="1682"/>
                      <a:pt x="828" y="1803"/>
                    </a:cubicBezTo>
                    <a:cubicBezTo>
                      <a:pt x="848" y="1843"/>
                      <a:pt x="848" y="1863"/>
                      <a:pt x="869" y="1903"/>
                    </a:cubicBezTo>
                    <a:cubicBezTo>
                      <a:pt x="888" y="1943"/>
                      <a:pt x="909" y="1964"/>
                      <a:pt x="909" y="2005"/>
                    </a:cubicBezTo>
                    <a:cubicBezTo>
                      <a:pt x="990" y="2126"/>
                      <a:pt x="1111" y="2247"/>
                      <a:pt x="1251" y="2306"/>
                    </a:cubicBezTo>
                    <a:cubicBezTo>
                      <a:pt x="1272" y="2327"/>
                      <a:pt x="1291" y="2327"/>
                      <a:pt x="1312" y="2347"/>
                    </a:cubicBezTo>
                    <a:cubicBezTo>
                      <a:pt x="1393" y="2367"/>
                      <a:pt x="1474" y="2387"/>
                      <a:pt x="1533" y="2387"/>
                    </a:cubicBezTo>
                    <a:cubicBezTo>
                      <a:pt x="1594" y="2387"/>
                      <a:pt x="1635" y="2367"/>
                      <a:pt x="1675" y="2367"/>
                    </a:cubicBezTo>
                    <a:lnTo>
                      <a:pt x="1675" y="2347"/>
                    </a:lnTo>
                    <a:lnTo>
                      <a:pt x="1654" y="2306"/>
                    </a:lnTo>
                    <a:cubicBezTo>
                      <a:pt x="1617" y="2314"/>
                      <a:pt x="1579" y="2318"/>
                      <a:pt x="1543" y="2318"/>
                    </a:cubicBezTo>
                    <a:cubicBezTo>
                      <a:pt x="1304" y="2318"/>
                      <a:pt x="1092" y="2156"/>
                      <a:pt x="969" y="1964"/>
                    </a:cubicBezTo>
                    <a:cubicBezTo>
                      <a:pt x="869" y="1803"/>
                      <a:pt x="828" y="1580"/>
                      <a:pt x="828" y="1319"/>
                    </a:cubicBezTo>
                    <a:cubicBezTo>
                      <a:pt x="1170" y="1037"/>
                      <a:pt x="1493" y="553"/>
                      <a:pt x="1533" y="250"/>
                    </a:cubicBezTo>
                    <a:cubicBezTo>
                      <a:pt x="1554" y="150"/>
                      <a:pt x="1533" y="69"/>
                      <a:pt x="1493" y="29"/>
                    </a:cubicBezTo>
                    <a:lnTo>
                      <a:pt x="1493" y="8"/>
                    </a:lnTo>
                    <a:lnTo>
                      <a:pt x="1474" y="8"/>
                    </a:lnTo>
                    <a:cubicBezTo>
                      <a:pt x="1448" y="3"/>
                      <a:pt x="1425" y="1"/>
                      <a:pt x="1401" y="1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19"/>
              <p:cNvSpPr/>
              <p:nvPr/>
            </p:nvSpPr>
            <p:spPr>
              <a:xfrm flipH="1">
                <a:off x="7979421" y="1887460"/>
                <a:ext cx="67095" cy="516323"/>
              </a:xfrm>
              <a:custGeom>
                <a:avLst/>
                <a:gdLst/>
                <a:ahLst/>
                <a:cxnLst/>
                <a:rect l="l" t="t" r="r" b="b"/>
                <a:pathLst>
                  <a:path w="1090" h="8388" extrusionOk="0">
                    <a:moveTo>
                      <a:pt x="1009" y="1"/>
                    </a:moveTo>
                    <a:lnTo>
                      <a:pt x="1009" y="41"/>
                    </a:lnTo>
                    <a:cubicBezTo>
                      <a:pt x="183" y="2520"/>
                      <a:pt x="1" y="5243"/>
                      <a:pt x="465" y="7823"/>
                    </a:cubicBezTo>
                    <a:cubicBezTo>
                      <a:pt x="525" y="8025"/>
                      <a:pt x="586" y="8205"/>
                      <a:pt x="646" y="8388"/>
                    </a:cubicBezTo>
                    <a:cubicBezTo>
                      <a:pt x="62" y="5646"/>
                      <a:pt x="183" y="2743"/>
                      <a:pt x="1070" y="101"/>
                    </a:cubicBezTo>
                    <a:cubicBezTo>
                      <a:pt x="1070" y="60"/>
                      <a:pt x="1070" y="41"/>
                      <a:pt x="1089" y="20"/>
                    </a:cubicBezTo>
                    <a:lnTo>
                      <a:pt x="1070" y="20"/>
                    </a:lnTo>
                    <a:lnTo>
                      <a:pt x="1009" y="1"/>
                    </a:ln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19"/>
              <p:cNvSpPr/>
              <p:nvPr/>
            </p:nvSpPr>
            <p:spPr>
              <a:xfrm flipH="1">
                <a:off x="7945873" y="1892446"/>
                <a:ext cx="65864" cy="635432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0323" extrusionOk="0">
                    <a:moveTo>
                      <a:pt x="766" y="0"/>
                    </a:moveTo>
                    <a:cubicBezTo>
                      <a:pt x="766" y="20"/>
                      <a:pt x="766" y="41"/>
                      <a:pt x="747" y="60"/>
                    </a:cubicBezTo>
                    <a:cubicBezTo>
                      <a:pt x="182" y="2358"/>
                      <a:pt x="0" y="4616"/>
                      <a:pt x="223" y="6753"/>
                    </a:cubicBezTo>
                    <a:cubicBezTo>
                      <a:pt x="323" y="7882"/>
                      <a:pt x="545" y="8992"/>
                      <a:pt x="887" y="10040"/>
                    </a:cubicBezTo>
                    <a:cubicBezTo>
                      <a:pt x="948" y="10140"/>
                      <a:pt x="1008" y="10242"/>
                      <a:pt x="1069" y="10323"/>
                    </a:cubicBezTo>
                    <a:cubicBezTo>
                      <a:pt x="666" y="9194"/>
                      <a:pt x="403" y="7984"/>
                      <a:pt x="282" y="6753"/>
                    </a:cubicBezTo>
                    <a:cubicBezTo>
                      <a:pt x="61" y="4597"/>
                      <a:pt x="242" y="2358"/>
                      <a:pt x="827" y="60"/>
                    </a:cubicBezTo>
                    <a:cubicBezTo>
                      <a:pt x="827" y="41"/>
                      <a:pt x="847" y="20"/>
                      <a:pt x="847" y="20"/>
                    </a:cubicBezTo>
                    <a:lnTo>
                      <a:pt x="787" y="0"/>
                    </a:ln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19"/>
              <p:cNvSpPr/>
              <p:nvPr/>
            </p:nvSpPr>
            <p:spPr>
              <a:xfrm flipH="1">
                <a:off x="7903708" y="1912267"/>
                <a:ext cx="78298" cy="677659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11009" extrusionOk="0">
                    <a:moveTo>
                      <a:pt x="707" y="1"/>
                    </a:moveTo>
                    <a:cubicBezTo>
                      <a:pt x="1" y="3569"/>
                      <a:pt x="162" y="7339"/>
                      <a:pt x="1170" y="10867"/>
                    </a:cubicBezTo>
                    <a:cubicBezTo>
                      <a:pt x="1211" y="10907"/>
                      <a:pt x="1232" y="10968"/>
                      <a:pt x="1272" y="11009"/>
                    </a:cubicBezTo>
                    <a:cubicBezTo>
                      <a:pt x="243" y="7501"/>
                      <a:pt x="62" y="3690"/>
                      <a:pt x="748" y="101"/>
                    </a:cubicBezTo>
                    <a:cubicBezTo>
                      <a:pt x="748" y="82"/>
                      <a:pt x="767" y="41"/>
                      <a:pt x="767" y="1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19"/>
              <p:cNvSpPr/>
              <p:nvPr/>
            </p:nvSpPr>
            <p:spPr>
              <a:xfrm flipH="1">
                <a:off x="7849109" y="1943291"/>
                <a:ext cx="120463" cy="709914"/>
              </a:xfrm>
              <a:custGeom>
                <a:avLst/>
                <a:gdLst/>
                <a:ahLst/>
                <a:cxnLst/>
                <a:rect l="l" t="t" r="r" b="b"/>
                <a:pathLst>
                  <a:path w="1957" h="11533" extrusionOk="0">
                    <a:moveTo>
                      <a:pt x="928" y="0"/>
                    </a:moveTo>
                    <a:cubicBezTo>
                      <a:pt x="1" y="3750"/>
                      <a:pt x="323" y="7803"/>
                      <a:pt x="1815" y="11371"/>
                    </a:cubicBezTo>
                    <a:cubicBezTo>
                      <a:pt x="1876" y="11432"/>
                      <a:pt x="1917" y="11472"/>
                      <a:pt x="1957" y="11532"/>
                    </a:cubicBezTo>
                    <a:cubicBezTo>
                      <a:pt x="425" y="7924"/>
                      <a:pt x="62" y="3811"/>
                      <a:pt x="989" y="41"/>
                    </a:cubicBezTo>
                    <a:cubicBezTo>
                      <a:pt x="989" y="21"/>
                      <a:pt x="1009" y="21"/>
                      <a:pt x="1009" y="21"/>
                    </a:cubicBezTo>
                    <a:lnTo>
                      <a:pt x="928" y="0"/>
                    </a:ln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19"/>
              <p:cNvSpPr/>
              <p:nvPr/>
            </p:nvSpPr>
            <p:spPr>
              <a:xfrm flipH="1">
                <a:off x="6346307" y="2041902"/>
                <a:ext cx="137760" cy="129758"/>
              </a:xfrm>
              <a:custGeom>
                <a:avLst/>
                <a:gdLst/>
                <a:ahLst/>
                <a:cxnLst/>
                <a:rect l="l" t="t" r="r" b="b"/>
                <a:pathLst>
                  <a:path w="2238" h="2108" extrusionOk="0">
                    <a:moveTo>
                      <a:pt x="1028" y="72"/>
                    </a:moveTo>
                    <a:cubicBezTo>
                      <a:pt x="1090" y="72"/>
                      <a:pt x="1130" y="132"/>
                      <a:pt x="1170" y="172"/>
                    </a:cubicBezTo>
                    <a:cubicBezTo>
                      <a:pt x="1211" y="253"/>
                      <a:pt x="1211" y="334"/>
                      <a:pt x="1190" y="414"/>
                    </a:cubicBezTo>
                    <a:cubicBezTo>
                      <a:pt x="1170" y="737"/>
                      <a:pt x="1049" y="1040"/>
                      <a:pt x="867" y="1301"/>
                    </a:cubicBezTo>
                    <a:cubicBezTo>
                      <a:pt x="848" y="1261"/>
                      <a:pt x="827" y="1221"/>
                      <a:pt x="807" y="1161"/>
                    </a:cubicBezTo>
                    <a:cubicBezTo>
                      <a:pt x="646" y="858"/>
                      <a:pt x="686" y="476"/>
                      <a:pt x="867" y="193"/>
                    </a:cubicBezTo>
                    <a:cubicBezTo>
                      <a:pt x="907" y="153"/>
                      <a:pt x="928" y="92"/>
                      <a:pt x="988" y="72"/>
                    </a:cubicBezTo>
                    <a:close/>
                    <a:moveTo>
                      <a:pt x="1024" y="0"/>
                    </a:moveTo>
                    <a:cubicBezTo>
                      <a:pt x="1005" y="0"/>
                      <a:pt x="987" y="4"/>
                      <a:pt x="969" y="11"/>
                    </a:cubicBezTo>
                    <a:cubicBezTo>
                      <a:pt x="888" y="32"/>
                      <a:pt x="848" y="92"/>
                      <a:pt x="807" y="153"/>
                    </a:cubicBezTo>
                    <a:cubicBezTo>
                      <a:pt x="606" y="455"/>
                      <a:pt x="585" y="858"/>
                      <a:pt x="727" y="1201"/>
                    </a:cubicBezTo>
                    <a:cubicBezTo>
                      <a:pt x="767" y="1261"/>
                      <a:pt x="786" y="1322"/>
                      <a:pt x="827" y="1382"/>
                    </a:cubicBezTo>
                    <a:cubicBezTo>
                      <a:pt x="625" y="1664"/>
                      <a:pt x="343" y="1887"/>
                      <a:pt x="20" y="2027"/>
                    </a:cubicBezTo>
                    <a:lnTo>
                      <a:pt x="1" y="2027"/>
                    </a:lnTo>
                    <a:lnTo>
                      <a:pt x="20" y="2067"/>
                    </a:lnTo>
                    <a:lnTo>
                      <a:pt x="41" y="2108"/>
                    </a:lnTo>
                    <a:cubicBezTo>
                      <a:pt x="81" y="2088"/>
                      <a:pt x="141" y="2067"/>
                      <a:pt x="181" y="2027"/>
                    </a:cubicBezTo>
                    <a:cubicBezTo>
                      <a:pt x="202" y="2027"/>
                      <a:pt x="222" y="2008"/>
                      <a:pt x="243" y="1987"/>
                    </a:cubicBezTo>
                    <a:cubicBezTo>
                      <a:pt x="404" y="1906"/>
                      <a:pt x="544" y="1806"/>
                      <a:pt x="665" y="1664"/>
                    </a:cubicBezTo>
                    <a:lnTo>
                      <a:pt x="686" y="1664"/>
                    </a:lnTo>
                    <a:cubicBezTo>
                      <a:pt x="746" y="1584"/>
                      <a:pt x="827" y="1524"/>
                      <a:pt x="888" y="1422"/>
                    </a:cubicBezTo>
                    <a:cubicBezTo>
                      <a:pt x="969" y="1543"/>
                      <a:pt x="1090" y="1645"/>
                      <a:pt x="1230" y="1705"/>
                    </a:cubicBezTo>
                    <a:cubicBezTo>
                      <a:pt x="1251" y="1726"/>
                      <a:pt x="1270" y="1726"/>
                      <a:pt x="1291" y="1745"/>
                    </a:cubicBezTo>
                    <a:cubicBezTo>
                      <a:pt x="1391" y="1785"/>
                      <a:pt x="1493" y="1806"/>
                      <a:pt x="1573" y="1826"/>
                    </a:cubicBezTo>
                    <a:cubicBezTo>
                      <a:pt x="1614" y="1836"/>
                      <a:pt x="1654" y="1841"/>
                      <a:pt x="1694" y="1841"/>
                    </a:cubicBezTo>
                    <a:cubicBezTo>
                      <a:pt x="1735" y="1841"/>
                      <a:pt x="1775" y="1836"/>
                      <a:pt x="1815" y="1826"/>
                    </a:cubicBezTo>
                    <a:lnTo>
                      <a:pt x="1875" y="1826"/>
                    </a:lnTo>
                    <a:cubicBezTo>
                      <a:pt x="2017" y="1785"/>
                      <a:pt x="2157" y="1726"/>
                      <a:pt x="2238" y="1624"/>
                    </a:cubicBezTo>
                    <a:lnTo>
                      <a:pt x="2238" y="1543"/>
                    </a:lnTo>
                    <a:cubicBezTo>
                      <a:pt x="2122" y="1677"/>
                      <a:pt x="1936" y="1755"/>
                      <a:pt x="1726" y="1755"/>
                    </a:cubicBezTo>
                    <a:cubicBezTo>
                      <a:pt x="1682" y="1755"/>
                      <a:pt x="1638" y="1752"/>
                      <a:pt x="1593" y="1745"/>
                    </a:cubicBezTo>
                    <a:cubicBezTo>
                      <a:pt x="1331" y="1726"/>
                      <a:pt x="1090" y="1584"/>
                      <a:pt x="928" y="1363"/>
                    </a:cubicBezTo>
                    <a:cubicBezTo>
                      <a:pt x="1109" y="1100"/>
                      <a:pt x="1230" y="758"/>
                      <a:pt x="1270" y="435"/>
                    </a:cubicBezTo>
                    <a:cubicBezTo>
                      <a:pt x="1270" y="334"/>
                      <a:pt x="1270" y="234"/>
                      <a:pt x="1230" y="153"/>
                    </a:cubicBezTo>
                    <a:cubicBezTo>
                      <a:pt x="1197" y="70"/>
                      <a:pt x="1110" y="0"/>
                      <a:pt x="1024" y="0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19"/>
              <p:cNvSpPr/>
              <p:nvPr/>
            </p:nvSpPr>
            <p:spPr>
              <a:xfrm flipH="1">
                <a:off x="6464123" y="2162980"/>
                <a:ext cx="91902" cy="603177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9799" extrusionOk="0">
                    <a:moveTo>
                      <a:pt x="1412" y="0"/>
                    </a:moveTo>
                    <a:lnTo>
                      <a:pt x="1350" y="20"/>
                    </a:lnTo>
                    <a:lnTo>
                      <a:pt x="1350" y="60"/>
                    </a:lnTo>
                    <a:cubicBezTo>
                      <a:pt x="1391" y="1754"/>
                      <a:pt x="1412" y="3568"/>
                      <a:pt x="1189" y="5342"/>
                    </a:cubicBezTo>
                    <a:cubicBezTo>
                      <a:pt x="988" y="7016"/>
                      <a:pt x="584" y="8508"/>
                      <a:pt x="1" y="9799"/>
                    </a:cubicBezTo>
                    <a:cubicBezTo>
                      <a:pt x="60" y="9737"/>
                      <a:pt x="101" y="9678"/>
                      <a:pt x="141" y="9616"/>
                    </a:cubicBezTo>
                    <a:cubicBezTo>
                      <a:pt x="705" y="8387"/>
                      <a:pt x="1068" y="6955"/>
                      <a:pt x="1270" y="5342"/>
                    </a:cubicBezTo>
                    <a:cubicBezTo>
                      <a:pt x="1492" y="3549"/>
                      <a:pt x="1452" y="1734"/>
                      <a:pt x="1412" y="20"/>
                    </a:cubicBezTo>
                    <a:lnTo>
                      <a:pt x="1412" y="0"/>
                    </a:ln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19"/>
              <p:cNvSpPr/>
              <p:nvPr/>
            </p:nvSpPr>
            <p:spPr>
              <a:xfrm flipH="1">
                <a:off x="6434331" y="2144329"/>
                <a:ext cx="57185" cy="539899"/>
              </a:xfrm>
              <a:custGeom>
                <a:avLst/>
                <a:gdLst/>
                <a:ahLst/>
                <a:cxnLst/>
                <a:rect l="l" t="t" r="r" b="b"/>
                <a:pathLst>
                  <a:path w="929" h="8771" extrusionOk="0">
                    <a:moveTo>
                      <a:pt x="786" y="0"/>
                    </a:moveTo>
                    <a:cubicBezTo>
                      <a:pt x="827" y="2924"/>
                      <a:pt x="848" y="5927"/>
                      <a:pt x="1" y="8771"/>
                    </a:cubicBezTo>
                    <a:cubicBezTo>
                      <a:pt x="61" y="8710"/>
                      <a:pt x="101" y="8669"/>
                      <a:pt x="141" y="8610"/>
                    </a:cubicBezTo>
                    <a:cubicBezTo>
                      <a:pt x="928" y="5807"/>
                      <a:pt x="888" y="2863"/>
                      <a:pt x="867" y="0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19"/>
              <p:cNvSpPr/>
              <p:nvPr/>
            </p:nvSpPr>
            <p:spPr>
              <a:xfrm flipH="1">
                <a:off x="6402076" y="2145622"/>
                <a:ext cx="39765" cy="461663"/>
              </a:xfrm>
              <a:custGeom>
                <a:avLst/>
                <a:gdLst/>
                <a:ahLst/>
                <a:cxnLst/>
                <a:rect l="l" t="t" r="r" b="b"/>
                <a:pathLst>
                  <a:path w="646" h="7500" extrusionOk="0">
                    <a:moveTo>
                      <a:pt x="544" y="0"/>
                    </a:moveTo>
                    <a:lnTo>
                      <a:pt x="544" y="20"/>
                    </a:lnTo>
                    <a:cubicBezTo>
                      <a:pt x="584" y="2519"/>
                      <a:pt x="383" y="5040"/>
                      <a:pt x="0" y="7500"/>
                    </a:cubicBezTo>
                    <a:cubicBezTo>
                      <a:pt x="20" y="7439"/>
                      <a:pt x="60" y="7379"/>
                      <a:pt x="81" y="7318"/>
                    </a:cubicBezTo>
                    <a:lnTo>
                      <a:pt x="100" y="7318"/>
                    </a:lnTo>
                    <a:cubicBezTo>
                      <a:pt x="463" y="4919"/>
                      <a:pt x="645" y="2479"/>
                      <a:pt x="605" y="60"/>
                    </a:cubicBezTo>
                    <a:lnTo>
                      <a:pt x="605" y="0"/>
                    </a:ln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19"/>
              <p:cNvSpPr/>
              <p:nvPr/>
            </p:nvSpPr>
            <p:spPr>
              <a:xfrm flipH="1">
                <a:off x="6367359" y="2153070"/>
                <a:ext cx="32316" cy="364898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928" extrusionOk="0">
                    <a:moveTo>
                      <a:pt x="444" y="0"/>
                    </a:moveTo>
                    <a:lnTo>
                      <a:pt x="444" y="20"/>
                    </a:lnTo>
                    <a:cubicBezTo>
                      <a:pt x="444" y="1995"/>
                      <a:pt x="302" y="3971"/>
                      <a:pt x="1" y="5927"/>
                    </a:cubicBezTo>
                    <a:lnTo>
                      <a:pt x="122" y="5624"/>
                    </a:lnTo>
                    <a:cubicBezTo>
                      <a:pt x="383" y="3769"/>
                      <a:pt x="525" y="1874"/>
                      <a:pt x="504" y="20"/>
                    </a:cubicBezTo>
                    <a:lnTo>
                      <a:pt x="504" y="0"/>
                    </a:ln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19"/>
              <p:cNvSpPr/>
              <p:nvPr/>
            </p:nvSpPr>
            <p:spPr>
              <a:xfrm flipH="1">
                <a:off x="6457967" y="1284345"/>
                <a:ext cx="452983" cy="471265"/>
              </a:xfrm>
              <a:custGeom>
                <a:avLst/>
                <a:gdLst/>
                <a:ahLst/>
                <a:cxnLst/>
                <a:rect l="l" t="t" r="r" b="b"/>
                <a:pathLst>
                  <a:path w="7359" h="7656" extrusionOk="0">
                    <a:moveTo>
                      <a:pt x="7358" y="1"/>
                    </a:moveTo>
                    <a:cubicBezTo>
                      <a:pt x="7137" y="60"/>
                      <a:pt x="6855" y="202"/>
                      <a:pt x="6654" y="243"/>
                    </a:cubicBezTo>
                    <a:cubicBezTo>
                      <a:pt x="6534" y="256"/>
                      <a:pt x="6414" y="263"/>
                      <a:pt x="6295" y="263"/>
                    </a:cubicBezTo>
                    <a:cubicBezTo>
                      <a:pt x="6053" y="263"/>
                      <a:pt x="5814" y="235"/>
                      <a:pt x="5584" y="181"/>
                    </a:cubicBezTo>
                    <a:cubicBezTo>
                      <a:pt x="5300" y="114"/>
                      <a:pt x="5007" y="10"/>
                      <a:pt x="4728" y="10"/>
                    </a:cubicBezTo>
                    <a:cubicBezTo>
                      <a:pt x="4592" y="10"/>
                      <a:pt x="4460" y="35"/>
                      <a:pt x="4334" y="101"/>
                    </a:cubicBezTo>
                    <a:cubicBezTo>
                      <a:pt x="4154" y="202"/>
                      <a:pt x="4033" y="364"/>
                      <a:pt x="3912" y="544"/>
                    </a:cubicBezTo>
                    <a:cubicBezTo>
                      <a:pt x="2863" y="1996"/>
                      <a:pt x="1834" y="3428"/>
                      <a:pt x="786" y="4880"/>
                    </a:cubicBezTo>
                    <a:cubicBezTo>
                      <a:pt x="504" y="5283"/>
                      <a:pt x="221" y="5686"/>
                      <a:pt x="121" y="6170"/>
                    </a:cubicBezTo>
                    <a:cubicBezTo>
                      <a:pt x="1" y="6633"/>
                      <a:pt x="121" y="7197"/>
                      <a:pt x="525" y="7479"/>
                    </a:cubicBezTo>
                    <a:cubicBezTo>
                      <a:pt x="709" y="7605"/>
                      <a:pt x="917" y="7655"/>
                      <a:pt x="1135" y="7655"/>
                    </a:cubicBezTo>
                    <a:cubicBezTo>
                      <a:pt x="1513" y="7655"/>
                      <a:pt x="1920" y="7505"/>
                      <a:pt x="2278" y="7339"/>
                    </a:cubicBezTo>
                    <a:cubicBezTo>
                      <a:pt x="3407" y="6834"/>
                      <a:pt x="4517" y="6291"/>
                      <a:pt x="5605" y="5705"/>
                    </a:cubicBezTo>
                    <a:cubicBezTo>
                      <a:pt x="5544" y="5544"/>
                      <a:pt x="5525" y="5404"/>
                      <a:pt x="5525" y="5262"/>
                    </a:cubicBezTo>
                    <a:cubicBezTo>
                      <a:pt x="5504" y="4839"/>
                      <a:pt x="5665" y="4455"/>
                      <a:pt x="5807" y="4073"/>
                    </a:cubicBezTo>
                    <a:cubicBezTo>
                      <a:pt x="6371" y="2722"/>
                      <a:pt x="6976" y="1391"/>
                      <a:pt x="735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19"/>
              <p:cNvSpPr/>
              <p:nvPr/>
            </p:nvSpPr>
            <p:spPr>
              <a:xfrm flipH="1">
                <a:off x="7362640" y="1621789"/>
                <a:ext cx="362374" cy="289309"/>
              </a:xfrm>
              <a:custGeom>
                <a:avLst/>
                <a:gdLst/>
                <a:ahLst/>
                <a:cxnLst/>
                <a:rect l="l" t="t" r="r" b="b"/>
                <a:pathLst>
                  <a:path w="5887" h="4700" extrusionOk="0">
                    <a:moveTo>
                      <a:pt x="920" y="0"/>
                    </a:moveTo>
                    <a:cubicBezTo>
                      <a:pt x="884" y="0"/>
                      <a:pt x="851" y="18"/>
                      <a:pt x="826" y="43"/>
                    </a:cubicBezTo>
                    <a:cubicBezTo>
                      <a:pt x="403" y="607"/>
                      <a:pt x="0" y="1293"/>
                      <a:pt x="221" y="1938"/>
                    </a:cubicBezTo>
                    <a:cubicBezTo>
                      <a:pt x="363" y="2360"/>
                      <a:pt x="766" y="2664"/>
                      <a:pt x="1210" y="2723"/>
                    </a:cubicBezTo>
                    <a:cubicBezTo>
                      <a:pt x="1275" y="2731"/>
                      <a:pt x="1340" y="2735"/>
                      <a:pt x="1404" y="2735"/>
                    </a:cubicBezTo>
                    <a:cubicBezTo>
                      <a:pt x="1661" y="2735"/>
                      <a:pt x="1916" y="2671"/>
                      <a:pt x="2156" y="2543"/>
                    </a:cubicBezTo>
                    <a:lnTo>
                      <a:pt x="2156" y="2543"/>
                    </a:lnTo>
                    <a:cubicBezTo>
                      <a:pt x="2056" y="3086"/>
                      <a:pt x="2318" y="3712"/>
                      <a:pt x="2823" y="3973"/>
                    </a:cubicBezTo>
                    <a:cubicBezTo>
                      <a:pt x="3004" y="4064"/>
                      <a:pt x="3200" y="4107"/>
                      <a:pt x="3394" y="4107"/>
                    </a:cubicBezTo>
                    <a:cubicBezTo>
                      <a:pt x="3762" y="4107"/>
                      <a:pt x="4124" y="3955"/>
                      <a:pt x="4374" y="3691"/>
                    </a:cubicBezTo>
                    <a:cubicBezTo>
                      <a:pt x="4395" y="3994"/>
                      <a:pt x="4516" y="4255"/>
                      <a:pt x="4697" y="4438"/>
                    </a:cubicBezTo>
                    <a:cubicBezTo>
                      <a:pt x="4879" y="4599"/>
                      <a:pt x="5121" y="4699"/>
                      <a:pt x="5363" y="4699"/>
                    </a:cubicBezTo>
                    <a:cubicBezTo>
                      <a:pt x="5524" y="4699"/>
                      <a:pt x="5685" y="4659"/>
                      <a:pt x="5826" y="4559"/>
                    </a:cubicBezTo>
                    <a:cubicBezTo>
                      <a:pt x="5866" y="4518"/>
                      <a:pt x="5887" y="4457"/>
                      <a:pt x="5847" y="4417"/>
                    </a:cubicBezTo>
                    <a:cubicBezTo>
                      <a:pt x="5825" y="4384"/>
                      <a:pt x="5796" y="4369"/>
                      <a:pt x="5768" y="4369"/>
                    </a:cubicBezTo>
                    <a:cubicBezTo>
                      <a:pt x="5745" y="4369"/>
                      <a:pt x="5723" y="4379"/>
                      <a:pt x="5705" y="4397"/>
                    </a:cubicBezTo>
                    <a:cubicBezTo>
                      <a:pt x="5612" y="4459"/>
                      <a:pt x="5499" y="4488"/>
                      <a:pt x="5382" y="4488"/>
                    </a:cubicBezTo>
                    <a:cubicBezTo>
                      <a:pt x="5193" y="4488"/>
                      <a:pt x="4995" y="4413"/>
                      <a:pt x="4858" y="4276"/>
                    </a:cubicBezTo>
                    <a:cubicBezTo>
                      <a:pt x="4637" y="4075"/>
                      <a:pt x="4535" y="3731"/>
                      <a:pt x="4597" y="3389"/>
                    </a:cubicBezTo>
                    <a:cubicBezTo>
                      <a:pt x="4616" y="3328"/>
                      <a:pt x="4576" y="3288"/>
                      <a:pt x="4535" y="3268"/>
                    </a:cubicBezTo>
                    <a:cubicBezTo>
                      <a:pt x="4519" y="3263"/>
                      <a:pt x="4505" y="3260"/>
                      <a:pt x="4491" y="3260"/>
                    </a:cubicBezTo>
                    <a:cubicBezTo>
                      <a:pt x="4454" y="3260"/>
                      <a:pt x="4425" y="3279"/>
                      <a:pt x="4395" y="3309"/>
                    </a:cubicBezTo>
                    <a:cubicBezTo>
                      <a:pt x="4208" y="3667"/>
                      <a:pt x="3797" y="3883"/>
                      <a:pt x="3394" y="3883"/>
                    </a:cubicBezTo>
                    <a:cubicBezTo>
                      <a:pt x="3230" y="3883"/>
                      <a:pt x="3068" y="3847"/>
                      <a:pt x="2923" y="3772"/>
                    </a:cubicBezTo>
                    <a:cubicBezTo>
                      <a:pt x="2419" y="3510"/>
                      <a:pt x="2197" y="2825"/>
                      <a:pt x="2439" y="2320"/>
                    </a:cubicBezTo>
                    <a:cubicBezTo>
                      <a:pt x="2460" y="2260"/>
                      <a:pt x="2460" y="2220"/>
                      <a:pt x="2419" y="2180"/>
                    </a:cubicBezTo>
                    <a:cubicBezTo>
                      <a:pt x="2399" y="2169"/>
                      <a:pt x="2374" y="2164"/>
                      <a:pt x="2348" y="2164"/>
                    </a:cubicBezTo>
                    <a:cubicBezTo>
                      <a:pt x="2323" y="2164"/>
                      <a:pt x="2298" y="2169"/>
                      <a:pt x="2277" y="2180"/>
                    </a:cubicBezTo>
                    <a:cubicBezTo>
                      <a:pt x="2031" y="2408"/>
                      <a:pt x="1692" y="2529"/>
                      <a:pt x="1382" y="2529"/>
                    </a:cubicBezTo>
                    <a:cubicBezTo>
                      <a:pt x="1337" y="2529"/>
                      <a:pt x="1293" y="2527"/>
                      <a:pt x="1250" y="2522"/>
                    </a:cubicBezTo>
                    <a:cubicBezTo>
                      <a:pt x="866" y="2462"/>
                      <a:pt x="544" y="2199"/>
                      <a:pt x="423" y="1877"/>
                    </a:cubicBezTo>
                    <a:cubicBezTo>
                      <a:pt x="221" y="1312"/>
                      <a:pt x="584" y="728"/>
                      <a:pt x="1008" y="164"/>
                    </a:cubicBezTo>
                    <a:cubicBezTo>
                      <a:pt x="1027" y="123"/>
                      <a:pt x="1027" y="62"/>
                      <a:pt x="987" y="22"/>
                    </a:cubicBezTo>
                    <a:cubicBezTo>
                      <a:pt x="965" y="6"/>
                      <a:pt x="942" y="0"/>
                      <a:pt x="920" y="0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6" name="Google Shape;776;p19"/>
              <p:cNvSpPr/>
              <p:nvPr/>
            </p:nvSpPr>
            <p:spPr>
              <a:xfrm flipH="1">
                <a:off x="7267107" y="1575869"/>
                <a:ext cx="189897" cy="182634"/>
              </a:xfrm>
              <a:custGeom>
                <a:avLst/>
                <a:gdLst/>
                <a:ahLst/>
                <a:cxnLst/>
                <a:rect l="l" t="t" r="r" b="b"/>
                <a:pathLst>
                  <a:path w="3085" h="2967" extrusionOk="0">
                    <a:moveTo>
                      <a:pt x="496" y="0"/>
                    </a:moveTo>
                    <a:cubicBezTo>
                      <a:pt x="461" y="0"/>
                      <a:pt x="429" y="17"/>
                      <a:pt x="404" y="42"/>
                    </a:cubicBezTo>
                    <a:cubicBezTo>
                      <a:pt x="101" y="485"/>
                      <a:pt x="1" y="848"/>
                      <a:pt x="122" y="1152"/>
                    </a:cubicBezTo>
                    <a:cubicBezTo>
                      <a:pt x="202" y="1373"/>
                      <a:pt x="404" y="1555"/>
                      <a:pt x="665" y="1655"/>
                    </a:cubicBezTo>
                    <a:cubicBezTo>
                      <a:pt x="805" y="1710"/>
                      <a:pt x="953" y="1736"/>
                      <a:pt x="1101" y="1736"/>
                    </a:cubicBezTo>
                    <a:cubicBezTo>
                      <a:pt x="1275" y="1736"/>
                      <a:pt x="1450" y="1701"/>
                      <a:pt x="1614" y="1635"/>
                    </a:cubicBezTo>
                    <a:lnTo>
                      <a:pt x="1614" y="1635"/>
                    </a:lnTo>
                    <a:cubicBezTo>
                      <a:pt x="1533" y="1937"/>
                      <a:pt x="1593" y="2300"/>
                      <a:pt x="1794" y="2563"/>
                    </a:cubicBezTo>
                    <a:cubicBezTo>
                      <a:pt x="1996" y="2824"/>
                      <a:pt x="2318" y="2966"/>
                      <a:pt x="2641" y="2966"/>
                    </a:cubicBezTo>
                    <a:cubicBezTo>
                      <a:pt x="2762" y="2966"/>
                      <a:pt x="2883" y="2945"/>
                      <a:pt x="3004" y="2885"/>
                    </a:cubicBezTo>
                    <a:cubicBezTo>
                      <a:pt x="3065" y="2864"/>
                      <a:pt x="3085" y="2805"/>
                      <a:pt x="3065" y="2764"/>
                    </a:cubicBezTo>
                    <a:cubicBezTo>
                      <a:pt x="3049" y="2718"/>
                      <a:pt x="3012" y="2696"/>
                      <a:pt x="2968" y="2696"/>
                    </a:cubicBezTo>
                    <a:cubicBezTo>
                      <a:pt x="2954" y="2696"/>
                      <a:pt x="2938" y="2698"/>
                      <a:pt x="2923" y="2703"/>
                    </a:cubicBezTo>
                    <a:cubicBezTo>
                      <a:pt x="2833" y="2737"/>
                      <a:pt x="2734" y="2754"/>
                      <a:pt x="2635" y="2754"/>
                    </a:cubicBezTo>
                    <a:cubicBezTo>
                      <a:pt x="2379" y="2754"/>
                      <a:pt x="2116" y="2645"/>
                      <a:pt x="1956" y="2442"/>
                    </a:cubicBezTo>
                    <a:cubicBezTo>
                      <a:pt x="1735" y="2139"/>
                      <a:pt x="1735" y="1716"/>
                      <a:pt x="1936" y="1413"/>
                    </a:cubicBezTo>
                    <a:cubicBezTo>
                      <a:pt x="1977" y="1373"/>
                      <a:pt x="1977" y="1313"/>
                      <a:pt x="1936" y="1292"/>
                    </a:cubicBezTo>
                    <a:cubicBezTo>
                      <a:pt x="1913" y="1268"/>
                      <a:pt x="1882" y="1259"/>
                      <a:pt x="1853" y="1259"/>
                    </a:cubicBezTo>
                    <a:cubicBezTo>
                      <a:pt x="1832" y="1259"/>
                      <a:pt x="1811" y="1264"/>
                      <a:pt x="1794" y="1273"/>
                    </a:cubicBezTo>
                    <a:cubicBezTo>
                      <a:pt x="1606" y="1434"/>
                      <a:pt x="1356" y="1514"/>
                      <a:pt x="1109" y="1514"/>
                    </a:cubicBezTo>
                    <a:cubicBezTo>
                      <a:pt x="984" y="1514"/>
                      <a:pt x="861" y="1494"/>
                      <a:pt x="746" y="1453"/>
                    </a:cubicBezTo>
                    <a:cubicBezTo>
                      <a:pt x="525" y="1373"/>
                      <a:pt x="383" y="1232"/>
                      <a:pt x="323" y="1071"/>
                    </a:cubicBezTo>
                    <a:cubicBezTo>
                      <a:pt x="222" y="848"/>
                      <a:pt x="323" y="547"/>
                      <a:pt x="585" y="163"/>
                    </a:cubicBezTo>
                    <a:cubicBezTo>
                      <a:pt x="625" y="123"/>
                      <a:pt x="606" y="63"/>
                      <a:pt x="565" y="23"/>
                    </a:cubicBezTo>
                    <a:cubicBezTo>
                      <a:pt x="542" y="7"/>
                      <a:pt x="518" y="0"/>
                      <a:pt x="496" y="0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7" name="Google Shape;777;p19"/>
              <p:cNvSpPr/>
              <p:nvPr/>
            </p:nvSpPr>
            <p:spPr>
              <a:xfrm flipH="1">
                <a:off x="6567166" y="1544846"/>
                <a:ext cx="353695" cy="197468"/>
              </a:xfrm>
              <a:custGeom>
                <a:avLst/>
                <a:gdLst/>
                <a:ahLst/>
                <a:cxnLst/>
                <a:rect l="l" t="t" r="r" b="b"/>
                <a:pathLst>
                  <a:path w="5746" h="3208" extrusionOk="0">
                    <a:moveTo>
                      <a:pt x="467" y="0"/>
                    </a:moveTo>
                    <a:cubicBezTo>
                      <a:pt x="432" y="0"/>
                      <a:pt x="396" y="18"/>
                      <a:pt x="382" y="43"/>
                    </a:cubicBezTo>
                    <a:cubicBezTo>
                      <a:pt x="60" y="486"/>
                      <a:pt x="0" y="1070"/>
                      <a:pt x="202" y="1535"/>
                    </a:cubicBezTo>
                    <a:cubicBezTo>
                      <a:pt x="398" y="2023"/>
                      <a:pt x="898" y="2361"/>
                      <a:pt x="1406" y="2361"/>
                    </a:cubicBezTo>
                    <a:cubicBezTo>
                      <a:pt x="1421" y="2361"/>
                      <a:pt x="1437" y="2361"/>
                      <a:pt x="1452" y="2360"/>
                    </a:cubicBezTo>
                    <a:cubicBezTo>
                      <a:pt x="1774" y="2341"/>
                      <a:pt x="2076" y="2159"/>
                      <a:pt x="2278" y="1917"/>
                    </a:cubicBezTo>
                    <a:cubicBezTo>
                      <a:pt x="2299" y="2199"/>
                      <a:pt x="2379" y="2441"/>
                      <a:pt x="2520" y="2643"/>
                    </a:cubicBezTo>
                    <a:cubicBezTo>
                      <a:pt x="2742" y="3006"/>
                      <a:pt x="3124" y="3207"/>
                      <a:pt x="3508" y="3207"/>
                    </a:cubicBezTo>
                    <a:cubicBezTo>
                      <a:pt x="3589" y="3207"/>
                      <a:pt x="3670" y="3207"/>
                      <a:pt x="3750" y="3188"/>
                    </a:cubicBezTo>
                    <a:cubicBezTo>
                      <a:pt x="4315" y="3027"/>
                      <a:pt x="4597" y="2422"/>
                      <a:pt x="4737" y="1957"/>
                    </a:cubicBezTo>
                    <a:cubicBezTo>
                      <a:pt x="4799" y="1756"/>
                      <a:pt x="4839" y="1554"/>
                      <a:pt x="4879" y="1352"/>
                    </a:cubicBezTo>
                    <a:cubicBezTo>
                      <a:pt x="4960" y="1454"/>
                      <a:pt x="5100" y="1535"/>
                      <a:pt x="5261" y="1554"/>
                    </a:cubicBezTo>
                    <a:cubicBezTo>
                      <a:pt x="5283" y="1557"/>
                      <a:pt x="5304" y="1558"/>
                      <a:pt x="5326" y="1558"/>
                    </a:cubicBezTo>
                    <a:cubicBezTo>
                      <a:pt x="5470" y="1558"/>
                      <a:pt x="5623" y="1500"/>
                      <a:pt x="5745" y="1414"/>
                    </a:cubicBezTo>
                    <a:cubicBezTo>
                      <a:pt x="5726" y="1333"/>
                      <a:pt x="5705" y="1252"/>
                      <a:pt x="5686" y="1151"/>
                    </a:cubicBezTo>
                    <a:cubicBezTo>
                      <a:pt x="5613" y="1278"/>
                      <a:pt x="5477" y="1356"/>
                      <a:pt x="5333" y="1356"/>
                    </a:cubicBezTo>
                    <a:cubicBezTo>
                      <a:pt x="5316" y="1356"/>
                      <a:pt x="5299" y="1355"/>
                      <a:pt x="5282" y="1352"/>
                    </a:cubicBezTo>
                    <a:cubicBezTo>
                      <a:pt x="5100" y="1312"/>
                      <a:pt x="4939" y="1151"/>
                      <a:pt x="4919" y="970"/>
                    </a:cubicBezTo>
                    <a:cubicBezTo>
                      <a:pt x="4919" y="909"/>
                      <a:pt x="4858" y="869"/>
                      <a:pt x="4818" y="869"/>
                    </a:cubicBezTo>
                    <a:cubicBezTo>
                      <a:pt x="4758" y="869"/>
                      <a:pt x="4718" y="909"/>
                      <a:pt x="4697" y="970"/>
                    </a:cubicBezTo>
                    <a:cubicBezTo>
                      <a:pt x="4678" y="1293"/>
                      <a:pt x="4616" y="1594"/>
                      <a:pt x="4536" y="1898"/>
                    </a:cubicBezTo>
                    <a:cubicBezTo>
                      <a:pt x="4415" y="2320"/>
                      <a:pt x="4173" y="2844"/>
                      <a:pt x="3689" y="2986"/>
                    </a:cubicBezTo>
                    <a:cubicBezTo>
                      <a:pt x="3629" y="3004"/>
                      <a:pt x="3567" y="3012"/>
                      <a:pt x="3505" y="3012"/>
                    </a:cubicBezTo>
                    <a:cubicBezTo>
                      <a:pt x="3206" y="3012"/>
                      <a:pt x="2884" y="2825"/>
                      <a:pt x="2702" y="2543"/>
                    </a:cubicBezTo>
                    <a:cubicBezTo>
                      <a:pt x="2520" y="2260"/>
                      <a:pt x="2439" y="1898"/>
                      <a:pt x="2479" y="1473"/>
                    </a:cubicBezTo>
                    <a:cubicBezTo>
                      <a:pt x="2500" y="1433"/>
                      <a:pt x="2500" y="1373"/>
                      <a:pt x="2500" y="1333"/>
                    </a:cubicBezTo>
                    <a:cubicBezTo>
                      <a:pt x="2500" y="1272"/>
                      <a:pt x="2460" y="1231"/>
                      <a:pt x="2420" y="1212"/>
                    </a:cubicBezTo>
                    <a:cubicBezTo>
                      <a:pt x="2358" y="1212"/>
                      <a:pt x="2299" y="1252"/>
                      <a:pt x="2299" y="1293"/>
                    </a:cubicBezTo>
                    <a:cubicBezTo>
                      <a:pt x="2278" y="1352"/>
                      <a:pt x="2278" y="1414"/>
                      <a:pt x="2278" y="1454"/>
                    </a:cubicBezTo>
                    <a:cubicBezTo>
                      <a:pt x="2197" y="1817"/>
                      <a:pt x="1834" y="2118"/>
                      <a:pt x="1431" y="2139"/>
                    </a:cubicBezTo>
                    <a:cubicBezTo>
                      <a:pt x="1406" y="2142"/>
                      <a:pt x="1380" y="2143"/>
                      <a:pt x="1355" y="2143"/>
                    </a:cubicBezTo>
                    <a:cubicBezTo>
                      <a:pt x="956" y="2143"/>
                      <a:pt x="554" y="1851"/>
                      <a:pt x="382" y="1454"/>
                    </a:cubicBezTo>
                    <a:cubicBezTo>
                      <a:pt x="221" y="1051"/>
                      <a:pt x="282" y="546"/>
                      <a:pt x="544" y="164"/>
                    </a:cubicBezTo>
                    <a:cubicBezTo>
                      <a:pt x="584" y="123"/>
                      <a:pt x="565" y="43"/>
                      <a:pt x="524" y="22"/>
                    </a:cubicBezTo>
                    <a:cubicBezTo>
                      <a:pt x="509" y="7"/>
                      <a:pt x="488" y="0"/>
                      <a:pt x="467" y="0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8" name="Google Shape;778;p19"/>
              <p:cNvSpPr/>
              <p:nvPr/>
            </p:nvSpPr>
            <p:spPr>
              <a:xfrm flipH="1">
                <a:off x="6778546" y="2197882"/>
                <a:ext cx="51768" cy="67649"/>
              </a:xfrm>
              <a:custGeom>
                <a:avLst/>
                <a:gdLst/>
                <a:ahLst/>
                <a:cxnLst/>
                <a:rect l="l" t="t" r="r" b="b"/>
                <a:pathLst>
                  <a:path w="841" h="1099" extrusionOk="0">
                    <a:moveTo>
                      <a:pt x="596" y="1"/>
                    </a:moveTo>
                    <a:cubicBezTo>
                      <a:pt x="532" y="1"/>
                      <a:pt x="463" y="26"/>
                      <a:pt x="403" y="79"/>
                    </a:cubicBezTo>
                    <a:cubicBezTo>
                      <a:pt x="223" y="219"/>
                      <a:pt x="102" y="501"/>
                      <a:pt x="40" y="703"/>
                    </a:cubicBezTo>
                    <a:cubicBezTo>
                      <a:pt x="0" y="824"/>
                      <a:pt x="0" y="966"/>
                      <a:pt x="102" y="1046"/>
                    </a:cubicBezTo>
                    <a:cubicBezTo>
                      <a:pt x="140" y="1084"/>
                      <a:pt x="195" y="1098"/>
                      <a:pt x="251" y="1098"/>
                    </a:cubicBezTo>
                    <a:cubicBezTo>
                      <a:pt x="282" y="1098"/>
                      <a:pt x="314" y="1094"/>
                      <a:pt x="344" y="1087"/>
                    </a:cubicBezTo>
                    <a:cubicBezTo>
                      <a:pt x="424" y="1046"/>
                      <a:pt x="484" y="1006"/>
                      <a:pt x="524" y="925"/>
                    </a:cubicBezTo>
                    <a:cubicBezTo>
                      <a:pt x="686" y="764"/>
                      <a:pt x="787" y="522"/>
                      <a:pt x="828" y="280"/>
                    </a:cubicBezTo>
                    <a:cubicBezTo>
                      <a:pt x="841" y="104"/>
                      <a:pt x="727" y="1"/>
                      <a:pt x="596" y="1"/>
                    </a:cubicBezTo>
                    <a:close/>
                  </a:path>
                </a:pathLst>
              </a:custGeom>
              <a:solidFill>
                <a:srgbClr val="6F72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9" name="Google Shape;779;p19"/>
              <p:cNvSpPr/>
              <p:nvPr/>
            </p:nvSpPr>
            <p:spPr>
              <a:xfrm flipH="1">
                <a:off x="6680858" y="2184217"/>
                <a:ext cx="51398" cy="67649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99" extrusionOk="0">
                    <a:moveTo>
                      <a:pt x="595" y="1"/>
                    </a:moveTo>
                    <a:cubicBezTo>
                      <a:pt x="531" y="1"/>
                      <a:pt x="463" y="25"/>
                      <a:pt x="404" y="78"/>
                    </a:cubicBezTo>
                    <a:cubicBezTo>
                      <a:pt x="222" y="220"/>
                      <a:pt x="101" y="481"/>
                      <a:pt x="41" y="683"/>
                    </a:cubicBezTo>
                    <a:cubicBezTo>
                      <a:pt x="1" y="825"/>
                      <a:pt x="1" y="965"/>
                      <a:pt x="101" y="1046"/>
                    </a:cubicBezTo>
                    <a:cubicBezTo>
                      <a:pt x="139" y="1084"/>
                      <a:pt x="193" y="1099"/>
                      <a:pt x="243" y="1099"/>
                    </a:cubicBezTo>
                    <a:cubicBezTo>
                      <a:pt x="273" y="1099"/>
                      <a:pt x="301" y="1094"/>
                      <a:pt x="323" y="1086"/>
                    </a:cubicBezTo>
                    <a:cubicBezTo>
                      <a:pt x="404" y="1046"/>
                      <a:pt x="485" y="986"/>
                      <a:pt x="525" y="925"/>
                    </a:cubicBezTo>
                    <a:cubicBezTo>
                      <a:pt x="686" y="744"/>
                      <a:pt x="786" y="522"/>
                      <a:pt x="807" y="280"/>
                    </a:cubicBezTo>
                    <a:cubicBezTo>
                      <a:pt x="834" y="104"/>
                      <a:pt x="724" y="1"/>
                      <a:pt x="595" y="1"/>
                    </a:cubicBezTo>
                    <a:close/>
                  </a:path>
                </a:pathLst>
              </a:custGeom>
              <a:solidFill>
                <a:srgbClr val="6F72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0" name="Google Shape;780;p19"/>
              <p:cNvSpPr/>
              <p:nvPr/>
            </p:nvSpPr>
            <p:spPr>
              <a:xfrm flipH="1">
                <a:off x="6642017" y="2273594"/>
                <a:ext cx="51829" cy="67649"/>
              </a:xfrm>
              <a:custGeom>
                <a:avLst/>
                <a:gdLst/>
                <a:ahLst/>
                <a:cxnLst/>
                <a:rect l="l" t="t" r="r" b="b"/>
                <a:pathLst>
                  <a:path w="842" h="1099" extrusionOk="0">
                    <a:moveTo>
                      <a:pt x="605" y="0"/>
                    </a:moveTo>
                    <a:cubicBezTo>
                      <a:pt x="541" y="0"/>
                      <a:pt x="470" y="25"/>
                      <a:pt x="404" y="78"/>
                    </a:cubicBezTo>
                    <a:cubicBezTo>
                      <a:pt x="243" y="220"/>
                      <a:pt x="102" y="481"/>
                      <a:pt x="41" y="682"/>
                    </a:cubicBezTo>
                    <a:cubicBezTo>
                      <a:pt x="1" y="824"/>
                      <a:pt x="1" y="965"/>
                      <a:pt x="102" y="1045"/>
                    </a:cubicBezTo>
                    <a:cubicBezTo>
                      <a:pt x="140" y="1084"/>
                      <a:pt x="194" y="1098"/>
                      <a:pt x="250" y="1098"/>
                    </a:cubicBezTo>
                    <a:cubicBezTo>
                      <a:pt x="282" y="1098"/>
                      <a:pt x="315" y="1093"/>
                      <a:pt x="344" y="1086"/>
                    </a:cubicBezTo>
                    <a:cubicBezTo>
                      <a:pt x="425" y="1045"/>
                      <a:pt x="485" y="986"/>
                      <a:pt x="546" y="924"/>
                    </a:cubicBezTo>
                    <a:cubicBezTo>
                      <a:pt x="686" y="744"/>
                      <a:pt x="788" y="521"/>
                      <a:pt x="828" y="279"/>
                    </a:cubicBezTo>
                    <a:cubicBezTo>
                      <a:pt x="841" y="104"/>
                      <a:pt x="736" y="0"/>
                      <a:pt x="605" y="0"/>
                    </a:cubicBezTo>
                    <a:close/>
                  </a:path>
                </a:pathLst>
              </a:custGeom>
              <a:solidFill>
                <a:srgbClr val="6F72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19"/>
              <p:cNvSpPr/>
              <p:nvPr/>
            </p:nvSpPr>
            <p:spPr>
              <a:xfrm flipH="1">
                <a:off x="6695816" y="2382485"/>
                <a:ext cx="51337" cy="6771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100" extrusionOk="0">
                    <a:moveTo>
                      <a:pt x="603" y="1"/>
                    </a:moveTo>
                    <a:cubicBezTo>
                      <a:pt x="538" y="1"/>
                      <a:pt x="466" y="27"/>
                      <a:pt x="404" y="83"/>
                    </a:cubicBezTo>
                    <a:cubicBezTo>
                      <a:pt x="222" y="225"/>
                      <a:pt x="101" y="486"/>
                      <a:pt x="41" y="688"/>
                    </a:cubicBezTo>
                    <a:cubicBezTo>
                      <a:pt x="1" y="809"/>
                      <a:pt x="1" y="970"/>
                      <a:pt x="101" y="1050"/>
                    </a:cubicBezTo>
                    <a:cubicBezTo>
                      <a:pt x="135" y="1084"/>
                      <a:pt x="180" y="1099"/>
                      <a:pt x="228" y="1099"/>
                    </a:cubicBezTo>
                    <a:cubicBezTo>
                      <a:pt x="267" y="1099"/>
                      <a:pt x="307" y="1089"/>
                      <a:pt x="343" y="1071"/>
                    </a:cubicBezTo>
                    <a:cubicBezTo>
                      <a:pt x="404" y="1050"/>
                      <a:pt x="485" y="991"/>
                      <a:pt x="525" y="929"/>
                    </a:cubicBezTo>
                    <a:cubicBezTo>
                      <a:pt x="686" y="749"/>
                      <a:pt x="786" y="526"/>
                      <a:pt x="807" y="284"/>
                    </a:cubicBezTo>
                    <a:cubicBezTo>
                      <a:pt x="834" y="99"/>
                      <a:pt x="729" y="1"/>
                      <a:pt x="603" y="1"/>
                    </a:cubicBezTo>
                    <a:close/>
                  </a:path>
                </a:pathLst>
              </a:custGeom>
              <a:solidFill>
                <a:srgbClr val="6F72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19"/>
              <p:cNvSpPr/>
              <p:nvPr/>
            </p:nvSpPr>
            <p:spPr>
              <a:xfrm flipH="1">
                <a:off x="6776084" y="2523938"/>
                <a:ext cx="51768" cy="67710"/>
              </a:xfrm>
              <a:custGeom>
                <a:avLst/>
                <a:gdLst/>
                <a:ahLst/>
                <a:cxnLst/>
                <a:rect l="l" t="t" r="r" b="b"/>
                <a:pathLst>
                  <a:path w="841" h="1100" extrusionOk="0">
                    <a:moveTo>
                      <a:pt x="605" y="1"/>
                    </a:moveTo>
                    <a:cubicBezTo>
                      <a:pt x="538" y="1"/>
                      <a:pt x="466" y="28"/>
                      <a:pt x="404" y="83"/>
                    </a:cubicBezTo>
                    <a:cubicBezTo>
                      <a:pt x="223" y="225"/>
                      <a:pt x="102" y="486"/>
                      <a:pt x="41" y="688"/>
                    </a:cubicBezTo>
                    <a:cubicBezTo>
                      <a:pt x="0" y="809"/>
                      <a:pt x="0" y="970"/>
                      <a:pt x="102" y="1051"/>
                    </a:cubicBezTo>
                    <a:cubicBezTo>
                      <a:pt x="135" y="1085"/>
                      <a:pt x="181" y="1100"/>
                      <a:pt x="229" y="1100"/>
                    </a:cubicBezTo>
                    <a:cubicBezTo>
                      <a:pt x="268" y="1100"/>
                      <a:pt x="308" y="1090"/>
                      <a:pt x="344" y="1072"/>
                    </a:cubicBezTo>
                    <a:cubicBezTo>
                      <a:pt x="404" y="1051"/>
                      <a:pt x="484" y="991"/>
                      <a:pt x="525" y="930"/>
                    </a:cubicBezTo>
                    <a:cubicBezTo>
                      <a:pt x="686" y="749"/>
                      <a:pt x="788" y="527"/>
                      <a:pt x="828" y="285"/>
                    </a:cubicBezTo>
                    <a:cubicBezTo>
                      <a:pt x="841" y="99"/>
                      <a:pt x="732" y="1"/>
                      <a:pt x="605" y="1"/>
                    </a:cubicBezTo>
                    <a:close/>
                  </a:path>
                </a:pathLst>
              </a:custGeom>
              <a:solidFill>
                <a:srgbClr val="6F72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19"/>
              <p:cNvSpPr/>
              <p:nvPr/>
            </p:nvSpPr>
            <p:spPr>
              <a:xfrm flipH="1">
                <a:off x="6742536" y="2295631"/>
                <a:ext cx="51768" cy="67280"/>
              </a:xfrm>
              <a:custGeom>
                <a:avLst/>
                <a:gdLst/>
                <a:ahLst/>
                <a:cxnLst/>
                <a:rect l="l" t="t" r="r" b="b"/>
                <a:pathLst>
                  <a:path w="841" h="1093" extrusionOk="0">
                    <a:moveTo>
                      <a:pt x="613" y="0"/>
                    </a:moveTo>
                    <a:cubicBezTo>
                      <a:pt x="547" y="0"/>
                      <a:pt x="473" y="27"/>
                      <a:pt x="404" y="82"/>
                    </a:cubicBezTo>
                    <a:cubicBezTo>
                      <a:pt x="243" y="224"/>
                      <a:pt x="101" y="486"/>
                      <a:pt x="41" y="687"/>
                    </a:cubicBezTo>
                    <a:cubicBezTo>
                      <a:pt x="1" y="808"/>
                      <a:pt x="1" y="970"/>
                      <a:pt x="101" y="1050"/>
                    </a:cubicBezTo>
                    <a:cubicBezTo>
                      <a:pt x="139" y="1075"/>
                      <a:pt x="192" y="1093"/>
                      <a:pt x="246" y="1093"/>
                    </a:cubicBezTo>
                    <a:cubicBezTo>
                      <a:pt x="279" y="1093"/>
                      <a:pt x="312" y="1086"/>
                      <a:pt x="343" y="1071"/>
                    </a:cubicBezTo>
                    <a:cubicBezTo>
                      <a:pt x="423" y="1050"/>
                      <a:pt x="485" y="991"/>
                      <a:pt x="544" y="929"/>
                    </a:cubicBezTo>
                    <a:cubicBezTo>
                      <a:pt x="686" y="749"/>
                      <a:pt x="786" y="507"/>
                      <a:pt x="826" y="284"/>
                    </a:cubicBezTo>
                    <a:cubicBezTo>
                      <a:pt x="840" y="99"/>
                      <a:pt x="741" y="0"/>
                      <a:pt x="613" y="0"/>
                    </a:cubicBezTo>
                    <a:close/>
                  </a:path>
                </a:pathLst>
              </a:custGeom>
              <a:solidFill>
                <a:srgbClr val="6F72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19"/>
              <p:cNvSpPr/>
              <p:nvPr/>
            </p:nvSpPr>
            <p:spPr>
              <a:xfrm flipH="1">
                <a:off x="6809939" y="2421265"/>
                <a:ext cx="51398" cy="67341"/>
              </a:xfrm>
              <a:custGeom>
                <a:avLst/>
                <a:gdLst/>
                <a:ahLst/>
                <a:cxnLst/>
                <a:rect l="l" t="t" r="r" b="b"/>
                <a:pathLst>
                  <a:path w="835" h="1094" extrusionOk="0">
                    <a:moveTo>
                      <a:pt x="589" y="1"/>
                    </a:moveTo>
                    <a:cubicBezTo>
                      <a:pt x="523" y="1"/>
                      <a:pt x="450" y="25"/>
                      <a:pt x="383" y="79"/>
                    </a:cubicBezTo>
                    <a:cubicBezTo>
                      <a:pt x="222" y="219"/>
                      <a:pt x="101" y="482"/>
                      <a:pt x="41" y="683"/>
                    </a:cubicBezTo>
                    <a:cubicBezTo>
                      <a:pt x="1" y="804"/>
                      <a:pt x="1" y="966"/>
                      <a:pt x="101" y="1046"/>
                    </a:cubicBezTo>
                    <a:cubicBezTo>
                      <a:pt x="135" y="1079"/>
                      <a:pt x="180" y="1094"/>
                      <a:pt x="224" y="1094"/>
                    </a:cubicBezTo>
                    <a:cubicBezTo>
                      <a:pt x="260" y="1094"/>
                      <a:pt x="296" y="1084"/>
                      <a:pt x="324" y="1066"/>
                    </a:cubicBezTo>
                    <a:cubicBezTo>
                      <a:pt x="404" y="1046"/>
                      <a:pt x="485" y="985"/>
                      <a:pt x="525" y="925"/>
                    </a:cubicBezTo>
                    <a:cubicBezTo>
                      <a:pt x="686" y="743"/>
                      <a:pt x="786" y="522"/>
                      <a:pt x="807" y="280"/>
                    </a:cubicBezTo>
                    <a:cubicBezTo>
                      <a:pt x="834" y="104"/>
                      <a:pt x="725" y="1"/>
                      <a:pt x="589" y="1"/>
                    </a:cubicBezTo>
                    <a:close/>
                  </a:path>
                </a:pathLst>
              </a:custGeom>
              <a:solidFill>
                <a:srgbClr val="6F72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19"/>
              <p:cNvSpPr/>
              <p:nvPr/>
            </p:nvSpPr>
            <p:spPr>
              <a:xfrm flipH="1">
                <a:off x="6857952" y="2331948"/>
                <a:ext cx="51829" cy="67587"/>
              </a:xfrm>
              <a:custGeom>
                <a:avLst/>
                <a:gdLst/>
                <a:ahLst/>
                <a:cxnLst/>
                <a:rect l="l" t="t" r="r" b="b"/>
                <a:pathLst>
                  <a:path w="842" h="1098" extrusionOk="0">
                    <a:moveTo>
                      <a:pt x="597" y="0"/>
                    </a:moveTo>
                    <a:cubicBezTo>
                      <a:pt x="533" y="0"/>
                      <a:pt x="464" y="25"/>
                      <a:pt x="404" y="78"/>
                    </a:cubicBezTo>
                    <a:cubicBezTo>
                      <a:pt x="223" y="218"/>
                      <a:pt x="102" y="481"/>
                      <a:pt x="41" y="683"/>
                    </a:cubicBezTo>
                    <a:cubicBezTo>
                      <a:pt x="1" y="823"/>
                      <a:pt x="1" y="965"/>
                      <a:pt x="102" y="1046"/>
                    </a:cubicBezTo>
                    <a:cubicBezTo>
                      <a:pt x="141" y="1084"/>
                      <a:pt x="196" y="1097"/>
                      <a:pt x="251" y="1097"/>
                    </a:cubicBezTo>
                    <a:cubicBezTo>
                      <a:pt x="283" y="1097"/>
                      <a:pt x="315" y="1093"/>
                      <a:pt x="344" y="1086"/>
                    </a:cubicBezTo>
                    <a:cubicBezTo>
                      <a:pt x="425" y="1046"/>
                      <a:pt x="485" y="984"/>
                      <a:pt x="525" y="925"/>
                    </a:cubicBezTo>
                    <a:cubicBezTo>
                      <a:pt x="686" y="742"/>
                      <a:pt x="788" y="521"/>
                      <a:pt x="828" y="280"/>
                    </a:cubicBezTo>
                    <a:cubicBezTo>
                      <a:pt x="841" y="103"/>
                      <a:pt x="728" y="0"/>
                      <a:pt x="597" y="0"/>
                    </a:cubicBezTo>
                    <a:close/>
                  </a:path>
                </a:pathLst>
              </a:custGeom>
              <a:solidFill>
                <a:srgbClr val="6F72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19"/>
              <p:cNvSpPr/>
              <p:nvPr/>
            </p:nvSpPr>
            <p:spPr>
              <a:xfrm flipH="1">
                <a:off x="6435623" y="873528"/>
                <a:ext cx="187435" cy="277982"/>
              </a:xfrm>
              <a:custGeom>
                <a:avLst/>
                <a:gdLst/>
                <a:ahLst/>
                <a:cxnLst/>
                <a:rect l="l" t="t" r="r" b="b"/>
                <a:pathLst>
                  <a:path w="3045" h="4516" extrusionOk="0">
                    <a:moveTo>
                      <a:pt x="1714" y="1"/>
                    </a:moveTo>
                    <a:cubicBezTo>
                      <a:pt x="1633" y="22"/>
                      <a:pt x="1552" y="41"/>
                      <a:pt x="1472" y="122"/>
                    </a:cubicBezTo>
                    <a:cubicBezTo>
                      <a:pt x="1331" y="264"/>
                      <a:pt x="1310" y="485"/>
                      <a:pt x="1331" y="686"/>
                    </a:cubicBezTo>
                    <a:cubicBezTo>
                      <a:pt x="1351" y="888"/>
                      <a:pt x="1431" y="1070"/>
                      <a:pt x="1472" y="1272"/>
                    </a:cubicBezTo>
                    <a:cubicBezTo>
                      <a:pt x="1391" y="1030"/>
                      <a:pt x="1270" y="788"/>
                      <a:pt x="1109" y="565"/>
                    </a:cubicBezTo>
                    <a:cubicBezTo>
                      <a:pt x="988" y="404"/>
                      <a:pt x="827" y="243"/>
                      <a:pt x="625" y="243"/>
                    </a:cubicBezTo>
                    <a:cubicBezTo>
                      <a:pt x="612" y="242"/>
                      <a:pt x="599" y="241"/>
                      <a:pt x="586" y="241"/>
                    </a:cubicBezTo>
                    <a:cubicBezTo>
                      <a:pt x="361" y="241"/>
                      <a:pt x="176" y="397"/>
                      <a:pt x="81" y="605"/>
                    </a:cubicBezTo>
                    <a:cubicBezTo>
                      <a:pt x="1" y="807"/>
                      <a:pt x="1" y="1049"/>
                      <a:pt x="20" y="1272"/>
                    </a:cubicBezTo>
                    <a:cubicBezTo>
                      <a:pt x="81" y="2078"/>
                      <a:pt x="302" y="2863"/>
                      <a:pt x="525" y="3651"/>
                    </a:cubicBezTo>
                    <a:cubicBezTo>
                      <a:pt x="544" y="3772"/>
                      <a:pt x="585" y="3912"/>
                      <a:pt x="646" y="4033"/>
                    </a:cubicBezTo>
                    <a:cubicBezTo>
                      <a:pt x="1073" y="4328"/>
                      <a:pt x="1577" y="4515"/>
                      <a:pt x="2085" y="4515"/>
                    </a:cubicBezTo>
                    <a:cubicBezTo>
                      <a:pt x="2271" y="4515"/>
                      <a:pt x="2457" y="4490"/>
                      <a:pt x="2641" y="4436"/>
                    </a:cubicBezTo>
                    <a:cubicBezTo>
                      <a:pt x="2783" y="4396"/>
                      <a:pt x="2904" y="4336"/>
                      <a:pt x="3044" y="4275"/>
                    </a:cubicBezTo>
                    <a:cubicBezTo>
                      <a:pt x="3025" y="2683"/>
                      <a:pt x="2541" y="1251"/>
                      <a:pt x="1714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19"/>
              <p:cNvSpPr/>
              <p:nvPr/>
            </p:nvSpPr>
            <p:spPr>
              <a:xfrm flipH="1">
                <a:off x="6558425" y="831362"/>
                <a:ext cx="507706" cy="581941"/>
              </a:xfrm>
              <a:custGeom>
                <a:avLst/>
                <a:gdLst/>
                <a:ahLst/>
                <a:cxnLst/>
                <a:rect l="l" t="t" r="r" b="b"/>
                <a:pathLst>
                  <a:path w="8248" h="9454" extrusionOk="0">
                    <a:moveTo>
                      <a:pt x="3520" y="0"/>
                    </a:moveTo>
                    <a:cubicBezTo>
                      <a:pt x="2964" y="0"/>
                      <a:pt x="2411" y="152"/>
                      <a:pt x="1976" y="505"/>
                    </a:cubicBezTo>
                    <a:cubicBezTo>
                      <a:pt x="1331" y="1008"/>
                      <a:pt x="1009" y="1957"/>
                      <a:pt x="1352" y="2702"/>
                    </a:cubicBezTo>
                    <a:cubicBezTo>
                      <a:pt x="1286" y="2683"/>
                      <a:pt x="1219" y="2674"/>
                      <a:pt x="1152" y="2674"/>
                    </a:cubicBezTo>
                    <a:cubicBezTo>
                      <a:pt x="933" y="2674"/>
                      <a:pt x="715" y="2770"/>
                      <a:pt x="546" y="2924"/>
                    </a:cubicBezTo>
                    <a:cubicBezTo>
                      <a:pt x="344" y="3126"/>
                      <a:pt x="223" y="3408"/>
                      <a:pt x="143" y="3690"/>
                    </a:cubicBezTo>
                    <a:cubicBezTo>
                      <a:pt x="1" y="4315"/>
                      <a:pt x="484" y="5182"/>
                      <a:pt x="667" y="5787"/>
                    </a:cubicBezTo>
                    <a:cubicBezTo>
                      <a:pt x="1073" y="7251"/>
                      <a:pt x="2845" y="8873"/>
                      <a:pt x="4689" y="8873"/>
                    </a:cubicBezTo>
                    <a:cubicBezTo>
                      <a:pt x="5025" y="8873"/>
                      <a:pt x="5364" y="8819"/>
                      <a:pt x="5697" y="8700"/>
                    </a:cubicBezTo>
                    <a:lnTo>
                      <a:pt x="5697" y="8700"/>
                    </a:lnTo>
                    <a:lnTo>
                      <a:pt x="4234" y="9314"/>
                    </a:lnTo>
                    <a:cubicBezTo>
                      <a:pt x="4492" y="9410"/>
                      <a:pt x="4746" y="9454"/>
                      <a:pt x="4993" y="9454"/>
                    </a:cubicBezTo>
                    <a:cubicBezTo>
                      <a:pt x="6616" y="9454"/>
                      <a:pt x="7928" y="7556"/>
                      <a:pt x="8086" y="6069"/>
                    </a:cubicBezTo>
                    <a:cubicBezTo>
                      <a:pt x="8247" y="4395"/>
                      <a:pt x="7500" y="2621"/>
                      <a:pt x="6371" y="1432"/>
                    </a:cubicBezTo>
                    <a:cubicBezTo>
                      <a:pt x="5807" y="847"/>
                      <a:pt x="5121" y="323"/>
                      <a:pt x="4315" y="102"/>
                    </a:cubicBezTo>
                    <a:cubicBezTo>
                      <a:pt x="4058" y="36"/>
                      <a:pt x="3789" y="0"/>
                      <a:pt x="3520" y="0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19"/>
              <p:cNvSpPr/>
              <p:nvPr/>
            </p:nvSpPr>
            <p:spPr>
              <a:xfrm flipH="1">
                <a:off x="6704865" y="1006363"/>
                <a:ext cx="157765" cy="157642"/>
              </a:xfrm>
              <a:custGeom>
                <a:avLst/>
                <a:gdLst/>
                <a:ahLst/>
                <a:cxnLst/>
                <a:rect l="l" t="t" r="r" b="b"/>
                <a:pathLst>
                  <a:path w="2563" h="2561" extrusionOk="0">
                    <a:moveTo>
                      <a:pt x="1291" y="1"/>
                    </a:moveTo>
                    <a:cubicBezTo>
                      <a:pt x="586" y="1"/>
                      <a:pt x="1" y="565"/>
                      <a:pt x="1" y="1270"/>
                    </a:cubicBezTo>
                    <a:cubicBezTo>
                      <a:pt x="1" y="1976"/>
                      <a:pt x="586" y="2560"/>
                      <a:pt x="1291" y="2560"/>
                    </a:cubicBezTo>
                    <a:cubicBezTo>
                      <a:pt x="1998" y="2560"/>
                      <a:pt x="2562" y="1976"/>
                      <a:pt x="2562" y="1270"/>
                    </a:cubicBezTo>
                    <a:cubicBezTo>
                      <a:pt x="2562" y="565"/>
                      <a:pt x="1998" y="1"/>
                      <a:pt x="1291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9"/>
              <p:cNvSpPr/>
              <p:nvPr/>
            </p:nvSpPr>
            <p:spPr>
              <a:xfrm flipH="1">
                <a:off x="6237047" y="1101773"/>
                <a:ext cx="414573" cy="237233"/>
              </a:xfrm>
              <a:custGeom>
                <a:avLst/>
                <a:gdLst/>
                <a:ahLst/>
                <a:cxnLst/>
                <a:rect l="l" t="t" r="r" b="b"/>
                <a:pathLst>
                  <a:path w="6735" h="3854" extrusionOk="0">
                    <a:moveTo>
                      <a:pt x="2840" y="1"/>
                    </a:moveTo>
                    <a:cubicBezTo>
                      <a:pt x="2790" y="1"/>
                      <a:pt x="2763" y="2"/>
                      <a:pt x="2763" y="2"/>
                    </a:cubicBezTo>
                    <a:cubicBezTo>
                      <a:pt x="807" y="346"/>
                      <a:pt x="545" y="1333"/>
                      <a:pt x="545" y="1333"/>
                    </a:cubicBezTo>
                    <a:cubicBezTo>
                      <a:pt x="545" y="1333"/>
                      <a:pt x="223" y="2301"/>
                      <a:pt x="121" y="2663"/>
                    </a:cubicBezTo>
                    <a:cubicBezTo>
                      <a:pt x="0" y="3026"/>
                      <a:pt x="1271" y="3854"/>
                      <a:pt x="1654" y="3854"/>
                    </a:cubicBezTo>
                    <a:cubicBezTo>
                      <a:pt x="2016" y="3854"/>
                      <a:pt x="5645" y="2784"/>
                      <a:pt x="6573" y="2502"/>
                    </a:cubicBezTo>
                    <a:cubicBezTo>
                      <a:pt x="6674" y="2483"/>
                      <a:pt x="6734" y="2341"/>
                      <a:pt x="6674" y="2241"/>
                    </a:cubicBezTo>
                    <a:cubicBezTo>
                      <a:pt x="5340" y="113"/>
                      <a:pt x="3263" y="1"/>
                      <a:pt x="2840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19"/>
              <p:cNvSpPr/>
              <p:nvPr/>
            </p:nvSpPr>
            <p:spPr>
              <a:xfrm flipH="1">
                <a:off x="6238278" y="1245873"/>
                <a:ext cx="399677" cy="37241"/>
              </a:xfrm>
              <a:custGeom>
                <a:avLst/>
                <a:gdLst/>
                <a:ahLst/>
                <a:cxnLst/>
                <a:rect l="l" t="t" r="r" b="b"/>
                <a:pathLst>
                  <a:path w="6493" h="605" extrusionOk="0">
                    <a:moveTo>
                      <a:pt x="5477" y="0"/>
                    </a:moveTo>
                    <a:cubicBezTo>
                      <a:pt x="3330" y="0"/>
                      <a:pt x="95" y="464"/>
                      <a:pt x="61" y="464"/>
                    </a:cubicBezTo>
                    <a:cubicBezTo>
                      <a:pt x="20" y="464"/>
                      <a:pt x="1" y="505"/>
                      <a:pt x="1" y="545"/>
                    </a:cubicBezTo>
                    <a:cubicBezTo>
                      <a:pt x="1" y="585"/>
                      <a:pt x="41" y="605"/>
                      <a:pt x="61" y="605"/>
                    </a:cubicBezTo>
                    <a:lnTo>
                      <a:pt x="82" y="605"/>
                    </a:lnTo>
                    <a:cubicBezTo>
                      <a:pt x="116" y="605"/>
                      <a:pt x="3333" y="142"/>
                      <a:pt x="5476" y="142"/>
                    </a:cubicBezTo>
                    <a:cubicBezTo>
                      <a:pt x="5822" y="142"/>
                      <a:pt x="6140" y="154"/>
                      <a:pt x="6412" y="182"/>
                    </a:cubicBezTo>
                    <a:cubicBezTo>
                      <a:pt x="6452" y="182"/>
                      <a:pt x="6472" y="142"/>
                      <a:pt x="6493" y="101"/>
                    </a:cubicBezTo>
                    <a:cubicBezTo>
                      <a:pt x="6493" y="81"/>
                      <a:pt x="6452" y="40"/>
                      <a:pt x="6412" y="40"/>
                    </a:cubicBezTo>
                    <a:cubicBezTo>
                      <a:pt x="6141" y="12"/>
                      <a:pt x="5823" y="0"/>
                      <a:pt x="5477" y="0"/>
                    </a:cubicBezTo>
                    <a:close/>
                  </a:path>
                </a:pathLst>
              </a:custGeom>
              <a:solidFill>
                <a:srgbClr val="6F72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19"/>
              <p:cNvSpPr/>
              <p:nvPr/>
            </p:nvSpPr>
            <p:spPr>
              <a:xfrm flipH="1">
                <a:off x="6755832" y="780087"/>
                <a:ext cx="35517" cy="2967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482" extrusionOk="0">
                    <a:moveTo>
                      <a:pt x="147" y="0"/>
                    </a:moveTo>
                    <a:cubicBezTo>
                      <a:pt x="40" y="0"/>
                      <a:pt x="0" y="122"/>
                      <a:pt x="53" y="228"/>
                    </a:cubicBezTo>
                    <a:cubicBezTo>
                      <a:pt x="114" y="330"/>
                      <a:pt x="254" y="411"/>
                      <a:pt x="356" y="451"/>
                    </a:cubicBezTo>
                    <a:cubicBezTo>
                      <a:pt x="386" y="471"/>
                      <a:pt x="421" y="481"/>
                      <a:pt x="453" y="481"/>
                    </a:cubicBezTo>
                    <a:cubicBezTo>
                      <a:pt x="486" y="481"/>
                      <a:pt x="516" y="471"/>
                      <a:pt x="537" y="451"/>
                    </a:cubicBezTo>
                    <a:cubicBezTo>
                      <a:pt x="577" y="411"/>
                      <a:pt x="577" y="370"/>
                      <a:pt x="577" y="309"/>
                    </a:cubicBezTo>
                    <a:cubicBezTo>
                      <a:pt x="557" y="269"/>
                      <a:pt x="537" y="228"/>
                      <a:pt x="496" y="188"/>
                    </a:cubicBezTo>
                    <a:cubicBezTo>
                      <a:pt x="416" y="88"/>
                      <a:pt x="316" y="27"/>
                      <a:pt x="195" y="7"/>
                    </a:cubicBezTo>
                    <a:cubicBezTo>
                      <a:pt x="178" y="3"/>
                      <a:pt x="162" y="0"/>
                      <a:pt x="147" y="0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19"/>
              <p:cNvSpPr/>
              <p:nvPr/>
            </p:nvSpPr>
            <p:spPr>
              <a:xfrm flipH="1">
                <a:off x="6757002" y="723272"/>
                <a:ext cx="36933" cy="30162"/>
              </a:xfrm>
              <a:custGeom>
                <a:avLst/>
                <a:gdLst/>
                <a:ahLst/>
                <a:cxnLst/>
                <a:rect l="l" t="t" r="r" b="b"/>
                <a:pathLst>
                  <a:path w="600" h="490" extrusionOk="0">
                    <a:moveTo>
                      <a:pt x="169" y="1"/>
                    </a:moveTo>
                    <a:cubicBezTo>
                      <a:pt x="47" y="1"/>
                      <a:pt x="0" y="131"/>
                      <a:pt x="75" y="224"/>
                    </a:cubicBezTo>
                    <a:cubicBezTo>
                      <a:pt x="135" y="345"/>
                      <a:pt x="277" y="426"/>
                      <a:pt x="377" y="466"/>
                    </a:cubicBezTo>
                    <a:cubicBezTo>
                      <a:pt x="412" y="478"/>
                      <a:pt x="454" y="489"/>
                      <a:pt x="490" y="489"/>
                    </a:cubicBezTo>
                    <a:cubicBezTo>
                      <a:pt x="517" y="489"/>
                      <a:pt x="542" y="483"/>
                      <a:pt x="559" y="466"/>
                    </a:cubicBezTo>
                    <a:cubicBezTo>
                      <a:pt x="599" y="426"/>
                      <a:pt x="599" y="366"/>
                      <a:pt x="579" y="326"/>
                    </a:cubicBezTo>
                    <a:cubicBezTo>
                      <a:pt x="579" y="285"/>
                      <a:pt x="559" y="245"/>
                      <a:pt x="519" y="205"/>
                    </a:cubicBezTo>
                    <a:cubicBezTo>
                      <a:pt x="438" y="103"/>
                      <a:pt x="317" y="43"/>
                      <a:pt x="196" y="3"/>
                    </a:cubicBezTo>
                    <a:cubicBezTo>
                      <a:pt x="187" y="2"/>
                      <a:pt x="178" y="1"/>
                      <a:pt x="169" y="1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19"/>
              <p:cNvSpPr/>
              <p:nvPr/>
            </p:nvSpPr>
            <p:spPr>
              <a:xfrm flipH="1">
                <a:off x="6708681" y="705914"/>
                <a:ext cx="35702" cy="30531"/>
              </a:xfrm>
              <a:custGeom>
                <a:avLst/>
                <a:gdLst/>
                <a:ahLst/>
                <a:cxnLst/>
                <a:rect l="l" t="t" r="r" b="b"/>
                <a:pathLst>
                  <a:path w="580" h="496" extrusionOk="0">
                    <a:moveTo>
                      <a:pt x="170" y="1"/>
                    </a:moveTo>
                    <a:cubicBezTo>
                      <a:pt x="48" y="1"/>
                      <a:pt x="0" y="132"/>
                      <a:pt x="56" y="245"/>
                    </a:cubicBezTo>
                    <a:cubicBezTo>
                      <a:pt x="117" y="345"/>
                      <a:pt x="257" y="425"/>
                      <a:pt x="359" y="466"/>
                    </a:cubicBezTo>
                    <a:cubicBezTo>
                      <a:pt x="389" y="486"/>
                      <a:pt x="424" y="496"/>
                      <a:pt x="457" y="496"/>
                    </a:cubicBezTo>
                    <a:cubicBezTo>
                      <a:pt x="489" y="496"/>
                      <a:pt x="519" y="486"/>
                      <a:pt x="540" y="466"/>
                    </a:cubicBezTo>
                    <a:cubicBezTo>
                      <a:pt x="580" y="425"/>
                      <a:pt x="580" y="366"/>
                      <a:pt x="580" y="325"/>
                    </a:cubicBezTo>
                    <a:cubicBezTo>
                      <a:pt x="561" y="285"/>
                      <a:pt x="540" y="245"/>
                      <a:pt x="499" y="204"/>
                    </a:cubicBezTo>
                    <a:cubicBezTo>
                      <a:pt x="419" y="103"/>
                      <a:pt x="319" y="43"/>
                      <a:pt x="198" y="3"/>
                    </a:cubicBezTo>
                    <a:cubicBezTo>
                      <a:pt x="188" y="1"/>
                      <a:pt x="179" y="1"/>
                      <a:pt x="170" y="1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19"/>
              <p:cNvSpPr/>
              <p:nvPr/>
            </p:nvSpPr>
            <p:spPr>
              <a:xfrm flipH="1">
                <a:off x="6655251" y="742846"/>
                <a:ext cx="35640" cy="29854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85" extrusionOk="0">
                    <a:moveTo>
                      <a:pt x="148" y="1"/>
                    </a:moveTo>
                    <a:cubicBezTo>
                      <a:pt x="42" y="1"/>
                      <a:pt x="1" y="122"/>
                      <a:pt x="54" y="229"/>
                    </a:cubicBezTo>
                    <a:cubicBezTo>
                      <a:pt x="114" y="330"/>
                      <a:pt x="256" y="411"/>
                      <a:pt x="356" y="470"/>
                    </a:cubicBezTo>
                    <a:cubicBezTo>
                      <a:pt x="382" y="479"/>
                      <a:pt x="411" y="484"/>
                      <a:pt x="439" y="484"/>
                    </a:cubicBezTo>
                    <a:cubicBezTo>
                      <a:pt x="478" y="484"/>
                      <a:pt x="515" y="475"/>
                      <a:pt x="538" y="451"/>
                    </a:cubicBezTo>
                    <a:cubicBezTo>
                      <a:pt x="579" y="411"/>
                      <a:pt x="579" y="370"/>
                      <a:pt x="579" y="309"/>
                    </a:cubicBezTo>
                    <a:cubicBezTo>
                      <a:pt x="558" y="269"/>
                      <a:pt x="538" y="229"/>
                      <a:pt x="498" y="188"/>
                    </a:cubicBezTo>
                    <a:cubicBezTo>
                      <a:pt x="417" y="88"/>
                      <a:pt x="316" y="27"/>
                      <a:pt x="195" y="8"/>
                    </a:cubicBezTo>
                    <a:cubicBezTo>
                      <a:pt x="178" y="3"/>
                      <a:pt x="162" y="1"/>
                      <a:pt x="148" y="1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19"/>
              <p:cNvSpPr/>
              <p:nvPr/>
            </p:nvSpPr>
            <p:spPr>
              <a:xfrm flipH="1">
                <a:off x="6703695" y="764206"/>
                <a:ext cx="35763" cy="30224"/>
              </a:xfrm>
              <a:custGeom>
                <a:avLst/>
                <a:gdLst/>
                <a:ahLst/>
                <a:cxnLst/>
                <a:rect l="l" t="t" r="r" b="b"/>
                <a:pathLst>
                  <a:path w="581" h="491" extrusionOk="0">
                    <a:moveTo>
                      <a:pt x="172" y="1"/>
                    </a:moveTo>
                    <a:cubicBezTo>
                      <a:pt x="49" y="1"/>
                      <a:pt x="0" y="130"/>
                      <a:pt x="56" y="225"/>
                    </a:cubicBezTo>
                    <a:cubicBezTo>
                      <a:pt x="137" y="346"/>
                      <a:pt x="258" y="427"/>
                      <a:pt x="360" y="467"/>
                    </a:cubicBezTo>
                    <a:cubicBezTo>
                      <a:pt x="394" y="478"/>
                      <a:pt x="436" y="490"/>
                      <a:pt x="473" y="490"/>
                    </a:cubicBezTo>
                    <a:cubicBezTo>
                      <a:pt x="499" y="490"/>
                      <a:pt x="523" y="484"/>
                      <a:pt x="540" y="467"/>
                    </a:cubicBezTo>
                    <a:cubicBezTo>
                      <a:pt x="581" y="427"/>
                      <a:pt x="581" y="365"/>
                      <a:pt x="581" y="325"/>
                    </a:cubicBezTo>
                    <a:lnTo>
                      <a:pt x="521" y="204"/>
                    </a:lnTo>
                    <a:cubicBezTo>
                      <a:pt x="419" y="104"/>
                      <a:pt x="319" y="43"/>
                      <a:pt x="198" y="3"/>
                    </a:cubicBezTo>
                    <a:cubicBezTo>
                      <a:pt x="189" y="1"/>
                      <a:pt x="181" y="1"/>
                      <a:pt x="172" y="1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19"/>
              <p:cNvSpPr/>
              <p:nvPr/>
            </p:nvSpPr>
            <p:spPr>
              <a:xfrm flipH="1">
                <a:off x="6131542" y="3689419"/>
                <a:ext cx="62109" cy="75713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230" extrusionOk="0">
                    <a:moveTo>
                      <a:pt x="504" y="0"/>
                    </a:moveTo>
                    <a:cubicBezTo>
                      <a:pt x="221" y="0"/>
                      <a:pt x="0" y="282"/>
                      <a:pt x="0" y="624"/>
                    </a:cubicBezTo>
                    <a:cubicBezTo>
                      <a:pt x="0" y="968"/>
                      <a:pt x="221" y="1229"/>
                      <a:pt x="504" y="1229"/>
                    </a:cubicBezTo>
                    <a:cubicBezTo>
                      <a:pt x="786" y="1229"/>
                      <a:pt x="1009" y="968"/>
                      <a:pt x="1009" y="624"/>
                    </a:cubicBezTo>
                    <a:cubicBezTo>
                      <a:pt x="1009" y="282"/>
                      <a:pt x="786" y="0"/>
                      <a:pt x="504" y="0"/>
                    </a:cubicBezTo>
                    <a:close/>
                  </a:path>
                </a:pathLst>
              </a:custGeom>
              <a:solidFill>
                <a:srgbClr val="F29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19"/>
              <p:cNvSpPr/>
              <p:nvPr/>
            </p:nvSpPr>
            <p:spPr>
              <a:xfrm flipH="1">
                <a:off x="6016188" y="3829580"/>
                <a:ext cx="62109" cy="75836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232" extrusionOk="0">
                    <a:moveTo>
                      <a:pt x="505" y="0"/>
                    </a:moveTo>
                    <a:cubicBezTo>
                      <a:pt x="223" y="0"/>
                      <a:pt x="1" y="283"/>
                      <a:pt x="1" y="605"/>
                    </a:cubicBezTo>
                    <a:cubicBezTo>
                      <a:pt x="1" y="949"/>
                      <a:pt x="223" y="1231"/>
                      <a:pt x="505" y="1231"/>
                    </a:cubicBezTo>
                    <a:cubicBezTo>
                      <a:pt x="788" y="1231"/>
                      <a:pt x="1009" y="949"/>
                      <a:pt x="1009" y="605"/>
                    </a:cubicBezTo>
                    <a:cubicBezTo>
                      <a:pt x="1009" y="283"/>
                      <a:pt x="788" y="0"/>
                      <a:pt x="505" y="0"/>
                    </a:cubicBezTo>
                    <a:close/>
                  </a:path>
                </a:pathLst>
              </a:custGeom>
              <a:solidFill>
                <a:srgbClr val="F29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8" name="Google Shape;798;p19"/>
              <p:cNvSpPr/>
              <p:nvPr/>
            </p:nvSpPr>
            <p:spPr>
              <a:xfrm flipH="1">
                <a:off x="5990089" y="3657103"/>
                <a:ext cx="62109" cy="74543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211" extrusionOk="0">
                    <a:moveTo>
                      <a:pt x="504" y="1"/>
                    </a:moveTo>
                    <a:cubicBezTo>
                      <a:pt x="222" y="1"/>
                      <a:pt x="1" y="262"/>
                      <a:pt x="1" y="606"/>
                    </a:cubicBezTo>
                    <a:cubicBezTo>
                      <a:pt x="1" y="948"/>
                      <a:pt x="222" y="1211"/>
                      <a:pt x="504" y="1211"/>
                    </a:cubicBezTo>
                    <a:cubicBezTo>
                      <a:pt x="786" y="1211"/>
                      <a:pt x="1009" y="948"/>
                      <a:pt x="1009" y="606"/>
                    </a:cubicBezTo>
                    <a:cubicBezTo>
                      <a:pt x="1009" y="262"/>
                      <a:pt x="786" y="1"/>
                      <a:pt x="504" y="1"/>
                    </a:cubicBezTo>
                    <a:close/>
                  </a:path>
                </a:pathLst>
              </a:custGeom>
              <a:solidFill>
                <a:srgbClr val="F29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9" name="Google Shape;799;p19"/>
              <p:cNvSpPr/>
              <p:nvPr/>
            </p:nvSpPr>
            <p:spPr>
              <a:xfrm flipH="1">
                <a:off x="8499375" y="3124222"/>
                <a:ext cx="83222" cy="75651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1229" extrusionOk="0">
                    <a:moveTo>
                      <a:pt x="668" y="0"/>
                    </a:moveTo>
                    <a:cubicBezTo>
                      <a:pt x="521" y="0"/>
                      <a:pt x="377" y="56"/>
                      <a:pt x="263" y="169"/>
                    </a:cubicBezTo>
                    <a:cubicBezTo>
                      <a:pt x="0" y="392"/>
                      <a:pt x="0" y="774"/>
                      <a:pt x="223" y="1037"/>
                    </a:cubicBezTo>
                    <a:cubicBezTo>
                      <a:pt x="338" y="1163"/>
                      <a:pt x="496" y="1229"/>
                      <a:pt x="659" y="1229"/>
                    </a:cubicBezTo>
                    <a:cubicBezTo>
                      <a:pt x="810" y="1229"/>
                      <a:pt x="963" y="1173"/>
                      <a:pt x="1089" y="1057"/>
                    </a:cubicBezTo>
                    <a:cubicBezTo>
                      <a:pt x="1331" y="836"/>
                      <a:pt x="1352" y="452"/>
                      <a:pt x="1129" y="210"/>
                    </a:cubicBezTo>
                    <a:cubicBezTo>
                      <a:pt x="1001" y="71"/>
                      <a:pt x="833" y="0"/>
                      <a:pt x="668" y="0"/>
                    </a:cubicBezTo>
                    <a:close/>
                  </a:path>
                </a:pathLst>
              </a:custGeom>
              <a:solidFill>
                <a:srgbClr val="ABBC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0" name="Google Shape;800;p19"/>
              <p:cNvSpPr/>
              <p:nvPr/>
            </p:nvSpPr>
            <p:spPr>
              <a:xfrm flipH="1">
                <a:off x="8696720" y="3115543"/>
                <a:ext cx="84453" cy="75836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232" extrusionOk="0">
                    <a:moveTo>
                      <a:pt x="689" y="0"/>
                    </a:moveTo>
                    <a:cubicBezTo>
                      <a:pt x="542" y="0"/>
                      <a:pt x="396" y="56"/>
                      <a:pt x="283" y="170"/>
                    </a:cubicBezTo>
                    <a:cubicBezTo>
                      <a:pt x="21" y="391"/>
                      <a:pt x="0" y="775"/>
                      <a:pt x="242" y="1036"/>
                    </a:cubicBezTo>
                    <a:cubicBezTo>
                      <a:pt x="361" y="1165"/>
                      <a:pt x="525" y="1231"/>
                      <a:pt x="692" y="1231"/>
                    </a:cubicBezTo>
                    <a:cubicBezTo>
                      <a:pt x="838" y="1231"/>
                      <a:pt x="987" y="1181"/>
                      <a:pt x="1110" y="1077"/>
                    </a:cubicBezTo>
                    <a:cubicBezTo>
                      <a:pt x="1352" y="835"/>
                      <a:pt x="1371" y="452"/>
                      <a:pt x="1150" y="210"/>
                    </a:cubicBezTo>
                    <a:cubicBezTo>
                      <a:pt x="1022" y="71"/>
                      <a:pt x="854" y="0"/>
                      <a:pt x="689" y="0"/>
                    </a:cubicBezTo>
                    <a:close/>
                  </a:path>
                </a:pathLst>
              </a:custGeom>
              <a:solidFill>
                <a:srgbClr val="ABBC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1" name="Google Shape;801;p19"/>
              <p:cNvSpPr/>
              <p:nvPr/>
            </p:nvSpPr>
            <p:spPr>
              <a:xfrm flipH="1">
                <a:off x="8602418" y="3264136"/>
                <a:ext cx="84453" cy="75836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232" extrusionOk="0">
                    <a:moveTo>
                      <a:pt x="681" y="0"/>
                    </a:moveTo>
                    <a:cubicBezTo>
                      <a:pt x="535" y="0"/>
                      <a:pt x="386" y="51"/>
                      <a:pt x="263" y="154"/>
                    </a:cubicBezTo>
                    <a:cubicBezTo>
                      <a:pt x="22" y="396"/>
                      <a:pt x="1" y="780"/>
                      <a:pt x="242" y="1022"/>
                    </a:cubicBezTo>
                    <a:cubicBezTo>
                      <a:pt x="361" y="1161"/>
                      <a:pt x="524" y="1232"/>
                      <a:pt x="687" y="1232"/>
                    </a:cubicBezTo>
                    <a:cubicBezTo>
                      <a:pt x="831" y="1232"/>
                      <a:pt x="976" y="1176"/>
                      <a:pt x="1089" y="1062"/>
                    </a:cubicBezTo>
                    <a:cubicBezTo>
                      <a:pt x="1352" y="840"/>
                      <a:pt x="1372" y="458"/>
                      <a:pt x="1130" y="195"/>
                    </a:cubicBezTo>
                    <a:cubicBezTo>
                      <a:pt x="1012" y="66"/>
                      <a:pt x="848" y="0"/>
                      <a:pt x="681" y="0"/>
                    </a:cubicBezTo>
                    <a:close/>
                  </a:path>
                </a:pathLst>
              </a:custGeom>
              <a:solidFill>
                <a:srgbClr val="ABBC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2" name="Google Shape;802;p19"/>
              <p:cNvSpPr/>
              <p:nvPr/>
            </p:nvSpPr>
            <p:spPr>
              <a:xfrm flipH="1">
                <a:off x="7756038" y="393830"/>
                <a:ext cx="284199" cy="1186904"/>
              </a:xfrm>
              <a:custGeom>
                <a:avLst/>
                <a:gdLst/>
                <a:ahLst/>
                <a:cxnLst/>
                <a:rect l="l" t="t" r="r" b="b"/>
                <a:pathLst>
                  <a:path w="4617" h="19282" extrusionOk="0">
                    <a:moveTo>
                      <a:pt x="1149" y="0"/>
                    </a:moveTo>
                    <a:cubicBezTo>
                      <a:pt x="1029" y="0"/>
                      <a:pt x="909" y="62"/>
                      <a:pt x="887" y="173"/>
                    </a:cubicBezTo>
                    <a:cubicBezTo>
                      <a:pt x="645" y="1383"/>
                      <a:pt x="202" y="4266"/>
                      <a:pt x="100" y="8842"/>
                    </a:cubicBezTo>
                    <a:cubicBezTo>
                      <a:pt x="0" y="13943"/>
                      <a:pt x="1815" y="17895"/>
                      <a:pt x="2500" y="19185"/>
                    </a:cubicBezTo>
                    <a:cubicBezTo>
                      <a:pt x="2538" y="19250"/>
                      <a:pt x="2614" y="19281"/>
                      <a:pt x="2689" y="19281"/>
                    </a:cubicBezTo>
                    <a:cubicBezTo>
                      <a:pt x="2776" y="19281"/>
                      <a:pt x="2861" y="19240"/>
                      <a:pt x="2882" y="19164"/>
                    </a:cubicBezTo>
                    <a:cubicBezTo>
                      <a:pt x="3307" y="17511"/>
                      <a:pt x="4616" y="11987"/>
                      <a:pt x="4516" y="8842"/>
                    </a:cubicBezTo>
                    <a:cubicBezTo>
                      <a:pt x="4415" y="5858"/>
                      <a:pt x="2258" y="1686"/>
                      <a:pt x="1390" y="133"/>
                    </a:cubicBezTo>
                    <a:cubicBezTo>
                      <a:pt x="1345" y="42"/>
                      <a:pt x="1247" y="0"/>
                      <a:pt x="1149" y="0"/>
                    </a:cubicBezTo>
                    <a:close/>
                  </a:path>
                </a:pathLst>
              </a:custGeom>
              <a:solidFill>
                <a:srgbClr val="F29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3" name="Google Shape;803;p19"/>
              <p:cNvSpPr/>
              <p:nvPr/>
            </p:nvSpPr>
            <p:spPr>
              <a:xfrm flipH="1">
                <a:off x="7883826" y="394507"/>
                <a:ext cx="91902" cy="1182779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19215" extrusionOk="0">
                    <a:moveTo>
                      <a:pt x="20" y="1"/>
                    </a:moveTo>
                    <a:cubicBezTo>
                      <a:pt x="1" y="1"/>
                      <a:pt x="1" y="22"/>
                      <a:pt x="1" y="41"/>
                    </a:cubicBezTo>
                    <a:cubicBezTo>
                      <a:pt x="20" y="183"/>
                      <a:pt x="1310" y="14457"/>
                      <a:pt x="1412" y="19174"/>
                    </a:cubicBezTo>
                    <a:cubicBezTo>
                      <a:pt x="1412" y="19194"/>
                      <a:pt x="1431" y="19215"/>
                      <a:pt x="1452" y="19215"/>
                    </a:cubicBezTo>
                    <a:cubicBezTo>
                      <a:pt x="1471" y="19215"/>
                      <a:pt x="1492" y="19194"/>
                      <a:pt x="1492" y="19174"/>
                    </a:cubicBezTo>
                    <a:cubicBezTo>
                      <a:pt x="1391" y="14457"/>
                      <a:pt x="81" y="183"/>
                      <a:pt x="60" y="41"/>
                    </a:cubicBezTo>
                    <a:cubicBezTo>
                      <a:pt x="60" y="22"/>
                      <a:pt x="41" y="1"/>
                      <a:pt x="20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4" name="Google Shape;804;p19"/>
              <p:cNvSpPr/>
              <p:nvPr/>
            </p:nvSpPr>
            <p:spPr>
              <a:xfrm flipH="1">
                <a:off x="7775920" y="815543"/>
                <a:ext cx="259393" cy="117632"/>
              </a:xfrm>
              <a:custGeom>
                <a:avLst/>
                <a:gdLst/>
                <a:ahLst/>
                <a:cxnLst/>
                <a:rect l="l" t="t" r="r" b="b"/>
                <a:pathLst>
                  <a:path w="4214" h="1911" extrusionOk="0">
                    <a:moveTo>
                      <a:pt x="4181" y="1"/>
                    </a:moveTo>
                    <a:cubicBezTo>
                      <a:pt x="4174" y="1"/>
                      <a:pt x="4164" y="6"/>
                      <a:pt x="4154" y="15"/>
                    </a:cubicBezTo>
                    <a:lnTo>
                      <a:pt x="1754" y="1830"/>
                    </a:lnTo>
                    <a:lnTo>
                      <a:pt x="60" y="722"/>
                    </a:lnTo>
                    <a:cubicBezTo>
                      <a:pt x="41" y="722"/>
                      <a:pt x="20" y="722"/>
                      <a:pt x="20" y="741"/>
                    </a:cubicBezTo>
                    <a:cubicBezTo>
                      <a:pt x="1" y="762"/>
                      <a:pt x="1" y="781"/>
                      <a:pt x="20" y="781"/>
                    </a:cubicBezTo>
                    <a:lnTo>
                      <a:pt x="1754" y="1891"/>
                    </a:lnTo>
                    <a:lnTo>
                      <a:pt x="1754" y="1910"/>
                    </a:lnTo>
                    <a:cubicBezTo>
                      <a:pt x="1775" y="1910"/>
                      <a:pt x="1775" y="1910"/>
                      <a:pt x="1775" y="1891"/>
                    </a:cubicBezTo>
                    <a:lnTo>
                      <a:pt x="4194" y="56"/>
                    </a:lnTo>
                    <a:cubicBezTo>
                      <a:pt x="4214" y="56"/>
                      <a:pt x="4214" y="36"/>
                      <a:pt x="4194" y="15"/>
                    </a:cubicBezTo>
                    <a:cubicBezTo>
                      <a:pt x="4194" y="6"/>
                      <a:pt x="4189" y="1"/>
                      <a:pt x="4181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5" name="Google Shape;805;p19"/>
              <p:cNvSpPr/>
              <p:nvPr/>
            </p:nvSpPr>
            <p:spPr>
              <a:xfrm flipH="1">
                <a:off x="7758562" y="960382"/>
                <a:ext cx="275520" cy="131605"/>
              </a:xfrm>
              <a:custGeom>
                <a:avLst/>
                <a:gdLst/>
                <a:ahLst/>
                <a:cxnLst/>
                <a:rect l="l" t="t" r="r" b="b"/>
                <a:pathLst>
                  <a:path w="4476" h="2138" extrusionOk="0">
                    <a:moveTo>
                      <a:pt x="4416" y="1"/>
                    </a:moveTo>
                    <a:lnTo>
                      <a:pt x="1976" y="2057"/>
                    </a:lnTo>
                    <a:lnTo>
                      <a:pt x="61" y="485"/>
                    </a:lnTo>
                    <a:lnTo>
                      <a:pt x="0" y="485"/>
                    </a:lnTo>
                    <a:cubicBezTo>
                      <a:pt x="0" y="506"/>
                      <a:pt x="0" y="525"/>
                      <a:pt x="21" y="546"/>
                    </a:cubicBezTo>
                    <a:lnTo>
                      <a:pt x="1957" y="2119"/>
                    </a:lnTo>
                    <a:cubicBezTo>
                      <a:pt x="1957" y="2138"/>
                      <a:pt x="1957" y="2138"/>
                      <a:pt x="1976" y="2138"/>
                    </a:cubicBezTo>
                    <a:cubicBezTo>
                      <a:pt x="1976" y="2138"/>
                      <a:pt x="1997" y="2138"/>
                      <a:pt x="1997" y="2119"/>
                    </a:cubicBezTo>
                    <a:lnTo>
                      <a:pt x="4476" y="62"/>
                    </a:lnTo>
                    <a:lnTo>
                      <a:pt x="4476" y="1"/>
                    </a:ln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6" name="Google Shape;806;p19"/>
              <p:cNvSpPr/>
              <p:nvPr/>
            </p:nvSpPr>
            <p:spPr>
              <a:xfrm flipH="1">
                <a:off x="7773458" y="1145662"/>
                <a:ext cx="246959" cy="89132"/>
              </a:xfrm>
              <a:custGeom>
                <a:avLst/>
                <a:gdLst/>
                <a:ahLst/>
                <a:cxnLst/>
                <a:rect l="l" t="t" r="r" b="b"/>
                <a:pathLst>
                  <a:path w="4012" h="1448" extrusionOk="0">
                    <a:moveTo>
                      <a:pt x="3980" y="1"/>
                    </a:moveTo>
                    <a:cubicBezTo>
                      <a:pt x="3972" y="1"/>
                      <a:pt x="3962" y="5"/>
                      <a:pt x="3952" y="15"/>
                    </a:cubicBezTo>
                    <a:lnTo>
                      <a:pt x="1875" y="1386"/>
                    </a:lnTo>
                    <a:lnTo>
                      <a:pt x="60" y="238"/>
                    </a:lnTo>
                    <a:cubicBezTo>
                      <a:pt x="51" y="227"/>
                      <a:pt x="41" y="222"/>
                      <a:pt x="33" y="222"/>
                    </a:cubicBezTo>
                    <a:cubicBezTo>
                      <a:pt x="25" y="222"/>
                      <a:pt x="20" y="227"/>
                      <a:pt x="20" y="238"/>
                    </a:cubicBezTo>
                    <a:cubicBezTo>
                      <a:pt x="1" y="257"/>
                      <a:pt x="1" y="278"/>
                      <a:pt x="20" y="278"/>
                    </a:cubicBezTo>
                    <a:lnTo>
                      <a:pt x="1856" y="1447"/>
                    </a:lnTo>
                    <a:lnTo>
                      <a:pt x="1896" y="1447"/>
                    </a:lnTo>
                    <a:lnTo>
                      <a:pt x="3993" y="55"/>
                    </a:lnTo>
                    <a:cubicBezTo>
                      <a:pt x="3993" y="55"/>
                      <a:pt x="4012" y="36"/>
                      <a:pt x="3993" y="15"/>
                    </a:cubicBezTo>
                    <a:cubicBezTo>
                      <a:pt x="3993" y="5"/>
                      <a:pt x="3987" y="1"/>
                      <a:pt x="3980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7" name="Google Shape;807;p19"/>
              <p:cNvSpPr/>
              <p:nvPr/>
            </p:nvSpPr>
            <p:spPr>
              <a:xfrm flipH="1">
                <a:off x="7805713" y="1334020"/>
                <a:ext cx="172477" cy="90609"/>
              </a:xfrm>
              <a:custGeom>
                <a:avLst/>
                <a:gdLst/>
                <a:ahLst/>
                <a:cxnLst/>
                <a:rect l="l" t="t" r="r" b="b"/>
                <a:pathLst>
                  <a:path w="2802" h="1472" extrusionOk="0">
                    <a:moveTo>
                      <a:pt x="2742" y="0"/>
                    </a:moveTo>
                    <a:lnTo>
                      <a:pt x="1411" y="1390"/>
                    </a:lnTo>
                    <a:lnTo>
                      <a:pt x="60" y="302"/>
                    </a:lnTo>
                    <a:lnTo>
                      <a:pt x="20" y="302"/>
                    </a:lnTo>
                    <a:cubicBezTo>
                      <a:pt x="0" y="323"/>
                      <a:pt x="20" y="342"/>
                      <a:pt x="20" y="363"/>
                    </a:cubicBezTo>
                    <a:lnTo>
                      <a:pt x="1391" y="1471"/>
                    </a:lnTo>
                    <a:lnTo>
                      <a:pt x="1431" y="1471"/>
                    </a:lnTo>
                    <a:lnTo>
                      <a:pt x="1452" y="1452"/>
                    </a:lnTo>
                    <a:lnTo>
                      <a:pt x="2802" y="60"/>
                    </a:lnTo>
                    <a:lnTo>
                      <a:pt x="2802" y="0"/>
                    </a:ln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808;p19"/>
              <p:cNvSpPr/>
              <p:nvPr/>
            </p:nvSpPr>
            <p:spPr>
              <a:xfrm flipH="1">
                <a:off x="7818085" y="693972"/>
                <a:ext cx="208548" cy="96518"/>
              </a:xfrm>
              <a:custGeom>
                <a:avLst/>
                <a:gdLst/>
                <a:ahLst/>
                <a:cxnLst/>
                <a:rect l="l" t="t" r="r" b="b"/>
                <a:pathLst>
                  <a:path w="3388" h="1568" extrusionOk="0">
                    <a:moveTo>
                      <a:pt x="3357" y="0"/>
                    </a:moveTo>
                    <a:cubicBezTo>
                      <a:pt x="3347" y="0"/>
                      <a:pt x="3337" y="5"/>
                      <a:pt x="3327" y="15"/>
                    </a:cubicBezTo>
                    <a:lnTo>
                      <a:pt x="1411" y="1487"/>
                    </a:lnTo>
                    <a:lnTo>
                      <a:pt x="61" y="781"/>
                    </a:lnTo>
                    <a:cubicBezTo>
                      <a:pt x="51" y="771"/>
                      <a:pt x="41" y="766"/>
                      <a:pt x="33" y="766"/>
                    </a:cubicBezTo>
                    <a:cubicBezTo>
                      <a:pt x="26" y="766"/>
                      <a:pt x="21" y="771"/>
                      <a:pt x="21" y="781"/>
                    </a:cubicBezTo>
                    <a:cubicBezTo>
                      <a:pt x="0" y="802"/>
                      <a:pt x="0" y="821"/>
                      <a:pt x="21" y="842"/>
                    </a:cubicBezTo>
                    <a:lnTo>
                      <a:pt x="1411" y="1547"/>
                    </a:lnTo>
                    <a:lnTo>
                      <a:pt x="1411" y="1568"/>
                    </a:lnTo>
                    <a:cubicBezTo>
                      <a:pt x="1432" y="1568"/>
                      <a:pt x="1432" y="1547"/>
                      <a:pt x="1432" y="1547"/>
                    </a:cubicBezTo>
                    <a:lnTo>
                      <a:pt x="3368" y="55"/>
                    </a:lnTo>
                    <a:cubicBezTo>
                      <a:pt x="3387" y="55"/>
                      <a:pt x="3387" y="35"/>
                      <a:pt x="3387" y="15"/>
                    </a:cubicBezTo>
                    <a:cubicBezTo>
                      <a:pt x="3377" y="5"/>
                      <a:pt x="3367" y="0"/>
                      <a:pt x="3357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9"/>
              <p:cNvSpPr/>
              <p:nvPr/>
            </p:nvSpPr>
            <p:spPr>
              <a:xfrm flipH="1">
                <a:off x="7902168" y="622753"/>
                <a:ext cx="840287" cy="1001500"/>
              </a:xfrm>
              <a:custGeom>
                <a:avLst/>
                <a:gdLst/>
                <a:ahLst/>
                <a:cxnLst/>
                <a:rect l="l" t="t" r="r" b="b"/>
                <a:pathLst>
                  <a:path w="13651" h="16270" extrusionOk="0">
                    <a:moveTo>
                      <a:pt x="317" y="1"/>
                    </a:moveTo>
                    <a:cubicBezTo>
                      <a:pt x="146" y="1"/>
                      <a:pt x="0" y="131"/>
                      <a:pt x="78" y="284"/>
                    </a:cubicBezTo>
                    <a:cubicBezTo>
                      <a:pt x="621" y="1434"/>
                      <a:pt x="2013" y="4115"/>
                      <a:pt x="4774" y="8147"/>
                    </a:cubicBezTo>
                    <a:cubicBezTo>
                      <a:pt x="7860" y="12623"/>
                      <a:pt x="11892" y="15365"/>
                      <a:pt x="13282" y="16232"/>
                    </a:cubicBezTo>
                    <a:cubicBezTo>
                      <a:pt x="13324" y="16258"/>
                      <a:pt x="13369" y="16269"/>
                      <a:pt x="13413" y="16269"/>
                    </a:cubicBezTo>
                    <a:cubicBezTo>
                      <a:pt x="13539" y="16269"/>
                      <a:pt x="13650" y="16175"/>
                      <a:pt x="13605" y="16071"/>
                    </a:cubicBezTo>
                    <a:cubicBezTo>
                      <a:pt x="12940" y="14458"/>
                      <a:pt x="10661" y="9136"/>
                      <a:pt x="8605" y="6434"/>
                    </a:cubicBezTo>
                    <a:cubicBezTo>
                      <a:pt x="6670" y="3873"/>
                      <a:pt x="2194" y="1072"/>
                      <a:pt x="481" y="43"/>
                    </a:cubicBezTo>
                    <a:cubicBezTo>
                      <a:pt x="428" y="14"/>
                      <a:pt x="371" y="1"/>
                      <a:pt x="317" y="1"/>
                    </a:cubicBezTo>
                    <a:close/>
                  </a:path>
                </a:pathLst>
              </a:custGeom>
              <a:solidFill>
                <a:srgbClr val="F29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9"/>
              <p:cNvSpPr/>
              <p:nvPr/>
            </p:nvSpPr>
            <p:spPr>
              <a:xfrm flipH="1">
                <a:off x="7922359" y="626939"/>
                <a:ext cx="812834" cy="997499"/>
              </a:xfrm>
              <a:custGeom>
                <a:avLst/>
                <a:gdLst/>
                <a:ahLst/>
                <a:cxnLst/>
                <a:rect l="l" t="t" r="r" b="b"/>
                <a:pathLst>
                  <a:path w="13205" h="16205" extrusionOk="0">
                    <a:moveTo>
                      <a:pt x="50" y="0"/>
                    </a:moveTo>
                    <a:cubicBezTo>
                      <a:pt x="40" y="0"/>
                      <a:pt x="30" y="5"/>
                      <a:pt x="19" y="15"/>
                    </a:cubicBezTo>
                    <a:cubicBezTo>
                      <a:pt x="0" y="15"/>
                      <a:pt x="0" y="36"/>
                      <a:pt x="19" y="55"/>
                    </a:cubicBezTo>
                    <a:cubicBezTo>
                      <a:pt x="121" y="176"/>
                      <a:pt x="10121" y="12111"/>
                      <a:pt x="13145" y="16184"/>
                    </a:cubicBezTo>
                    <a:cubicBezTo>
                      <a:pt x="13145" y="16205"/>
                      <a:pt x="13164" y="16205"/>
                      <a:pt x="13164" y="16205"/>
                    </a:cubicBezTo>
                    <a:lnTo>
                      <a:pt x="13185" y="16205"/>
                    </a:lnTo>
                    <a:cubicBezTo>
                      <a:pt x="13205" y="16184"/>
                      <a:pt x="13205" y="16164"/>
                      <a:pt x="13205" y="16143"/>
                    </a:cubicBezTo>
                    <a:cubicBezTo>
                      <a:pt x="10181" y="12071"/>
                      <a:pt x="161" y="136"/>
                      <a:pt x="81" y="15"/>
                    </a:cubicBezTo>
                    <a:cubicBezTo>
                      <a:pt x="70" y="5"/>
                      <a:pt x="60" y="0"/>
                      <a:pt x="50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19"/>
              <p:cNvSpPr/>
              <p:nvPr/>
            </p:nvSpPr>
            <p:spPr>
              <a:xfrm flipH="1">
                <a:off x="8529168" y="739522"/>
                <a:ext cx="116708" cy="125449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2038" extrusionOk="0">
                    <a:moveTo>
                      <a:pt x="1855" y="0"/>
                    </a:moveTo>
                    <a:cubicBezTo>
                      <a:pt x="1835" y="0"/>
                      <a:pt x="1815" y="21"/>
                      <a:pt x="1815" y="21"/>
                    </a:cubicBezTo>
                    <a:lnTo>
                      <a:pt x="1673" y="1957"/>
                    </a:lnTo>
                    <a:lnTo>
                      <a:pt x="41" y="1331"/>
                    </a:lnTo>
                    <a:cubicBezTo>
                      <a:pt x="20" y="1331"/>
                      <a:pt x="1" y="1331"/>
                      <a:pt x="1" y="1352"/>
                    </a:cubicBezTo>
                    <a:cubicBezTo>
                      <a:pt x="1" y="1371"/>
                      <a:pt x="1" y="1392"/>
                      <a:pt x="20" y="1392"/>
                    </a:cubicBezTo>
                    <a:lnTo>
                      <a:pt x="1694" y="2037"/>
                    </a:lnTo>
                    <a:lnTo>
                      <a:pt x="1735" y="2037"/>
                    </a:lnTo>
                    <a:lnTo>
                      <a:pt x="1754" y="2016"/>
                    </a:lnTo>
                    <a:lnTo>
                      <a:pt x="1896" y="41"/>
                    </a:lnTo>
                    <a:cubicBezTo>
                      <a:pt x="1896" y="21"/>
                      <a:pt x="1875" y="0"/>
                      <a:pt x="1855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19"/>
              <p:cNvSpPr/>
              <p:nvPr/>
            </p:nvSpPr>
            <p:spPr>
              <a:xfrm flipH="1">
                <a:off x="8298337" y="918216"/>
                <a:ext cx="198638" cy="160166"/>
              </a:xfrm>
              <a:custGeom>
                <a:avLst/>
                <a:gdLst/>
                <a:ahLst/>
                <a:cxnLst/>
                <a:rect l="l" t="t" r="r" b="b"/>
                <a:pathLst>
                  <a:path w="3227" h="2602" extrusionOk="0">
                    <a:moveTo>
                      <a:pt x="3206" y="0"/>
                    </a:moveTo>
                    <a:cubicBezTo>
                      <a:pt x="3186" y="0"/>
                      <a:pt x="3165" y="0"/>
                      <a:pt x="3146" y="21"/>
                    </a:cubicBezTo>
                    <a:lnTo>
                      <a:pt x="2198" y="2521"/>
                    </a:lnTo>
                    <a:lnTo>
                      <a:pt x="41" y="2218"/>
                    </a:lnTo>
                    <a:cubicBezTo>
                      <a:pt x="20" y="2218"/>
                      <a:pt x="1" y="2239"/>
                      <a:pt x="1" y="2258"/>
                    </a:cubicBezTo>
                    <a:cubicBezTo>
                      <a:pt x="1" y="2279"/>
                      <a:pt x="20" y="2279"/>
                      <a:pt x="20" y="2299"/>
                    </a:cubicBezTo>
                    <a:lnTo>
                      <a:pt x="2219" y="2602"/>
                    </a:lnTo>
                    <a:cubicBezTo>
                      <a:pt x="2238" y="2602"/>
                      <a:pt x="2259" y="2581"/>
                      <a:pt x="2259" y="2581"/>
                    </a:cubicBezTo>
                    <a:lnTo>
                      <a:pt x="3206" y="41"/>
                    </a:lnTo>
                    <a:cubicBezTo>
                      <a:pt x="3227" y="21"/>
                      <a:pt x="3206" y="0"/>
                      <a:pt x="3206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9"/>
              <p:cNvSpPr/>
              <p:nvPr/>
            </p:nvSpPr>
            <p:spPr>
              <a:xfrm flipH="1">
                <a:off x="8192893" y="1037325"/>
                <a:ext cx="223445" cy="173831"/>
              </a:xfrm>
              <a:custGeom>
                <a:avLst/>
                <a:gdLst/>
                <a:ahLst/>
                <a:cxnLst/>
                <a:rect l="l" t="t" r="r" b="b"/>
                <a:pathLst>
                  <a:path w="3630" h="2824" extrusionOk="0">
                    <a:moveTo>
                      <a:pt x="3610" y="1"/>
                    </a:moveTo>
                    <a:cubicBezTo>
                      <a:pt x="3589" y="1"/>
                      <a:pt x="3570" y="1"/>
                      <a:pt x="3549" y="22"/>
                    </a:cubicBezTo>
                    <a:lnTo>
                      <a:pt x="2702" y="2764"/>
                    </a:lnTo>
                    <a:lnTo>
                      <a:pt x="62" y="2119"/>
                    </a:lnTo>
                    <a:cubicBezTo>
                      <a:pt x="41" y="2119"/>
                      <a:pt x="22" y="2138"/>
                      <a:pt x="22" y="2159"/>
                    </a:cubicBezTo>
                    <a:cubicBezTo>
                      <a:pt x="1" y="2159"/>
                      <a:pt x="22" y="2178"/>
                      <a:pt x="41" y="2199"/>
                    </a:cubicBezTo>
                    <a:lnTo>
                      <a:pt x="2702" y="2823"/>
                    </a:lnTo>
                    <a:lnTo>
                      <a:pt x="2723" y="2823"/>
                    </a:lnTo>
                    <a:cubicBezTo>
                      <a:pt x="2743" y="2823"/>
                      <a:pt x="2743" y="2823"/>
                      <a:pt x="2743" y="2804"/>
                    </a:cubicBezTo>
                    <a:lnTo>
                      <a:pt x="3630" y="41"/>
                    </a:lnTo>
                    <a:cubicBezTo>
                      <a:pt x="3630" y="22"/>
                      <a:pt x="3610" y="1"/>
                      <a:pt x="3610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19"/>
              <p:cNvSpPr/>
              <p:nvPr/>
            </p:nvSpPr>
            <p:spPr>
              <a:xfrm flipH="1">
                <a:off x="8091143" y="1204939"/>
                <a:ext cx="207256" cy="129142"/>
              </a:xfrm>
              <a:custGeom>
                <a:avLst/>
                <a:gdLst/>
                <a:ahLst/>
                <a:cxnLst/>
                <a:rect l="l" t="t" r="r" b="b"/>
                <a:pathLst>
                  <a:path w="3367" h="2098" extrusionOk="0">
                    <a:moveTo>
                      <a:pt x="3347" y="0"/>
                    </a:moveTo>
                    <a:cubicBezTo>
                      <a:pt x="3326" y="0"/>
                      <a:pt x="3307" y="0"/>
                      <a:pt x="3286" y="20"/>
                    </a:cubicBezTo>
                    <a:lnTo>
                      <a:pt x="2339" y="2016"/>
                    </a:lnTo>
                    <a:lnTo>
                      <a:pt x="41" y="1713"/>
                    </a:lnTo>
                    <a:cubicBezTo>
                      <a:pt x="20" y="1713"/>
                      <a:pt x="1" y="1734"/>
                      <a:pt x="1" y="1734"/>
                    </a:cubicBezTo>
                    <a:cubicBezTo>
                      <a:pt x="1" y="1754"/>
                      <a:pt x="20" y="1775"/>
                      <a:pt x="41" y="1775"/>
                    </a:cubicBezTo>
                    <a:lnTo>
                      <a:pt x="2359" y="2097"/>
                    </a:lnTo>
                    <a:cubicBezTo>
                      <a:pt x="2380" y="2097"/>
                      <a:pt x="2380" y="2076"/>
                      <a:pt x="2399" y="2076"/>
                    </a:cubicBezTo>
                    <a:lnTo>
                      <a:pt x="3347" y="60"/>
                    </a:lnTo>
                    <a:cubicBezTo>
                      <a:pt x="3367" y="41"/>
                      <a:pt x="3347" y="20"/>
                      <a:pt x="3347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19"/>
              <p:cNvSpPr/>
              <p:nvPr/>
            </p:nvSpPr>
            <p:spPr>
              <a:xfrm flipH="1">
                <a:off x="8001765" y="1381171"/>
                <a:ext cx="140284" cy="111722"/>
              </a:xfrm>
              <a:custGeom>
                <a:avLst/>
                <a:gdLst/>
                <a:ahLst/>
                <a:cxnLst/>
                <a:rect l="l" t="t" r="r" b="b"/>
                <a:pathLst>
                  <a:path w="2279" h="1815" extrusionOk="0">
                    <a:moveTo>
                      <a:pt x="2238" y="0"/>
                    </a:moveTo>
                    <a:cubicBezTo>
                      <a:pt x="2219" y="0"/>
                      <a:pt x="2198" y="20"/>
                      <a:pt x="2198" y="41"/>
                    </a:cubicBezTo>
                    <a:lnTo>
                      <a:pt x="1896" y="1753"/>
                    </a:lnTo>
                    <a:lnTo>
                      <a:pt x="61" y="1310"/>
                    </a:lnTo>
                    <a:cubicBezTo>
                      <a:pt x="41" y="1310"/>
                      <a:pt x="20" y="1331"/>
                      <a:pt x="20" y="1350"/>
                    </a:cubicBezTo>
                    <a:cubicBezTo>
                      <a:pt x="1" y="1371"/>
                      <a:pt x="20" y="1371"/>
                      <a:pt x="41" y="1390"/>
                    </a:cubicBezTo>
                    <a:lnTo>
                      <a:pt x="1915" y="1815"/>
                    </a:lnTo>
                    <a:lnTo>
                      <a:pt x="1956" y="1815"/>
                    </a:lnTo>
                    <a:lnTo>
                      <a:pt x="1956" y="1794"/>
                    </a:lnTo>
                    <a:lnTo>
                      <a:pt x="2278" y="41"/>
                    </a:lnTo>
                    <a:cubicBezTo>
                      <a:pt x="2278" y="20"/>
                      <a:pt x="2259" y="0"/>
                      <a:pt x="2238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19"/>
              <p:cNvSpPr/>
              <p:nvPr/>
            </p:nvSpPr>
            <p:spPr>
              <a:xfrm flipH="1">
                <a:off x="8409997" y="828346"/>
                <a:ext cx="152780" cy="129635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2106" extrusionOk="0">
                    <a:moveTo>
                      <a:pt x="2444" y="1"/>
                    </a:moveTo>
                    <a:cubicBezTo>
                      <a:pt x="2431" y="1"/>
                      <a:pt x="2420" y="15"/>
                      <a:pt x="2420" y="30"/>
                    </a:cubicBezTo>
                    <a:lnTo>
                      <a:pt x="1654" y="2046"/>
                    </a:lnTo>
                    <a:lnTo>
                      <a:pt x="22" y="1944"/>
                    </a:lnTo>
                    <a:cubicBezTo>
                      <a:pt x="1" y="1944"/>
                      <a:pt x="1" y="1965"/>
                      <a:pt x="1" y="1985"/>
                    </a:cubicBezTo>
                    <a:cubicBezTo>
                      <a:pt x="1" y="2006"/>
                      <a:pt x="1" y="2006"/>
                      <a:pt x="22" y="2006"/>
                    </a:cubicBezTo>
                    <a:lnTo>
                      <a:pt x="1675" y="2106"/>
                    </a:lnTo>
                    <a:cubicBezTo>
                      <a:pt x="1694" y="2106"/>
                      <a:pt x="1694" y="2106"/>
                      <a:pt x="1715" y="2086"/>
                    </a:cubicBezTo>
                    <a:lnTo>
                      <a:pt x="2481" y="49"/>
                    </a:lnTo>
                    <a:cubicBezTo>
                      <a:pt x="2481" y="30"/>
                      <a:pt x="2460" y="9"/>
                      <a:pt x="2460" y="9"/>
                    </a:cubicBezTo>
                    <a:cubicBezTo>
                      <a:pt x="2455" y="3"/>
                      <a:pt x="2449" y="1"/>
                      <a:pt x="2444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19"/>
              <p:cNvSpPr/>
              <p:nvPr/>
            </p:nvSpPr>
            <p:spPr>
              <a:xfrm rot="1392249" flipH="1">
                <a:off x="5325817" y="4650697"/>
                <a:ext cx="3261452" cy="306384"/>
              </a:xfrm>
              <a:custGeom>
                <a:avLst/>
                <a:gdLst/>
                <a:ahLst/>
                <a:cxnLst/>
                <a:rect l="l" t="t" r="r" b="b"/>
                <a:pathLst>
                  <a:path w="63295" h="5946" extrusionOk="0">
                    <a:moveTo>
                      <a:pt x="50492" y="1"/>
                    </a:moveTo>
                    <a:cubicBezTo>
                      <a:pt x="48526" y="1"/>
                      <a:pt x="46572" y="362"/>
                      <a:pt x="44752" y="768"/>
                    </a:cubicBezTo>
                    <a:cubicBezTo>
                      <a:pt x="43674" y="998"/>
                      <a:pt x="42597" y="1262"/>
                      <a:pt x="41555" y="1510"/>
                    </a:cubicBezTo>
                    <a:cubicBezTo>
                      <a:pt x="37801" y="2409"/>
                      <a:pt x="33922" y="3336"/>
                      <a:pt x="30079" y="3336"/>
                    </a:cubicBezTo>
                    <a:cubicBezTo>
                      <a:pt x="29618" y="3336"/>
                      <a:pt x="29157" y="3322"/>
                      <a:pt x="28698" y="3294"/>
                    </a:cubicBezTo>
                    <a:cubicBezTo>
                      <a:pt x="26491" y="3153"/>
                      <a:pt x="24266" y="2658"/>
                      <a:pt x="22111" y="2181"/>
                    </a:cubicBezTo>
                    <a:cubicBezTo>
                      <a:pt x="20292" y="1792"/>
                      <a:pt x="18420" y="1387"/>
                      <a:pt x="16531" y="1175"/>
                    </a:cubicBezTo>
                    <a:cubicBezTo>
                      <a:pt x="15347" y="1038"/>
                      <a:pt x="14155" y="979"/>
                      <a:pt x="12967" y="979"/>
                    </a:cubicBezTo>
                    <a:cubicBezTo>
                      <a:pt x="8640" y="979"/>
                      <a:pt x="4370" y="1763"/>
                      <a:pt x="795" y="2428"/>
                    </a:cubicBezTo>
                    <a:cubicBezTo>
                      <a:pt x="319" y="2499"/>
                      <a:pt x="1" y="2958"/>
                      <a:pt x="88" y="3435"/>
                    </a:cubicBezTo>
                    <a:cubicBezTo>
                      <a:pt x="169" y="3865"/>
                      <a:pt x="551" y="4152"/>
                      <a:pt x="962" y="4152"/>
                    </a:cubicBezTo>
                    <a:cubicBezTo>
                      <a:pt x="1006" y="4152"/>
                      <a:pt x="1051" y="4149"/>
                      <a:pt x="1096" y="4142"/>
                    </a:cubicBezTo>
                    <a:cubicBezTo>
                      <a:pt x="4617" y="3487"/>
                      <a:pt x="8798" y="2723"/>
                      <a:pt x="12979" y="2723"/>
                    </a:cubicBezTo>
                    <a:cubicBezTo>
                      <a:pt x="14102" y="2723"/>
                      <a:pt x="15225" y="2778"/>
                      <a:pt x="16336" y="2905"/>
                    </a:cubicBezTo>
                    <a:cubicBezTo>
                      <a:pt x="18137" y="3099"/>
                      <a:pt x="19957" y="3506"/>
                      <a:pt x="21740" y="3894"/>
                    </a:cubicBezTo>
                    <a:cubicBezTo>
                      <a:pt x="23948" y="4371"/>
                      <a:pt x="26261" y="4883"/>
                      <a:pt x="28592" y="5025"/>
                    </a:cubicBezTo>
                    <a:cubicBezTo>
                      <a:pt x="29094" y="5056"/>
                      <a:pt x="29595" y="5070"/>
                      <a:pt x="30094" y="5070"/>
                    </a:cubicBezTo>
                    <a:cubicBezTo>
                      <a:pt x="34131" y="5070"/>
                      <a:pt x="38096" y="4116"/>
                      <a:pt x="41961" y="3205"/>
                    </a:cubicBezTo>
                    <a:cubicBezTo>
                      <a:pt x="43003" y="2958"/>
                      <a:pt x="44081" y="2694"/>
                      <a:pt x="45122" y="2463"/>
                    </a:cubicBezTo>
                    <a:cubicBezTo>
                      <a:pt x="47083" y="2034"/>
                      <a:pt x="48755" y="1747"/>
                      <a:pt x="50400" y="1747"/>
                    </a:cubicBezTo>
                    <a:cubicBezTo>
                      <a:pt x="50578" y="1747"/>
                      <a:pt x="50755" y="1750"/>
                      <a:pt x="50933" y="1757"/>
                    </a:cubicBezTo>
                    <a:cubicBezTo>
                      <a:pt x="54959" y="1898"/>
                      <a:pt x="58703" y="3894"/>
                      <a:pt x="61847" y="5819"/>
                    </a:cubicBezTo>
                    <a:cubicBezTo>
                      <a:pt x="61988" y="5905"/>
                      <a:pt x="62144" y="5946"/>
                      <a:pt x="62298" y="5946"/>
                    </a:cubicBezTo>
                    <a:cubicBezTo>
                      <a:pt x="62587" y="5946"/>
                      <a:pt x="62868" y="5801"/>
                      <a:pt x="63029" y="5536"/>
                    </a:cubicBezTo>
                    <a:cubicBezTo>
                      <a:pt x="63295" y="5112"/>
                      <a:pt x="63154" y="4582"/>
                      <a:pt x="62747" y="4335"/>
                    </a:cubicBezTo>
                    <a:cubicBezTo>
                      <a:pt x="60293" y="2816"/>
                      <a:pt x="57467" y="1262"/>
                      <a:pt x="54376" y="504"/>
                    </a:cubicBezTo>
                    <a:cubicBezTo>
                      <a:pt x="53281" y="221"/>
                      <a:pt x="52151" y="44"/>
                      <a:pt x="51003" y="9"/>
                    </a:cubicBezTo>
                    <a:cubicBezTo>
                      <a:pt x="50833" y="4"/>
                      <a:pt x="50663" y="1"/>
                      <a:pt x="5049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19"/>
              <p:cNvSpPr/>
              <p:nvPr/>
            </p:nvSpPr>
            <p:spPr>
              <a:xfrm rot="177018" flipH="1">
                <a:off x="6011314" y="4282182"/>
                <a:ext cx="692519" cy="669384"/>
              </a:xfrm>
              <a:custGeom>
                <a:avLst/>
                <a:gdLst/>
                <a:ahLst/>
                <a:cxnLst/>
                <a:rect l="l" t="t" r="r" b="b"/>
                <a:pathLst>
                  <a:path w="13440" h="12991" extrusionOk="0">
                    <a:moveTo>
                      <a:pt x="12954" y="0"/>
                    </a:moveTo>
                    <a:cubicBezTo>
                      <a:pt x="12910" y="0"/>
                      <a:pt x="12866" y="7"/>
                      <a:pt x="12822" y="20"/>
                    </a:cubicBezTo>
                    <a:cubicBezTo>
                      <a:pt x="11320" y="479"/>
                      <a:pt x="9907" y="1186"/>
                      <a:pt x="8601" y="2050"/>
                    </a:cubicBezTo>
                    <a:cubicBezTo>
                      <a:pt x="7312" y="2916"/>
                      <a:pt x="6128" y="3941"/>
                      <a:pt x="5069" y="5088"/>
                    </a:cubicBezTo>
                    <a:cubicBezTo>
                      <a:pt x="2968" y="7348"/>
                      <a:pt x="1360" y="10016"/>
                      <a:pt x="36" y="12788"/>
                    </a:cubicBezTo>
                    <a:cubicBezTo>
                      <a:pt x="1" y="12858"/>
                      <a:pt x="36" y="12929"/>
                      <a:pt x="107" y="12964"/>
                    </a:cubicBezTo>
                    <a:cubicBezTo>
                      <a:pt x="130" y="12982"/>
                      <a:pt x="156" y="12990"/>
                      <a:pt x="181" y="12990"/>
                    </a:cubicBezTo>
                    <a:cubicBezTo>
                      <a:pt x="230" y="12990"/>
                      <a:pt x="277" y="12959"/>
                      <a:pt x="300" y="12912"/>
                    </a:cubicBezTo>
                    <a:cubicBezTo>
                      <a:pt x="1696" y="10209"/>
                      <a:pt x="3373" y="7631"/>
                      <a:pt x="5492" y="5495"/>
                    </a:cubicBezTo>
                    <a:cubicBezTo>
                      <a:pt x="7612" y="3357"/>
                      <a:pt x="10208" y="1662"/>
                      <a:pt x="13069" y="868"/>
                    </a:cubicBezTo>
                    <a:lnTo>
                      <a:pt x="13086" y="868"/>
                    </a:lnTo>
                    <a:cubicBezTo>
                      <a:pt x="13317" y="779"/>
                      <a:pt x="13439" y="531"/>
                      <a:pt x="13369" y="303"/>
                    </a:cubicBezTo>
                    <a:cubicBezTo>
                      <a:pt x="13312" y="116"/>
                      <a:pt x="13139" y="0"/>
                      <a:pt x="129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19"/>
              <p:cNvSpPr/>
              <p:nvPr/>
            </p:nvSpPr>
            <p:spPr>
              <a:xfrm rot="177018" flipH="1">
                <a:off x="6472170" y="4615903"/>
                <a:ext cx="39160" cy="274998"/>
              </a:xfrm>
              <a:custGeom>
                <a:avLst/>
                <a:gdLst/>
                <a:ahLst/>
                <a:cxnLst/>
                <a:rect l="l" t="t" r="r" b="b"/>
                <a:pathLst>
                  <a:path w="760" h="5337" extrusionOk="0">
                    <a:moveTo>
                      <a:pt x="554" y="0"/>
                    </a:moveTo>
                    <a:cubicBezTo>
                      <a:pt x="477" y="0"/>
                      <a:pt x="404" y="65"/>
                      <a:pt x="389" y="145"/>
                    </a:cubicBezTo>
                    <a:cubicBezTo>
                      <a:pt x="88" y="1840"/>
                      <a:pt x="0" y="3571"/>
                      <a:pt x="71" y="5283"/>
                    </a:cubicBezTo>
                    <a:cubicBezTo>
                      <a:pt x="88" y="5318"/>
                      <a:pt x="106" y="5337"/>
                      <a:pt x="142" y="5337"/>
                    </a:cubicBezTo>
                    <a:cubicBezTo>
                      <a:pt x="194" y="5337"/>
                      <a:pt x="212" y="5318"/>
                      <a:pt x="212" y="5266"/>
                    </a:cubicBezTo>
                    <a:cubicBezTo>
                      <a:pt x="212" y="3571"/>
                      <a:pt x="389" y="1875"/>
                      <a:pt x="742" y="215"/>
                    </a:cubicBezTo>
                    <a:cubicBezTo>
                      <a:pt x="759" y="109"/>
                      <a:pt x="688" y="20"/>
                      <a:pt x="583" y="3"/>
                    </a:cubicBezTo>
                    <a:cubicBezTo>
                      <a:pt x="573" y="1"/>
                      <a:pt x="564" y="0"/>
                      <a:pt x="5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19"/>
              <p:cNvSpPr/>
              <p:nvPr/>
            </p:nvSpPr>
            <p:spPr>
              <a:xfrm rot="177018" flipH="1">
                <a:off x="6572648" y="4814187"/>
                <a:ext cx="374960" cy="657430"/>
              </a:xfrm>
              <a:custGeom>
                <a:avLst/>
                <a:gdLst/>
                <a:ahLst/>
                <a:cxnLst/>
                <a:rect l="l" t="t" r="r" b="b"/>
                <a:pathLst>
                  <a:path w="7277" h="12759" extrusionOk="0">
                    <a:moveTo>
                      <a:pt x="6888" y="1"/>
                    </a:moveTo>
                    <a:lnTo>
                      <a:pt x="6888" y="1"/>
                    </a:lnTo>
                    <a:cubicBezTo>
                      <a:pt x="6888" y="1"/>
                      <a:pt x="3038" y="3762"/>
                      <a:pt x="1378" y="6411"/>
                    </a:cubicBezTo>
                    <a:cubicBezTo>
                      <a:pt x="125" y="8407"/>
                      <a:pt x="1" y="11197"/>
                      <a:pt x="19" y="12450"/>
                    </a:cubicBezTo>
                    <a:cubicBezTo>
                      <a:pt x="19" y="12635"/>
                      <a:pt x="172" y="12759"/>
                      <a:pt x="337" y="12759"/>
                    </a:cubicBezTo>
                    <a:cubicBezTo>
                      <a:pt x="409" y="12759"/>
                      <a:pt x="484" y="12735"/>
                      <a:pt x="549" y="12681"/>
                    </a:cubicBezTo>
                    <a:cubicBezTo>
                      <a:pt x="1273" y="12045"/>
                      <a:pt x="2721" y="10614"/>
                      <a:pt x="4593" y="8141"/>
                    </a:cubicBezTo>
                    <a:cubicBezTo>
                      <a:pt x="7277" y="4574"/>
                      <a:pt x="6888" y="1"/>
                      <a:pt x="68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19"/>
              <p:cNvSpPr/>
              <p:nvPr/>
            </p:nvSpPr>
            <p:spPr>
              <a:xfrm rot="177018" flipH="1">
                <a:off x="6370117" y="4780832"/>
                <a:ext cx="160248" cy="584880"/>
              </a:xfrm>
              <a:custGeom>
                <a:avLst/>
                <a:gdLst/>
                <a:ahLst/>
                <a:cxnLst/>
                <a:rect l="l" t="t" r="r" b="b"/>
                <a:pathLst>
                  <a:path w="3110" h="11351" extrusionOk="0">
                    <a:moveTo>
                      <a:pt x="707" y="0"/>
                    </a:moveTo>
                    <a:cubicBezTo>
                      <a:pt x="707" y="0"/>
                      <a:pt x="1" y="4239"/>
                      <a:pt x="178" y="6730"/>
                    </a:cubicBezTo>
                    <a:cubicBezTo>
                      <a:pt x="302" y="8602"/>
                      <a:pt x="1538" y="10455"/>
                      <a:pt x="2120" y="11251"/>
                    </a:cubicBezTo>
                    <a:cubicBezTo>
                      <a:pt x="2175" y="11319"/>
                      <a:pt x="2249" y="11351"/>
                      <a:pt x="2322" y="11351"/>
                    </a:cubicBezTo>
                    <a:cubicBezTo>
                      <a:pt x="2436" y="11351"/>
                      <a:pt x="2547" y="11274"/>
                      <a:pt x="2579" y="11145"/>
                    </a:cubicBezTo>
                    <a:cubicBezTo>
                      <a:pt x="2739" y="10403"/>
                      <a:pt x="3003" y="8795"/>
                      <a:pt x="3057" y="6341"/>
                    </a:cubicBezTo>
                    <a:cubicBezTo>
                      <a:pt x="3109" y="2774"/>
                      <a:pt x="707" y="0"/>
                      <a:pt x="7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19"/>
              <p:cNvSpPr/>
              <p:nvPr/>
            </p:nvSpPr>
            <p:spPr>
              <a:xfrm rot="2174532" flipH="1">
                <a:off x="5984379" y="4121736"/>
                <a:ext cx="623396" cy="372657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7232" extrusionOk="0">
                    <a:moveTo>
                      <a:pt x="159" y="1"/>
                    </a:moveTo>
                    <a:cubicBezTo>
                      <a:pt x="124" y="1"/>
                      <a:pt x="88" y="14"/>
                      <a:pt x="53" y="40"/>
                    </a:cubicBezTo>
                    <a:cubicBezTo>
                      <a:pt x="1" y="94"/>
                      <a:pt x="1" y="200"/>
                      <a:pt x="53" y="252"/>
                    </a:cubicBezTo>
                    <a:cubicBezTo>
                      <a:pt x="1607" y="1841"/>
                      <a:pt x="3232" y="3414"/>
                      <a:pt x="5104" y="4667"/>
                    </a:cubicBezTo>
                    <a:cubicBezTo>
                      <a:pt x="6041" y="5303"/>
                      <a:pt x="7030" y="5868"/>
                      <a:pt x="8089" y="6310"/>
                    </a:cubicBezTo>
                    <a:cubicBezTo>
                      <a:pt x="9149" y="6751"/>
                      <a:pt x="10261" y="7069"/>
                      <a:pt x="11426" y="7228"/>
                    </a:cubicBezTo>
                    <a:lnTo>
                      <a:pt x="11462" y="7228"/>
                    </a:lnTo>
                    <a:cubicBezTo>
                      <a:pt x="11482" y="7231"/>
                      <a:pt x="11502" y="7232"/>
                      <a:pt x="11522" y="7232"/>
                    </a:cubicBezTo>
                    <a:cubicBezTo>
                      <a:pt x="11813" y="7232"/>
                      <a:pt x="12047" y="6996"/>
                      <a:pt x="12080" y="6698"/>
                    </a:cubicBezTo>
                    <a:cubicBezTo>
                      <a:pt x="12097" y="6381"/>
                      <a:pt x="11850" y="6115"/>
                      <a:pt x="11551" y="6098"/>
                    </a:cubicBezTo>
                    <a:cubicBezTo>
                      <a:pt x="9431" y="5957"/>
                      <a:pt x="7364" y="5180"/>
                      <a:pt x="5476" y="4066"/>
                    </a:cubicBezTo>
                    <a:cubicBezTo>
                      <a:pt x="3604" y="2972"/>
                      <a:pt x="1890" y="1542"/>
                      <a:pt x="265" y="40"/>
                    </a:cubicBezTo>
                    <a:cubicBezTo>
                      <a:pt x="230" y="14"/>
                      <a:pt x="194" y="1"/>
                      <a:pt x="1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19"/>
              <p:cNvSpPr/>
              <p:nvPr/>
            </p:nvSpPr>
            <p:spPr>
              <a:xfrm rot="2174532" flipH="1">
                <a:off x="6613352" y="4113280"/>
                <a:ext cx="593818" cy="461647"/>
              </a:xfrm>
              <a:custGeom>
                <a:avLst/>
                <a:gdLst/>
                <a:ahLst/>
                <a:cxnLst/>
                <a:rect l="l" t="t" r="r" b="b"/>
                <a:pathLst>
                  <a:path w="11524" h="8959" extrusionOk="0">
                    <a:moveTo>
                      <a:pt x="421" y="1"/>
                    </a:moveTo>
                    <a:cubicBezTo>
                      <a:pt x="165" y="1"/>
                      <a:pt x="1" y="264"/>
                      <a:pt x="134" y="482"/>
                    </a:cubicBezTo>
                    <a:cubicBezTo>
                      <a:pt x="645" y="1311"/>
                      <a:pt x="1794" y="2989"/>
                      <a:pt x="3895" y="5250"/>
                    </a:cubicBezTo>
                    <a:cubicBezTo>
                      <a:pt x="6951" y="8535"/>
                      <a:pt x="11524" y="8958"/>
                      <a:pt x="11524" y="8958"/>
                    </a:cubicBezTo>
                    <a:cubicBezTo>
                      <a:pt x="11524" y="8958"/>
                      <a:pt x="8486" y="4508"/>
                      <a:pt x="6174" y="2406"/>
                    </a:cubicBezTo>
                    <a:cubicBezTo>
                      <a:pt x="4424" y="835"/>
                      <a:pt x="1688" y="216"/>
                      <a:pt x="469" y="4"/>
                    </a:cubicBezTo>
                    <a:cubicBezTo>
                      <a:pt x="452" y="2"/>
                      <a:pt x="436" y="1"/>
                      <a:pt x="4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19"/>
              <p:cNvSpPr/>
              <p:nvPr/>
            </p:nvSpPr>
            <p:spPr>
              <a:xfrm rot="2003073" flipH="1">
                <a:off x="7458922" y="4813062"/>
                <a:ext cx="564301" cy="368643"/>
              </a:xfrm>
              <a:custGeom>
                <a:avLst/>
                <a:gdLst/>
                <a:ahLst/>
                <a:cxnLst/>
                <a:rect l="l" t="t" r="r" b="b"/>
                <a:pathLst>
                  <a:path w="10951" h="7154" extrusionOk="0">
                    <a:moveTo>
                      <a:pt x="168" y="0"/>
                    </a:moveTo>
                    <a:cubicBezTo>
                      <a:pt x="133" y="0"/>
                      <a:pt x="98" y="14"/>
                      <a:pt x="71" y="41"/>
                    </a:cubicBezTo>
                    <a:cubicBezTo>
                      <a:pt x="1" y="93"/>
                      <a:pt x="1" y="182"/>
                      <a:pt x="53" y="234"/>
                    </a:cubicBezTo>
                    <a:cubicBezTo>
                      <a:pt x="2879" y="3307"/>
                      <a:pt x="6446" y="5692"/>
                      <a:pt x="10402" y="7140"/>
                    </a:cubicBezTo>
                    <a:lnTo>
                      <a:pt x="10420" y="7140"/>
                    </a:lnTo>
                    <a:cubicBezTo>
                      <a:pt x="10453" y="7149"/>
                      <a:pt x="10487" y="7153"/>
                      <a:pt x="10521" y="7153"/>
                    </a:cubicBezTo>
                    <a:cubicBezTo>
                      <a:pt x="10682" y="7153"/>
                      <a:pt x="10838" y="7053"/>
                      <a:pt x="10896" y="6893"/>
                    </a:cubicBezTo>
                    <a:cubicBezTo>
                      <a:pt x="10950" y="6698"/>
                      <a:pt x="10844" y="6486"/>
                      <a:pt x="10649" y="6415"/>
                    </a:cubicBezTo>
                    <a:cubicBezTo>
                      <a:pt x="6764" y="5162"/>
                      <a:pt x="3161" y="2972"/>
                      <a:pt x="265" y="41"/>
                    </a:cubicBezTo>
                    <a:cubicBezTo>
                      <a:pt x="239" y="14"/>
                      <a:pt x="203" y="0"/>
                      <a:pt x="16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19"/>
              <p:cNvSpPr/>
              <p:nvPr/>
            </p:nvSpPr>
            <p:spPr>
              <a:xfrm rot="2003073" flipH="1">
                <a:off x="7902158" y="4839647"/>
                <a:ext cx="471032" cy="341538"/>
              </a:xfrm>
              <a:custGeom>
                <a:avLst/>
                <a:gdLst/>
                <a:ahLst/>
                <a:cxnLst/>
                <a:rect l="l" t="t" r="r" b="b"/>
                <a:pathLst>
                  <a:path w="9141" h="6628" extrusionOk="0">
                    <a:moveTo>
                      <a:pt x="302" y="0"/>
                    </a:moveTo>
                    <a:cubicBezTo>
                      <a:pt x="115" y="0"/>
                      <a:pt x="1" y="211"/>
                      <a:pt x="116" y="376"/>
                    </a:cubicBezTo>
                    <a:cubicBezTo>
                      <a:pt x="522" y="993"/>
                      <a:pt x="1459" y="2265"/>
                      <a:pt x="3154" y="3960"/>
                    </a:cubicBezTo>
                    <a:cubicBezTo>
                      <a:pt x="5591" y="6415"/>
                      <a:pt x="9140" y="6627"/>
                      <a:pt x="9140" y="6627"/>
                    </a:cubicBezTo>
                    <a:cubicBezTo>
                      <a:pt x="9140" y="6627"/>
                      <a:pt x="6668" y="3253"/>
                      <a:pt x="4831" y="1699"/>
                    </a:cubicBezTo>
                    <a:cubicBezTo>
                      <a:pt x="3437" y="534"/>
                      <a:pt x="1299" y="128"/>
                      <a:pt x="345" y="4"/>
                    </a:cubicBezTo>
                    <a:cubicBezTo>
                      <a:pt x="331" y="2"/>
                      <a:pt x="316" y="0"/>
                      <a:pt x="30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6" name="Google Shape;826;p19"/>
            <p:cNvSpPr/>
            <p:nvPr/>
          </p:nvSpPr>
          <p:spPr>
            <a:xfrm flipH="1">
              <a:off x="7866467" y="723139"/>
              <a:ext cx="153949" cy="106798"/>
            </a:xfrm>
            <a:custGeom>
              <a:avLst/>
              <a:gdLst/>
              <a:ahLst/>
              <a:cxnLst/>
              <a:rect l="l" t="t" r="r" b="b"/>
              <a:pathLst>
                <a:path w="2501" h="1735" extrusionOk="0">
                  <a:moveTo>
                    <a:pt x="2439" y="0"/>
                  </a:moveTo>
                  <a:lnTo>
                    <a:pt x="1109" y="1654"/>
                  </a:lnTo>
                  <a:lnTo>
                    <a:pt x="60" y="465"/>
                  </a:lnTo>
                  <a:lnTo>
                    <a:pt x="20" y="465"/>
                  </a:lnTo>
                  <a:cubicBezTo>
                    <a:pt x="1" y="484"/>
                    <a:pt x="1" y="505"/>
                    <a:pt x="20" y="525"/>
                  </a:cubicBezTo>
                  <a:lnTo>
                    <a:pt x="1089" y="1715"/>
                  </a:lnTo>
                  <a:cubicBezTo>
                    <a:pt x="1089" y="1734"/>
                    <a:pt x="1109" y="1734"/>
                    <a:pt x="1109" y="1734"/>
                  </a:cubicBezTo>
                  <a:cubicBezTo>
                    <a:pt x="1130" y="1734"/>
                    <a:pt x="1130" y="1734"/>
                    <a:pt x="1149" y="1715"/>
                  </a:cubicBezTo>
                  <a:lnTo>
                    <a:pt x="2501" y="62"/>
                  </a:lnTo>
                  <a:cubicBezTo>
                    <a:pt x="2501" y="41"/>
                    <a:pt x="2501" y="21"/>
                    <a:pt x="248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7" name="Google Shape;827;p19"/>
          <p:cNvGrpSpPr/>
          <p:nvPr/>
        </p:nvGrpSpPr>
        <p:grpSpPr>
          <a:xfrm rot="1800044" flipH="1">
            <a:off x="774552" y="-189238"/>
            <a:ext cx="3490699" cy="1361502"/>
            <a:chOff x="6120023" y="34914"/>
            <a:chExt cx="3490776" cy="1361532"/>
          </a:xfrm>
        </p:grpSpPr>
        <p:sp>
          <p:nvSpPr>
            <p:cNvPr id="828" name="Google Shape;828;p19"/>
            <p:cNvSpPr/>
            <p:nvPr/>
          </p:nvSpPr>
          <p:spPr>
            <a:xfrm rot="407692">
              <a:off x="6477504" y="498564"/>
              <a:ext cx="3126899" cy="293744"/>
            </a:xfrm>
            <a:custGeom>
              <a:avLst/>
              <a:gdLst/>
              <a:ahLst/>
              <a:cxnLst/>
              <a:rect l="l" t="t" r="r" b="b"/>
              <a:pathLst>
                <a:path w="63295" h="5946" extrusionOk="0">
                  <a:moveTo>
                    <a:pt x="50492" y="1"/>
                  </a:moveTo>
                  <a:cubicBezTo>
                    <a:pt x="48526" y="1"/>
                    <a:pt x="46572" y="362"/>
                    <a:pt x="44752" y="768"/>
                  </a:cubicBezTo>
                  <a:cubicBezTo>
                    <a:pt x="43674" y="998"/>
                    <a:pt x="42597" y="1262"/>
                    <a:pt x="41555" y="1510"/>
                  </a:cubicBezTo>
                  <a:cubicBezTo>
                    <a:pt x="37801" y="2409"/>
                    <a:pt x="33922" y="3336"/>
                    <a:pt x="30079" y="3336"/>
                  </a:cubicBezTo>
                  <a:cubicBezTo>
                    <a:pt x="29618" y="3336"/>
                    <a:pt x="29157" y="3322"/>
                    <a:pt x="28698" y="3294"/>
                  </a:cubicBezTo>
                  <a:cubicBezTo>
                    <a:pt x="26491" y="3153"/>
                    <a:pt x="24266" y="2658"/>
                    <a:pt x="22111" y="2181"/>
                  </a:cubicBezTo>
                  <a:cubicBezTo>
                    <a:pt x="20292" y="1792"/>
                    <a:pt x="18420" y="1387"/>
                    <a:pt x="16531" y="1175"/>
                  </a:cubicBezTo>
                  <a:cubicBezTo>
                    <a:pt x="15347" y="1038"/>
                    <a:pt x="14155" y="979"/>
                    <a:pt x="12967" y="979"/>
                  </a:cubicBezTo>
                  <a:cubicBezTo>
                    <a:pt x="8640" y="979"/>
                    <a:pt x="4370" y="1763"/>
                    <a:pt x="795" y="2428"/>
                  </a:cubicBezTo>
                  <a:cubicBezTo>
                    <a:pt x="319" y="2499"/>
                    <a:pt x="1" y="2958"/>
                    <a:pt x="88" y="3435"/>
                  </a:cubicBezTo>
                  <a:cubicBezTo>
                    <a:pt x="169" y="3865"/>
                    <a:pt x="551" y="4152"/>
                    <a:pt x="962" y="4152"/>
                  </a:cubicBezTo>
                  <a:cubicBezTo>
                    <a:pt x="1006" y="4152"/>
                    <a:pt x="1051" y="4149"/>
                    <a:pt x="1096" y="4142"/>
                  </a:cubicBezTo>
                  <a:cubicBezTo>
                    <a:pt x="4617" y="3487"/>
                    <a:pt x="8798" y="2723"/>
                    <a:pt x="12979" y="2723"/>
                  </a:cubicBezTo>
                  <a:cubicBezTo>
                    <a:pt x="14102" y="2723"/>
                    <a:pt x="15225" y="2778"/>
                    <a:pt x="16336" y="2905"/>
                  </a:cubicBezTo>
                  <a:cubicBezTo>
                    <a:pt x="18137" y="3099"/>
                    <a:pt x="19957" y="3506"/>
                    <a:pt x="21740" y="3894"/>
                  </a:cubicBezTo>
                  <a:cubicBezTo>
                    <a:pt x="23948" y="4371"/>
                    <a:pt x="26261" y="4883"/>
                    <a:pt x="28592" y="5025"/>
                  </a:cubicBezTo>
                  <a:cubicBezTo>
                    <a:pt x="29094" y="5056"/>
                    <a:pt x="29595" y="5070"/>
                    <a:pt x="30094" y="5070"/>
                  </a:cubicBezTo>
                  <a:cubicBezTo>
                    <a:pt x="34131" y="5070"/>
                    <a:pt x="38096" y="4116"/>
                    <a:pt x="41961" y="3205"/>
                  </a:cubicBezTo>
                  <a:cubicBezTo>
                    <a:pt x="43003" y="2958"/>
                    <a:pt x="44081" y="2694"/>
                    <a:pt x="45122" y="2463"/>
                  </a:cubicBezTo>
                  <a:cubicBezTo>
                    <a:pt x="47083" y="2034"/>
                    <a:pt x="48755" y="1747"/>
                    <a:pt x="50400" y="1747"/>
                  </a:cubicBezTo>
                  <a:cubicBezTo>
                    <a:pt x="50578" y="1747"/>
                    <a:pt x="50755" y="1750"/>
                    <a:pt x="50933" y="1757"/>
                  </a:cubicBezTo>
                  <a:cubicBezTo>
                    <a:pt x="54959" y="1898"/>
                    <a:pt x="58703" y="3894"/>
                    <a:pt x="61847" y="5819"/>
                  </a:cubicBezTo>
                  <a:cubicBezTo>
                    <a:pt x="61988" y="5905"/>
                    <a:pt x="62144" y="5946"/>
                    <a:pt x="62298" y="5946"/>
                  </a:cubicBezTo>
                  <a:cubicBezTo>
                    <a:pt x="62587" y="5946"/>
                    <a:pt x="62868" y="5801"/>
                    <a:pt x="63029" y="5536"/>
                  </a:cubicBezTo>
                  <a:cubicBezTo>
                    <a:pt x="63295" y="5112"/>
                    <a:pt x="63154" y="4582"/>
                    <a:pt x="62747" y="4335"/>
                  </a:cubicBezTo>
                  <a:cubicBezTo>
                    <a:pt x="60293" y="2816"/>
                    <a:pt x="57467" y="1262"/>
                    <a:pt x="54376" y="504"/>
                  </a:cubicBezTo>
                  <a:cubicBezTo>
                    <a:pt x="53281" y="221"/>
                    <a:pt x="52151" y="44"/>
                    <a:pt x="51003" y="9"/>
                  </a:cubicBezTo>
                  <a:cubicBezTo>
                    <a:pt x="50833" y="4"/>
                    <a:pt x="50663" y="1"/>
                    <a:pt x="5049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9"/>
            <p:cNvSpPr/>
            <p:nvPr/>
          </p:nvSpPr>
          <p:spPr>
            <a:xfrm rot="407692">
              <a:off x="6565432" y="450476"/>
              <a:ext cx="718947" cy="467145"/>
            </a:xfrm>
            <a:custGeom>
              <a:avLst/>
              <a:gdLst/>
              <a:ahLst/>
              <a:cxnLst/>
              <a:rect l="l" t="t" r="r" b="b"/>
              <a:pathLst>
                <a:path w="14553" h="9456" extrusionOk="0">
                  <a:moveTo>
                    <a:pt x="13948" y="1"/>
                  </a:moveTo>
                  <a:cubicBezTo>
                    <a:pt x="13914" y="1"/>
                    <a:pt x="13880" y="4"/>
                    <a:pt x="13846" y="11"/>
                  </a:cubicBezTo>
                  <a:cubicBezTo>
                    <a:pt x="13104" y="187"/>
                    <a:pt x="12416" y="399"/>
                    <a:pt x="11780" y="699"/>
                  </a:cubicBezTo>
                  <a:lnTo>
                    <a:pt x="11286" y="911"/>
                  </a:lnTo>
                  <a:lnTo>
                    <a:pt x="10826" y="1158"/>
                  </a:lnTo>
                  <a:lnTo>
                    <a:pt x="10349" y="1405"/>
                  </a:lnTo>
                  <a:lnTo>
                    <a:pt x="9908" y="1671"/>
                  </a:lnTo>
                  <a:cubicBezTo>
                    <a:pt x="8689" y="2359"/>
                    <a:pt x="7542" y="3136"/>
                    <a:pt x="6428" y="3948"/>
                  </a:cubicBezTo>
                  <a:cubicBezTo>
                    <a:pt x="5316" y="4760"/>
                    <a:pt x="4222" y="5608"/>
                    <a:pt x="3162" y="6491"/>
                  </a:cubicBezTo>
                  <a:cubicBezTo>
                    <a:pt x="2102" y="7357"/>
                    <a:pt x="1060" y="8257"/>
                    <a:pt x="71" y="9211"/>
                  </a:cubicBezTo>
                  <a:cubicBezTo>
                    <a:pt x="0" y="9264"/>
                    <a:pt x="0" y="9352"/>
                    <a:pt x="54" y="9406"/>
                  </a:cubicBezTo>
                  <a:cubicBezTo>
                    <a:pt x="84" y="9436"/>
                    <a:pt x="127" y="9455"/>
                    <a:pt x="168" y="9455"/>
                  </a:cubicBezTo>
                  <a:cubicBezTo>
                    <a:pt x="197" y="9455"/>
                    <a:pt x="225" y="9445"/>
                    <a:pt x="247" y="9423"/>
                  </a:cubicBezTo>
                  <a:cubicBezTo>
                    <a:pt x="1290" y="8540"/>
                    <a:pt x="2367" y="7692"/>
                    <a:pt x="3461" y="6863"/>
                  </a:cubicBezTo>
                  <a:cubicBezTo>
                    <a:pt x="4556" y="6050"/>
                    <a:pt x="5670" y="5255"/>
                    <a:pt x="6817" y="4513"/>
                  </a:cubicBezTo>
                  <a:cubicBezTo>
                    <a:pt x="7966" y="3771"/>
                    <a:pt x="9131" y="3065"/>
                    <a:pt x="10332" y="2448"/>
                  </a:cubicBezTo>
                  <a:cubicBezTo>
                    <a:pt x="11514" y="1829"/>
                    <a:pt x="12769" y="1282"/>
                    <a:pt x="14005" y="1087"/>
                  </a:cubicBezTo>
                  <a:lnTo>
                    <a:pt x="14041" y="1087"/>
                  </a:lnTo>
                  <a:cubicBezTo>
                    <a:pt x="14058" y="1087"/>
                    <a:pt x="14058" y="1070"/>
                    <a:pt x="14076" y="1070"/>
                  </a:cubicBezTo>
                  <a:cubicBezTo>
                    <a:pt x="14358" y="1016"/>
                    <a:pt x="14552" y="717"/>
                    <a:pt x="14481" y="434"/>
                  </a:cubicBezTo>
                  <a:cubicBezTo>
                    <a:pt x="14435" y="170"/>
                    <a:pt x="14197" y="1"/>
                    <a:pt x="139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9"/>
            <p:cNvSpPr/>
            <p:nvPr/>
          </p:nvSpPr>
          <p:spPr>
            <a:xfrm rot="407692">
              <a:off x="6811817" y="618034"/>
              <a:ext cx="114415" cy="266227"/>
            </a:xfrm>
            <a:custGeom>
              <a:avLst/>
              <a:gdLst/>
              <a:ahLst/>
              <a:cxnLst/>
              <a:rect l="l" t="t" r="r" b="b"/>
              <a:pathLst>
                <a:path w="2316" h="5389" extrusionOk="0">
                  <a:moveTo>
                    <a:pt x="1972" y="1"/>
                  </a:moveTo>
                  <a:cubicBezTo>
                    <a:pt x="1871" y="1"/>
                    <a:pt x="1773" y="55"/>
                    <a:pt x="1715" y="149"/>
                  </a:cubicBezTo>
                  <a:cubicBezTo>
                    <a:pt x="867" y="1757"/>
                    <a:pt x="425" y="3505"/>
                    <a:pt x="19" y="5219"/>
                  </a:cubicBezTo>
                  <a:cubicBezTo>
                    <a:pt x="1" y="5289"/>
                    <a:pt x="36" y="5360"/>
                    <a:pt x="125" y="5377"/>
                  </a:cubicBezTo>
                  <a:cubicBezTo>
                    <a:pt x="141" y="5385"/>
                    <a:pt x="156" y="5388"/>
                    <a:pt x="172" y="5388"/>
                  </a:cubicBezTo>
                  <a:cubicBezTo>
                    <a:pt x="225" y="5388"/>
                    <a:pt x="274" y="5344"/>
                    <a:pt x="302" y="5289"/>
                  </a:cubicBezTo>
                  <a:cubicBezTo>
                    <a:pt x="796" y="3594"/>
                    <a:pt x="1326" y="1915"/>
                    <a:pt x="2226" y="450"/>
                  </a:cubicBezTo>
                  <a:lnTo>
                    <a:pt x="2226" y="432"/>
                  </a:lnTo>
                  <a:cubicBezTo>
                    <a:pt x="2315" y="291"/>
                    <a:pt x="2261" y="114"/>
                    <a:pt x="2120" y="44"/>
                  </a:cubicBezTo>
                  <a:cubicBezTo>
                    <a:pt x="2073" y="14"/>
                    <a:pt x="2022" y="1"/>
                    <a:pt x="197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9"/>
            <p:cNvSpPr/>
            <p:nvPr/>
          </p:nvSpPr>
          <p:spPr>
            <a:xfrm rot="407692">
              <a:off x="6152335" y="699938"/>
              <a:ext cx="570692" cy="580078"/>
            </a:xfrm>
            <a:custGeom>
              <a:avLst/>
              <a:gdLst/>
              <a:ahLst/>
              <a:cxnLst/>
              <a:rect l="l" t="t" r="r" b="b"/>
              <a:pathLst>
                <a:path w="11552" h="11742" extrusionOk="0">
                  <a:moveTo>
                    <a:pt x="11551" y="0"/>
                  </a:moveTo>
                  <a:lnTo>
                    <a:pt x="11551" y="0"/>
                  </a:lnTo>
                  <a:cubicBezTo>
                    <a:pt x="11551" y="0"/>
                    <a:pt x="6147" y="2844"/>
                    <a:pt x="3498" y="5175"/>
                  </a:cubicBezTo>
                  <a:cubicBezTo>
                    <a:pt x="1485" y="6941"/>
                    <a:pt x="461" y="9925"/>
                    <a:pt x="72" y="11286"/>
                  </a:cubicBezTo>
                  <a:cubicBezTo>
                    <a:pt x="0" y="11531"/>
                    <a:pt x="189" y="11742"/>
                    <a:pt x="415" y="11742"/>
                  </a:cubicBezTo>
                  <a:cubicBezTo>
                    <a:pt x="464" y="11742"/>
                    <a:pt x="516" y="11732"/>
                    <a:pt x="567" y="11710"/>
                  </a:cubicBezTo>
                  <a:cubicBezTo>
                    <a:pt x="1556" y="11250"/>
                    <a:pt x="3587" y="10172"/>
                    <a:pt x="6413" y="8107"/>
                  </a:cubicBezTo>
                  <a:cubicBezTo>
                    <a:pt x="10492" y="5086"/>
                    <a:pt x="11551" y="0"/>
                    <a:pt x="11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9"/>
            <p:cNvSpPr/>
            <p:nvPr/>
          </p:nvSpPr>
          <p:spPr>
            <a:xfrm rot="407692">
              <a:off x="6157031" y="696914"/>
              <a:ext cx="569704" cy="582400"/>
            </a:xfrm>
            <a:custGeom>
              <a:avLst/>
              <a:gdLst/>
              <a:ahLst/>
              <a:cxnLst/>
              <a:rect l="l" t="t" r="r" b="b"/>
              <a:pathLst>
                <a:path w="11532" h="11789" extrusionOk="0">
                  <a:moveTo>
                    <a:pt x="11480" y="1"/>
                  </a:moveTo>
                  <a:cubicBezTo>
                    <a:pt x="11444" y="1"/>
                    <a:pt x="11426" y="1"/>
                    <a:pt x="11391" y="19"/>
                  </a:cubicBezTo>
                  <a:lnTo>
                    <a:pt x="36" y="11656"/>
                  </a:lnTo>
                  <a:cubicBezTo>
                    <a:pt x="1" y="11692"/>
                    <a:pt x="1" y="11745"/>
                    <a:pt x="36" y="11762"/>
                  </a:cubicBezTo>
                  <a:cubicBezTo>
                    <a:pt x="53" y="11780"/>
                    <a:pt x="75" y="11789"/>
                    <a:pt x="95" y="11789"/>
                  </a:cubicBezTo>
                  <a:cubicBezTo>
                    <a:pt x="115" y="11789"/>
                    <a:pt x="133" y="11780"/>
                    <a:pt x="142" y="11762"/>
                  </a:cubicBezTo>
                  <a:lnTo>
                    <a:pt x="11515" y="125"/>
                  </a:lnTo>
                  <a:cubicBezTo>
                    <a:pt x="11532" y="90"/>
                    <a:pt x="11532" y="54"/>
                    <a:pt x="11515" y="19"/>
                  </a:cubicBezTo>
                  <a:cubicBezTo>
                    <a:pt x="11497" y="1"/>
                    <a:pt x="11480" y="1"/>
                    <a:pt x="1148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9"/>
            <p:cNvSpPr/>
            <p:nvPr/>
          </p:nvSpPr>
          <p:spPr>
            <a:xfrm rot="407692">
              <a:off x="6181130" y="1097699"/>
              <a:ext cx="124789" cy="87293"/>
            </a:xfrm>
            <a:custGeom>
              <a:avLst/>
              <a:gdLst/>
              <a:ahLst/>
              <a:cxnLst/>
              <a:rect l="l" t="t" r="r" b="b"/>
              <a:pathLst>
                <a:path w="2526" h="1767" extrusionOk="0">
                  <a:moveTo>
                    <a:pt x="88" y="0"/>
                  </a:moveTo>
                  <a:cubicBezTo>
                    <a:pt x="36" y="0"/>
                    <a:pt x="1" y="36"/>
                    <a:pt x="1" y="88"/>
                  </a:cubicBezTo>
                  <a:cubicBezTo>
                    <a:pt x="1" y="123"/>
                    <a:pt x="36" y="159"/>
                    <a:pt x="88" y="159"/>
                  </a:cubicBezTo>
                  <a:lnTo>
                    <a:pt x="2120" y="159"/>
                  </a:lnTo>
                  <a:lnTo>
                    <a:pt x="2367" y="1713"/>
                  </a:lnTo>
                  <a:cubicBezTo>
                    <a:pt x="2367" y="1748"/>
                    <a:pt x="2402" y="1766"/>
                    <a:pt x="2455" y="1766"/>
                  </a:cubicBezTo>
                  <a:cubicBezTo>
                    <a:pt x="2490" y="1766"/>
                    <a:pt x="2525" y="1731"/>
                    <a:pt x="2508" y="1677"/>
                  </a:cubicBezTo>
                  <a:lnTo>
                    <a:pt x="2261" y="71"/>
                  </a:lnTo>
                  <a:cubicBezTo>
                    <a:pt x="2261" y="36"/>
                    <a:pt x="2226" y="17"/>
                    <a:pt x="220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9"/>
            <p:cNvSpPr/>
            <p:nvPr/>
          </p:nvSpPr>
          <p:spPr>
            <a:xfrm rot="407692">
              <a:off x="6274814" y="984293"/>
              <a:ext cx="185010" cy="116391"/>
            </a:xfrm>
            <a:custGeom>
              <a:avLst/>
              <a:gdLst/>
              <a:ahLst/>
              <a:cxnLst/>
              <a:rect l="l" t="t" r="r" b="b"/>
              <a:pathLst>
                <a:path w="3745" h="2356" extrusionOk="0">
                  <a:moveTo>
                    <a:pt x="89" y="0"/>
                  </a:moveTo>
                  <a:cubicBezTo>
                    <a:pt x="54" y="0"/>
                    <a:pt x="19" y="35"/>
                    <a:pt x="0" y="71"/>
                  </a:cubicBezTo>
                  <a:cubicBezTo>
                    <a:pt x="0" y="123"/>
                    <a:pt x="36" y="141"/>
                    <a:pt x="89" y="158"/>
                  </a:cubicBezTo>
                  <a:lnTo>
                    <a:pt x="2896" y="229"/>
                  </a:lnTo>
                  <a:lnTo>
                    <a:pt x="3586" y="2296"/>
                  </a:lnTo>
                  <a:cubicBezTo>
                    <a:pt x="3599" y="2335"/>
                    <a:pt x="3632" y="2355"/>
                    <a:pt x="3663" y="2355"/>
                  </a:cubicBezTo>
                  <a:cubicBezTo>
                    <a:pt x="3673" y="2355"/>
                    <a:pt x="3683" y="2353"/>
                    <a:pt x="3692" y="2348"/>
                  </a:cubicBezTo>
                  <a:cubicBezTo>
                    <a:pt x="3727" y="2331"/>
                    <a:pt x="3744" y="2296"/>
                    <a:pt x="3744" y="2261"/>
                  </a:cubicBezTo>
                  <a:lnTo>
                    <a:pt x="3038" y="141"/>
                  </a:lnTo>
                  <a:cubicBezTo>
                    <a:pt x="3021" y="106"/>
                    <a:pt x="3002" y="88"/>
                    <a:pt x="2985" y="88"/>
                  </a:cubicBezTo>
                  <a:lnTo>
                    <a:pt x="2967" y="88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9"/>
            <p:cNvSpPr/>
            <p:nvPr/>
          </p:nvSpPr>
          <p:spPr>
            <a:xfrm rot="407692">
              <a:off x="6415267" y="889820"/>
              <a:ext cx="162335" cy="128544"/>
            </a:xfrm>
            <a:custGeom>
              <a:avLst/>
              <a:gdLst/>
              <a:ahLst/>
              <a:cxnLst/>
              <a:rect l="l" t="t" r="r" b="b"/>
              <a:pathLst>
                <a:path w="3286" h="2602" extrusionOk="0">
                  <a:moveTo>
                    <a:pt x="90" y="1"/>
                  </a:moveTo>
                  <a:cubicBezTo>
                    <a:pt x="36" y="1"/>
                    <a:pt x="1" y="36"/>
                    <a:pt x="1" y="71"/>
                  </a:cubicBezTo>
                  <a:cubicBezTo>
                    <a:pt x="1" y="107"/>
                    <a:pt x="36" y="142"/>
                    <a:pt x="72" y="160"/>
                  </a:cubicBezTo>
                  <a:lnTo>
                    <a:pt x="2527" y="266"/>
                  </a:lnTo>
                  <a:lnTo>
                    <a:pt x="3127" y="2544"/>
                  </a:lnTo>
                  <a:cubicBezTo>
                    <a:pt x="3127" y="2573"/>
                    <a:pt x="3163" y="2602"/>
                    <a:pt x="3195" y="2602"/>
                  </a:cubicBezTo>
                  <a:cubicBezTo>
                    <a:pt x="3202" y="2602"/>
                    <a:pt x="3209" y="2601"/>
                    <a:pt x="3215" y="2598"/>
                  </a:cubicBezTo>
                  <a:cubicBezTo>
                    <a:pt x="3250" y="2598"/>
                    <a:pt x="3286" y="2544"/>
                    <a:pt x="3269" y="2509"/>
                  </a:cubicBezTo>
                  <a:lnTo>
                    <a:pt x="2668" y="160"/>
                  </a:lnTo>
                  <a:cubicBezTo>
                    <a:pt x="2650" y="142"/>
                    <a:pt x="2633" y="125"/>
                    <a:pt x="2598" y="107"/>
                  </a:cubicBezTo>
                  <a:lnTo>
                    <a:pt x="90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9"/>
            <p:cNvSpPr/>
            <p:nvPr/>
          </p:nvSpPr>
          <p:spPr>
            <a:xfrm rot="407692">
              <a:off x="6559740" y="815660"/>
              <a:ext cx="104732" cy="105671"/>
            </a:xfrm>
            <a:custGeom>
              <a:avLst/>
              <a:gdLst/>
              <a:ahLst/>
              <a:cxnLst/>
              <a:rect l="l" t="t" r="r" b="b"/>
              <a:pathLst>
                <a:path w="2120" h="2139" extrusionOk="0">
                  <a:moveTo>
                    <a:pt x="88" y="1"/>
                  </a:moveTo>
                  <a:cubicBezTo>
                    <a:pt x="36" y="1"/>
                    <a:pt x="1" y="36"/>
                    <a:pt x="1" y="90"/>
                  </a:cubicBezTo>
                  <a:cubicBezTo>
                    <a:pt x="1" y="125"/>
                    <a:pt x="36" y="160"/>
                    <a:pt x="88" y="160"/>
                  </a:cubicBezTo>
                  <a:lnTo>
                    <a:pt x="1536" y="177"/>
                  </a:lnTo>
                  <a:lnTo>
                    <a:pt x="1960" y="2085"/>
                  </a:lnTo>
                  <a:cubicBezTo>
                    <a:pt x="1960" y="2120"/>
                    <a:pt x="2014" y="2138"/>
                    <a:pt x="2049" y="2138"/>
                  </a:cubicBezTo>
                  <a:cubicBezTo>
                    <a:pt x="2085" y="2120"/>
                    <a:pt x="2120" y="2085"/>
                    <a:pt x="2101" y="2049"/>
                  </a:cubicBezTo>
                  <a:lnTo>
                    <a:pt x="1678" y="90"/>
                  </a:lnTo>
                  <a:cubicBezTo>
                    <a:pt x="1678" y="55"/>
                    <a:pt x="1642" y="36"/>
                    <a:pt x="1625" y="19"/>
                  </a:cubicBezTo>
                  <a:lnTo>
                    <a:pt x="1607" y="19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9"/>
            <p:cNvSpPr/>
            <p:nvPr/>
          </p:nvSpPr>
          <p:spPr>
            <a:xfrm rot="407692">
              <a:off x="6680758" y="812218"/>
              <a:ext cx="191136" cy="549054"/>
            </a:xfrm>
            <a:custGeom>
              <a:avLst/>
              <a:gdLst/>
              <a:ahLst/>
              <a:cxnLst/>
              <a:rect l="l" t="t" r="r" b="b"/>
              <a:pathLst>
                <a:path w="3869" h="11114" extrusionOk="0">
                  <a:moveTo>
                    <a:pt x="2155" y="0"/>
                  </a:moveTo>
                  <a:cubicBezTo>
                    <a:pt x="2155" y="0"/>
                    <a:pt x="601" y="3869"/>
                    <a:pt x="266" y="6270"/>
                  </a:cubicBezTo>
                  <a:cubicBezTo>
                    <a:pt x="0" y="8072"/>
                    <a:pt x="777" y="10085"/>
                    <a:pt x="1184" y="10968"/>
                  </a:cubicBezTo>
                  <a:cubicBezTo>
                    <a:pt x="1228" y="11065"/>
                    <a:pt x="1316" y="11113"/>
                    <a:pt x="1405" y="11113"/>
                  </a:cubicBezTo>
                  <a:cubicBezTo>
                    <a:pt x="1493" y="11113"/>
                    <a:pt x="1581" y="11065"/>
                    <a:pt x="1625" y="10968"/>
                  </a:cubicBezTo>
                  <a:cubicBezTo>
                    <a:pt x="1926" y="10279"/>
                    <a:pt x="2526" y="8813"/>
                    <a:pt x="3073" y="6482"/>
                  </a:cubicBezTo>
                  <a:cubicBezTo>
                    <a:pt x="3868" y="3127"/>
                    <a:pt x="2155" y="0"/>
                    <a:pt x="21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9"/>
            <p:cNvSpPr/>
            <p:nvPr/>
          </p:nvSpPr>
          <p:spPr>
            <a:xfrm rot="407692">
              <a:off x="6747172" y="808724"/>
              <a:ext cx="42832" cy="553154"/>
            </a:xfrm>
            <a:custGeom>
              <a:avLst/>
              <a:gdLst/>
              <a:ahLst/>
              <a:cxnLst/>
              <a:rect l="l" t="t" r="r" b="b"/>
              <a:pathLst>
                <a:path w="867" h="11197" extrusionOk="0">
                  <a:moveTo>
                    <a:pt x="831" y="0"/>
                  </a:moveTo>
                  <a:cubicBezTo>
                    <a:pt x="796" y="0"/>
                    <a:pt x="777" y="17"/>
                    <a:pt x="760" y="52"/>
                  </a:cubicBezTo>
                  <a:lnTo>
                    <a:pt x="0" y="11143"/>
                  </a:lnTo>
                  <a:cubicBezTo>
                    <a:pt x="0" y="11178"/>
                    <a:pt x="19" y="11197"/>
                    <a:pt x="54" y="11197"/>
                  </a:cubicBezTo>
                  <a:cubicBezTo>
                    <a:pt x="71" y="11197"/>
                    <a:pt x="106" y="11178"/>
                    <a:pt x="106" y="11143"/>
                  </a:cubicBezTo>
                  <a:lnTo>
                    <a:pt x="866" y="52"/>
                  </a:lnTo>
                  <a:cubicBezTo>
                    <a:pt x="866" y="35"/>
                    <a:pt x="848" y="0"/>
                    <a:pt x="83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9"/>
            <p:cNvSpPr/>
            <p:nvPr/>
          </p:nvSpPr>
          <p:spPr>
            <a:xfrm rot="407692">
              <a:off x="6684718" y="1209704"/>
              <a:ext cx="101225" cy="51378"/>
            </a:xfrm>
            <a:custGeom>
              <a:avLst/>
              <a:gdLst/>
              <a:ahLst/>
              <a:cxnLst/>
              <a:rect l="l" t="t" r="r" b="b"/>
              <a:pathLst>
                <a:path w="2049" h="1040" extrusionOk="0">
                  <a:moveTo>
                    <a:pt x="1166" y="1"/>
                  </a:moveTo>
                  <a:cubicBezTo>
                    <a:pt x="1148" y="1"/>
                    <a:pt x="1131" y="1"/>
                    <a:pt x="1112" y="19"/>
                  </a:cubicBezTo>
                  <a:lnTo>
                    <a:pt x="17" y="955"/>
                  </a:lnTo>
                  <a:cubicBezTo>
                    <a:pt x="0" y="973"/>
                    <a:pt x="0" y="1008"/>
                    <a:pt x="17" y="1025"/>
                  </a:cubicBezTo>
                  <a:cubicBezTo>
                    <a:pt x="27" y="1034"/>
                    <a:pt x="40" y="1039"/>
                    <a:pt x="53" y="1039"/>
                  </a:cubicBezTo>
                  <a:cubicBezTo>
                    <a:pt x="66" y="1039"/>
                    <a:pt x="80" y="1034"/>
                    <a:pt x="88" y="1025"/>
                  </a:cubicBezTo>
                  <a:lnTo>
                    <a:pt x="1148" y="125"/>
                  </a:lnTo>
                  <a:lnTo>
                    <a:pt x="1960" y="832"/>
                  </a:lnTo>
                  <a:cubicBezTo>
                    <a:pt x="1967" y="839"/>
                    <a:pt x="1978" y="843"/>
                    <a:pt x="1989" y="843"/>
                  </a:cubicBezTo>
                  <a:cubicBezTo>
                    <a:pt x="2004" y="843"/>
                    <a:pt x="2021" y="834"/>
                    <a:pt x="2031" y="813"/>
                  </a:cubicBezTo>
                  <a:cubicBezTo>
                    <a:pt x="2049" y="796"/>
                    <a:pt x="2049" y="761"/>
                    <a:pt x="2031" y="743"/>
                  </a:cubicBezTo>
                  <a:lnTo>
                    <a:pt x="1183" y="19"/>
                  </a:lnTo>
                  <a:cubicBezTo>
                    <a:pt x="1166" y="19"/>
                    <a:pt x="1166" y="1"/>
                    <a:pt x="1166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9"/>
            <p:cNvSpPr/>
            <p:nvPr/>
          </p:nvSpPr>
          <p:spPr>
            <a:xfrm rot="407692">
              <a:off x="6682754" y="1094515"/>
              <a:ext cx="146625" cy="66050"/>
            </a:xfrm>
            <a:custGeom>
              <a:avLst/>
              <a:gdLst/>
              <a:ahLst/>
              <a:cxnLst/>
              <a:rect l="l" t="t" r="r" b="b"/>
              <a:pathLst>
                <a:path w="2968" h="1337" extrusionOk="0">
                  <a:moveTo>
                    <a:pt x="1573" y="1"/>
                  </a:moveTo>
                  <a:lnTo>
                    <a:pt x="36" y="1237"/>
                  </a:lnTo>
                  <a:cubicBezTo>
                    <a:pt x="19" y="1255"/>
                    <a:pt x="0" y="1290"/>
                    <a:pt x="19" y="1307"/>
                  </a:cubicBezTo>
                  <a:cubicBezTo>
                    <a:pt x="29" y="1328"/>
                    <a:pt x="45" y="1337"/>
                    <a:pt x="61" y="1337"/>
                  </a:cubicBezTo>
                  <a:cubicBezTo>
                    <a:pt x="72" y="1337"/>
                    <a:pt x="82" y="1333"/>
                    <a:pt x="89" y="1326"/>
                  </a:cubicBezTo>
                  <a:lnTo>
                    <a:pt x="1608" y="107"/>
                  </a:lnTo>
                  <a:lnTo>
                    <a:pt x="2880" y="884"/>
                  </a:lnTo>
                  <a:cubicBezTo>
                    <a:pt x="2887" y="891"/>
                    <a:pt x="2897" y="896"/>
                    <a:pt x="2908" y="896"/>
                  </a:cubicBezTo>
                  <a:cubicBezTo>
                    <a:pt x="2923" y="896"/>
                    <a:pt x="2940" y="887"/>
                    <a:pt x="2950" y="867"/>
                  </a:cubicBezTo>
                  <a:cubicBezTo>
                    <a:pt x="2967" y="848"/>
                    <a:pt x="2950" y="813"/>
                    <a:pt x="2932" y="796"/>
                  </a:cubicBezTo>
                  <a:lnTo>
                    <a:pt x="1625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9"/>
            <p:cNvSpPr/>
            <p:nvPr/>
          </p:nvSpPr>
          <p:spPr>
            <a:xfrm rot="407692">
              <a:off x="6714809" y="991620"/>
              <a:ext cx="139659" cy="57405"/>
            </a:xfrm>
            <a:custGeom>
              <a:avLst/>
              <a:gdLst/>
              <a:ahLst/>
              <a:cxnLst/>
              <a:rect l="l" t="t" r="r" b="b"/>
              <a:pathLst>
                <a:path w="2827" h="1162" extrusionOk="0">
                  <a:moveTo>
                    <a:pt x="1432" y="0"/>
                  </a:moveTo>
                  <a:cubicBezTo>
                    <a:pt x="1414" y="0"/>
                    <a:pt x="1397" y="0"/>
                    <a:pt x="1378" y="17"/>
                  </a:cubicBezTo>
                  <a:lnTo>
                    <a:pt x="19" y="1060"/>
                  </a:lnTo>
                  <a:cubicBezTo>
                    <a:pt x="1" y="1095"/>
                    <a:pt x="1" y="1112"/>
                    <a:pt x="19" y="1148"/>
                  </a:cubicBezTo>
                  <a:cubicBezTo>
                    <a:pt x="28" y="1157"/>
                    <a:pt x="41" y="1161"/>
                    <a:pt x="54" y="1161"/>
                  </a:cubicBezTo>
                  <a:cubicBezTo>
                    <a:pt x="67" y="1161"/>
                    <a:pt x="81" y="1157"/>
                    <a:pt x="90" y="1148"/>
                  </a:cubicBezTo>
                  <a:lnTo>
                    <a:pt x="1414" y="123"/>
                  </a:lnTo>
                  <a:lnTo>
                    <a:pt x="2739" y="1042"/>
                  </a:lnTo>
                  <a:cubicBezTo>
                    <a:pt x="2747" y="1051"/>
                    <a:pt x="2761" y="1055"/>
                    <a:pt x="2774" y="1055"/>
                  </a:cubicBezTo>
                  <a:cubicBezTo>
                    <a:pt x="2787" y="1055"/>
                    <a:pt x="2800" y="1051"/>
                    <a:pt x="2810" y="1042"/>
                  </a:cubicBezTo>
                  <a:cubicBezTo>
                    <a:pt x="2827" y="1006"/>
                    <a:pt x="2827" y="989"/>
                    <a:pt x="2791" y="971"/>
                  </a:cubicBezTo>
                  <a:lnTo>
                    <a:pt x="1449" y="17"/>
                  </a:lnTo>
                  <a:cubicBezTo>
                    <a:pt x="1432" y="17"/>
                    <a:pt x="1432" y="0"/>
                    <a:pt x="1432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9"/>
            <p:cNvSpPr/>
            <p:nvPr/>
          </p:nvSpPr>
          <p:spPr>
            <a:xfrm rot="407692">
              <a:off x="6756839" y="908921"/>
              <a:ext cx="99496" cy="46043"/>
            </a:xfrm>
            <a:custGeom>
              <a:avLst/>
              <a:gdLst/>
              <a:ahLst/>
              <a:cxnLst/>
              <a:rect l="l" t="t" r="r" b="b"/>
              <a:pathLst>
                <a:path w="2014" h="932" extrusionOk="0">
                  <a:moveTo>
                    <a:pt x="813" y="1"/>
                  </a:moveTo>
                  <a:lnTo>
                    <a:pt x="19" y="672"/>
                  </a:lnTo>
                  <a:cubicBezTo>
                    <a:pt x="1" y="690"/>
                    <a:pt x="1" y="725"/>
                    <a:pt x="19" y="742"/>
                  </a:cubicBezTo>
                  <a:cubicBezTo>
                    <a:pt x="28" y="752"/>
                    <a:pt x="41" y="756"/>
                    <a:pt x="54" y="756"/>
                  </a:cubicBezTo>
                  <a:cubicBezTo>
                    <a:pt x="67" y="756"/>
                    <a:pt x="81" y="752"/>
                    <a:pt x="90" y="742"/>
                  </a:cubicBezTo>
                  <a:lnTo>
                    <a:pt x="848" y="107"/>
                  </a:lnTo>
                  <a:lnTo>
                    <a:pt x="1908" y="919"/>
                  </a:lnTo>
                  <a:cubicBezTo>
                    <a:pt x="1923" y="927"/>
                    <a:pt x="1938" y="931"/>
                    <a:pt x="1951" y="931"/>
                  </a:cubicBezTo>
                  <a:cubicBezTo>
                    <a:pt x="1970" y="931"/>
                    <a:pt x="1986" y="923"/>
                    <a:pt x="1997" y="902"/>
                  </a:cubicBezTo>
                  <a:cubicBezTo>
                    <a:pt x="2014" y="884"/>
                    <a:pt x="1997" y="848"/>
                    <a:pt x="1979" y="831"/>
                  </a:cubicBezTo>
                  <a:lnTo>
                    <a:pt x="884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9"/>
            <p:cNvSpPr/>
            <p:nvPr/>
          </p:nvSpPr>
          <p:spPr>
            <a:xfrm rot="1622924">
              <a:off x="8295953" y="456392"/>
              <a:ext cx="663949" cy="641768"/>
            </a:xfrm>
            <a:custGeom>
              <a:avLst/>
              <a:gdLst/>
              <a:ahLst/>
              <a:cxnLst/>
              <a:rect l="l" t="t" r="r" b="b"/>
              <a:pathLst>
                <a:path w="13440" h="12991" extrusionOk="0">
                  <a:moveTo>
                    <a:pt x="12954" y="0"/>
                  </a:moveTo>
                  <a:cubicBezTo>
                    <a:pt x="12910" y="0"/>
                    <a:pt x="12866" y="7"/>
                    <a:pt x="12822" y="20"/>
                  </a:cubicBezTo>
                  <a:cubicBezTo>
                    <a:pt x="11320" y="479"/>
                    <a:pt x="9907" y="1186"/>
                    <a:pt x="8601" y="2050"/>
                  </a:cubicBezTo>
                  <a:cubicBezTo>
                    <a:pt x="7312" y="2916"/>
                    <a:pt x="6128" y="3941"/>
                    <a:pt x="5069" y="5088"/>
                  </a:cubicBezTo>
                  <a:cubicBezTo>
                    <a:pt x="2968" y="7348"/>
                    <a:pt x="1360" y="10016"/>
                    <a:pt x="36" y="12788"/>
                  </a:cubicBezTo>
                  <a:cubicBezTo>
                    <a:pt x="1" y="12858"/>
                    <a:pt x="36" y="12929"/>
                    <a:pt x="107" y="12964"/>
                  </a:cubicBezTo>
                  <a:cubicBezTo>
                    <a:pt x="130" y="12982"/>
                    <a:pt x="156" y="12990"/>
                    <a:pt x="181" y="12990"/>
                  </a:cubicBezTo>
                  <a:cubicBezTo>
                    <a:pt x="230" y="12990"/>
                    <a:pt x="277" y="12959"/>
                    <a:pt x="300" y="12912"/>
                  </a:cubicBezTo>
                  <a:cubicBezTo>
                    <a:pt x="1696" y="10209"/>
                    <a:pt x="3373" y="7631"/>
                    <a:pt x="5492" y="5495"/>
                  </a:cubicBezTo>
                  <a:cubicBezTo>
                    <a:pt x="7612" y="3357"/>
                    <a:pt x="10208" y="1662"/>
                    <a:pt x="13069" y="868"/>
                  </a:cubicBezTo>
                  <a:lnTo>
                    <a:pt x="13086" y="868"/>
                  </a:lnTo>
                  <a:cubicBezTo>
                    <a:pt x="13317" y="779"/>
                    <a:pt x="13439" y="531"/>
                    <a:pt x="13369" y="303"/>
                  </a:cubicBezTo>
                  <a:cubicBezTo>
                    <a:pt x="13312" y="116"/>
                    <a:pt x="13139" y="0"/>
                    <a:pt x="129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9"/>
            <p:cNvSpPr/>
            <p:nvPr/>
          </p:nvSpPr>
          <p:spPr>
            <a:xfrm rot="1622924">
              <a:off x="8432302" y="694492"/>
              <a:ext cx="37545" cy="263653"/>
            </a:xfrm>
            <a:custGeom>
              <a:avLst/>
              <a:gdLst/>
              <a:ahLst/>
              <a:cxnLst/>
              <a:rect l="l" t="t" r="r" b="b"/>
              <a:pathLst>
                <a:path w="760" h="5337" extrusionOk="0">
                  <a:moveTo>
                    <a:pt x="554" y="0"/>
                  </a:moveTo>
                  <a:cubicBezTo>
                    <a:pt x="477" y="0"/>
                    <a:pt x="404" y="65"/>
                    <a:pt x="389" y="145"/>
                  </a:cubicBezTo>
                  <a:cubicBezTo>
                    <a:pt x="88" y="1840"/>
                    <a:pt x="0" y="3571"/>
                    <a:pt x="71" y="5283"/>
                  </a:cubicBezTo>
                  <a:cubicBezTo>
                    <a:pt x="88" y="5318"/>
                    <a:pt x="106" y="5337"/>
                    <a:pt x="142" y="5337"/>
                  </a:cubicBezTo>
                  <a:cubicBezTo>
                    <a:pt x="194" y="5337"/>
                    <a:pt x="212" y="5318"/>
                    <a:pt x="212" y="5266"/>
                  </a:cubicBezTo>
                  <a:cubicBezTo>
                    <a:pt x="212" y="3571"/>
                    <a:pt x="389" y="1875"/>
                    <a:pt x="742" y="215"/>
                  </a:cubicBezTo>
                  <a:cubicBezTo>
                    <a:pt x="759" y="109"/>
                    <a:pt x="688" y="20"/>
                    <a:pt x="583" y="3"/>
                  </a:cubicBezTo>
                  <a:cubicBezTo>
                    <a:pt x="573" y="1"/>
                    <a:pt x="564" y="0"/>
                    <a:pt x="5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9"/>
            <p:cNvSpPr/>
            <p:nvPr/>
          </p:nvSpPr>
          <p:spPr>
            <a:xfrm rot="1622924">
              <a:off x="7861784" y="705919"/>
              <a:ext cx="359491" cy="630307"/>
            </a:xfrm>
            <a:custGeom>
              <a:avLst/>
              <a:gdLst/>
              <a:ahLst/>
              <a:cxnLst/>
              <a:rect l="l" t="t" r="r" b="b"/>
              <a:pathLst>
                <a:path w="7277" h="12759" extrusionOk="0">
                  <a:moveTo>
                    <a:pt x="6888" y="1"/>
                  </a:moveTo>
                  <a:lnTo>
                    <a:pt x="6888" y="1"/>
                  </a:lnTo>
                  <a:cubicBezTo>
                    <a:pt x="6888" y="1"/>
                    <a:pt x="3038" y="3762"/>
                    <a:pt x="1378" y="6411"/>
                  </a:cubicBezTo>
                  <a:cubicBezTo>
                    <a:pt x="125" y="8407"/>
                    <a:pt x="1" y="11197"/>
                    <a:pt x="19" y="12450"/>
                  </a:cubicBezTo>
                  <a:cubicBezTo>
                    <a:pt x="19" y="12635"/>
                    <a:pt x="172" y="12759"/>
                    <a:pt x="337" y="12759"/>
                  </a:cubicBezTo>
                  <a:cubicBezTo>
                    <a:pt x="409" y="12759"/>
                    <a:pt x="484" y="12735"/>
                    <a:pt x="549" y="12681"/>
                  </a:cubicBezTo>
                  <a:cubicBezTo>
                    <a:pt x="1273" y="12045"/>
                    <a:pt x="2721" y="10614"/>
                    <a:pt x="4593" y="8141"/>
                  </a:cubicBezTo>
                  <a:cubicBezTo>
                    <a:pt x="7277" y="4574"/>
                    <a:pt x="6888" y="1"/>
                    <a:pt x="68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9"/>
            <p:cNvSpPr/>
            <p:nvPr/>
          </p:nvSpPr>
          <p:spPr>
            <a:xfrm rot="1622924">
              <a:off x="7868834" y="700555"/>
              <a:ext cx="338545" cy="635544"/>
            </a:xfrm>
            <a:custGeom>
              <a:avLst/>
              <a:gdLst/>
              <a:ahLst/>
              <a:cxnLst/>
              <a:rect l="l" t="t" r="r" b="b"/>
              <a:pathLst>
                <a:path w="6853" h="12865" extrusionOk="0">
                  <a:moveTo>
                    <a:pt x="6782" y="1"/>
                  </a:moveTo>
                  <a:cubicBezTo>
                    <a:pt x="6763" y="1"/>
                    <a:pt x="6728" y="18"/>
                    <a:pt x="6711" y="36"/>
                  </a:cubicBezTo>
                  <a:lnTo>
                    <a:pt x="17" y="12769"/>
                  </a:lnTo>
                  <a:cubicBezTo>
                    <a:pt x="0" y="12787"/>
                    <a:pt x="17" y="12839"/>
                    <a:pt x="53" y="12858"/>
                  </a:cubicBezTo>
                  <a:cubicBezTo>
                    <a:pt x="62" y="12862"/>
                    <a:pt x="71" y="12864"/>
                    <a:pt x="80" y="12864"/>
                  </a:cubicBezTo>
                  <a:cubicBezTo>
                    <a:pt x="106" y="12864"/>
                    <a:pt x="128" y="12848"/>
                    <a:pt x="142" y="12822"/>
                  </a:cubicBezTo>
                  <a:lnTo>
                    <a:pt x="6834" y="107"/>
                  </a:lnTo>
                  <a:cubicBezTo>
                    <a:pt x="6852" y="72"/>
                    <a:pt x="6834" y="36"/>
                    <a:pt x="6799" y="18"/>
                  </a:cubicBezTo>
                  <a:cubicBezTo>
                    <a:pt x="6799" y="1"/>
                    <a:pt x="6782" y="1"/>
                    <a:pt x="6782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9"/>
            <p:cNvSpPr/>
            <p:nvPr/>
          </p:nvSpPr>
          <p:spPr>
            <a:xfrm rot="1622924">
              <a:off x="7796527" y="1094990"/>
              <a:ext cx="126565" cy="71088"/>
            </a:xfrm>
            <a:custGeom>
              <a:avLst/>
              <a:gdLst/>
              <a:ahLst/>
              <a:cxnLst/>
              <a:rect l="l" t="t" r="r" b="b"/>
              <a:pathLst>
                <a:path w="2562" h="1439" extrusionOk="0">
                  <a:moveTo>
                    <a:pt x="1838" y="1"/>
                  </a:moveTo>
                  <a:lnTo>
                    <a:pt x="53" y="531"/>
                  </a:lnTo>
                  <a:cubicBezTo>
                    <a:pt x="18" y="549"/>
                    <a:pt x="1" y="584"/>
                    <a:pt x="18" y="620"/>
                  </a:cubicBezTo>
                  <a:cubicBezTo>
                    <a:pt x="18" y="646"/>
                    <a:pt x="47" y="662"/>
                    <a:pt x="76" y="662"/>
                  </a:cubicBezTo>
                  <a:cubicBezTo>
                    <a:pt x="87" y="662"/>
                    <a:pt x="98" y="659"/>
                    <a:pt x="107" y="655"/>
                  </a:cubicBezTo>
                  <a:lnTo>
                    <a:pt x="1819" y="142"/>
                  </a:lnTo>
                  <a:lnTo>
                    <a:pt x="2420" y="1397"/>
                  </a:lnTo>
                  <a:cubicBezTo>
                    <a:pt x="2433" y="1423"/>
                    <a:pt x="2456" y="1439"/>
                    <a:pt x="2481" y="1439"/>
                  </a:cubicBezTo>
                  <a:cubicBezTo>
                    <a:pt x="2490" y="1439"/>
                    <a:pt x="2499" y="1437"/>
                    <a:pt x="2509" y="1432"/>
                  </a:cubicBezTo>
                  <a:cubicBezTo>
                    <a:pt x="2544" y="1414"/>
                    <a:pt x="2561" y="1378"/>
                    <a:pt x="2544" y="1343"/>
                  </a:cubicBezTo>
                  <a:lnTo>
                    <a:pt x="1925" y="36"/>
                  </a:lnTo>
                  <a:cubicBezTo>
                    <a:pt x="1908" y="19"/>
                    <a:pt x="1890" y="1"/>
                    <a:pt x="1873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9"/>
            <p:cNvSpPr/>
            <p:nvPr/>
          </p:nvSpPr>
          <p:spPr>
            <a:xfrm rot="1622924">
              <a:off x="7883781" y="1003885"/>
              <a:ext cx="185007" cy="86798"/>
            </a:xfrm>
            <a:custGeom>
              <a:avLst/>
              <a:gdLst/>
              <a:ahLst/>
              <a:cxnLst/>
              <a:rect l="l" t="t" r="r" b="b"/>
              <a:pathLst>
                <a:path w="3745" h="1757" extrusionOk="0">
                  <a:moveTo>
                    <a:pt x="2537" y="0"/>
                  </a:moveTo>
                  <a:cubicBezTo>
                    <a:pt x="2530" y="0"/>
                    <a:pt x="2525" y="5"/>
                    <a:pt x="2525" y="13"/>
                  </a:cubicBezTo>
                  <a:lnTo>
                    <a:pt x="71" y="667"/>
                  </a:lnTo>
                  <a:cubicBezTo>
                    <a:pt x="36" y="667"/>
                    <a:pt x="1" y="703"/>
                    <a:pt x="18" y="738"/>
                  </a:cubicBezTo>
                  <a:cubicBezTo>
                    <a:pt x="18" y="767"/>
                    <a:pt x="53" y="795"/>
                    <a:pt x="85" y="795"/>
                  </a:cubicBezTo>
                  <a:cubicBezTo>
                    <a:pt x="93" y="795"/>
                    <a:pt x="100" y="794"/>
                    <a:pt x="107" y="790"/>
                  </a:cubicBezTo>
                  <a:lnTo>
                    <a:pt x="2508" y="154"/>
                  </a:lnTo>
                  <a:lnTo>
                    <a:pt x="3620" y="1727"/>
                  </a:lnTo>
                  <a:cubicBezTo>
                    <a:pt x="3631" y="1747"/>
                    <a:pt x="3647" y="1756"/>
                    <a:pt x="3666" y="1756"/>
                  </a:cubicBezTo>
                  <a:cubicBezTo>
                    <a:pt x="3680" y="1756"/>
                    <a:pt x="3695" y="1752"/>
                    <a:pt x="3709" y="1744"/>
                  </a:cubicBezTo>
                  <a:cubicBezTo>
                    <a:pt x="3745" y="1727"/>
                    <a:pt x="3745" y="1692"/>
                    <a:pt x="3726" y="1656"/>
                  </a:cubicBezTo>
                  <a:lnTo>
                    <a:pt x="2596" y="32"/>
                  </a:lnTo>
                  <a:cubicBezTo>
                    <a:pt x="2579" y="13"/>
                    <a:pt x="2561" y="13"/>
                    <a:pt x="2561" y="13"/>
                  </a:cubicBezTo>
                  <a:cubicBezTo>
                    <a:pt x="2552" y="5"/>
                    <a:pt x="2543" y="0"/>
                    <a:pt x="253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9"/>
            <p:cNvSpPr/>
            <p:nvPr/>
          </p:nvSpPr>
          <p:spPr>
            <a:xfrm rot="1622924">
              <a:off x="8009408" y="930973"/>
              <a:ext cx="168408" cy="97221"/>
            </a:xfrm>
            <a:custGeom>
              <a:avLst/>
              <a:gdLst/>
              <a:ahLst/>
              <a:cxnLst/>
              <a:rect l="l" t="t" r="r" b="b"/>
              <a:pathLst>
                <a:path w="3409" h="1968" extrusionOk="0">
                  <a:moveTo>
                    <a:pt x="2208" y="0"/>
                  </a:moveTo>
                  <a:lnTo>
                    <a:pt x="53" y="547"/>
                  </a:lnTo>
                  <a:cubicBezTo>
                    <a:pt x="18" y="547"/>
                    <a:pt x="1" y="583"/>
                    <a:pt x="18" y="618"/>
                  </a:cubicBezTo>
                  <a:cubicBezTo>
                    <a:pt x="18" y="653"/>
                    <a:pt x="53" y="672"/>
                    <a:pt x="88" y="672"/>
                  </a:cubicBezTo>
                  <a:lnTo>
                    <a:pt x="2191" y="142"/>
                  </a:lnTo>
                  <a:lnTo>
                    <a:pt x="3267" y="1925"/>
                  </a:lnTo>
                  <a:cubicBezTo>
                    <a:pt x="3281" y="1950"/>
                    <a:pt x="3312" y="1967"/>
                    <a:pt x="3342" y="1967"/>
                  </a:cubicBezTo>
                  <a:cubicBezTo>
                    <a:pt x="3353" y="1967"/>
                    <a:pt x="3364" y="1965"/>
                    <a:pt x="3373" y="1960"/>
                  </a:cubicBezTo>
                  <a:cubicBezTo>
                    <a:pt x="3392" y="1943"/>
                    <a:pt x="3408" y="1889"/>
                    <a:pt x="3392" y="1854"/>
                  </a:cubicBezTo>
                  <a:lnTo>
                    <a:pt x="2278" y="36"/>
                  </a:lnTo>
                  <a:cubicBezTo>
                    <a:pt x="2278" y="17"/>
                    <a:pt x="2261" y="0"/>
                    <a:pt x="2243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9"/>
            <p:cNvSpPr/>
            <p:nvPr/>
          </p:nvSpPr>
          <p:spPr>
            <a:xfrm rot="1622924">
              <a:off x="8141994" y="873075"/>
              <a:ext cx="113474" cy="83290"/>
            </a:xfrm>
            <a:custGeom>
              <a:avLst/>
              <a:gdLst/>
              <a:ahLst/>
              <a:cxnLst/>
              <a:rect l="l" t="t" r="r" b="b"/>
              <a:pathLst>
                <a:path w="2297" h="1686" extrusionOk="0">
                  <a:moveTo>
                    <a:pt x="1343" y="0"/>
                  </a:moveTo>
                  <a:lnTo>
                    <a:pt x="54" y="372"/>
                  </a:lnTo>
                  <a:cubicBezTo>
                    <a:pt x="19" y="372"/>
                    <a:pt x="0" y="407"/>
                    <a:pt x="0" y="442"/>
                  </a:cubicBezTo>
                  <a:cubicBezTo>
                    <a:pt x="15" y="471"/>
                    <a:pt x="41" y="500"/>
                    <a:pt x="70" y="500"/>
                  </a:cubicBezTo>
                  <a:cubicBezTo>
                    <a:pt x="76" y="500"/>
                    <a:pt x="83" y="498"/>
                    <a:pt x="89" y="495"/>
                  </a:cubicBezTo>
                  <a:lnTo>
                    <a:pt x="1326" y="141"/>
                  </a:lnTo>
                  <a:lnTo>
                    <a:pt x="2155" y="1643"/>
                  </a:lnTo>
                  <a:cubicBezTo>
                    <a:pt x="2168" y="1669"/>
                    <a:pt x="2200" y="1685"/>
                    <a:pt x="2230" y="1685"/>
                  </a:cubicBezTo>
                  <a:cubicBezTo>
                    <a:pt x="2241" y="1685"/>
                    <a:pt x="2251" y="1683"/>
                    <a:pt x="2261" y="1679"/>
                  </a:cubicBezTo>
                  <a:cubicBezTo>
                    <a:pt x="2279" y="1660"/>
                    <a:pt x="2296" y="1608"/>
                    <a:pt x="2279" y="1590"/>
                  </a:cubicBezTo>
                  <a:lnTo>
                    <a:pt x="1413" y="35"/>
                  </a:lnTo>
                  <a:cubicBezTo>
                    <a:pt x="1413" y="18"/>
                    <a:pt x="1396" y="0"/>
                    <a:pt x="1378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9"/>
            <p:cNvSpPr/>
            <p:nvPr/>
          </p:nvSpPr>
          <p:spPr>
            <a:xfrm rot="1622924">
              <a:off x="8255389" y="831430"/>
              <a:ext cx="153637" cy="560750"/>
            </a:xfrm>
            <a:custGeom>
              <a:avLst/>
              <a:gdLst/>
              <a:ahLst/>
              <a:cxnLst/>
              <a:rect l="l" t="t" r="r" b="b"/>
              <a:pathLst>
                <a:path w="3110" h="11351" extrusionOk="0">
                  <a:moveTo>
                    <a:pt x="707" y="0"/>
                  </a:moveTo>
                  <a:cubicBezTo>
                    <a:pt x="707" y="0"/>
                    <a:pt x="1" y="4239"/>
                    <a:pt x="178" y="6730"/>
                  </a:cubicBezTo>
                  <a:cubicBezTo>
                    <a:pt x="302" y="8602"/>
                    <a:pt x="1538" y="10455"/>
                    <a:pt x="2120" y="11251"/>
                  </a:cubicBezTo>
                  <a:cubicBezTo>
                    <a:pt x="2175" y="11319"/>
                    <a:pt x="2249" y="11351"/>
                    <a:pt x="2322" y="11351"/>
                  </a:cubicBezTo>
                  <a:cubicBezTo>
                    <a:pt x="2436" y="11351"/>
                    <a:pt x="2547" y="11274"/>
                    <a:pt x="2579" y="11145"/>
                  </a:cubicBezTo>
                  <a:cubicBezTo>
                    <a:pt x="2739" y="10403"/>
                    <a:pt x="3003" y="8795"/>
                    <a:pt x="3057" y="6341"/>
                  </a:cubicBezTo>
                  <a:cubicBezTo>
                    <a:pt x="3109" y="2774"/>
                    <a:pt x="707" y="0"/>
                    <a:pt x="7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9"/>
            <p:cNvSpPr/>
            <p:nvPr/>
          </p:nvSpPr>
          <p:spPr>
            <a:xfrm rot="1622924">
              <a:off x="8287914" y="828711"/>
              <a:ext cx="88131" cy="565345"/>
            </a:xfrm>
            <a:custGeom>
              <a:avLst/>
              <a:gdLst/>
              <a:ahLst/>
              <a:cxnLst/>
              <a:rect l="l" t="t" r="r" b="b"/>
              <a:pathLst>
                <a:path w="1784" h="11444" extrusionOk="0">
                  <a:moveTo>
                    <a:pt x="52" y="0"/>
                  </a:moveTo>
                  <a:cubicBezTo>
                    <a:pt x="17" y="17"/>
                    <a:pt x="0" y="35"/>
                    <a:pt x="0" y="71"/>
                  </a:cubicBezTo>
                  <a:lnTo>
                    <a:pt x="1660" y="11390"/>
                  </a:lnTo>
                  <a:cubicBezTo>
                    <a:pt x="1677" y="11426"/>
                    <a:pt x="1695" y="11444"/>
                    <a:pt x="1731" y="11444"/>
                  </a:cubicBezTo>
                  <a:cubicBezTo>
                    <a:pt x="1766" y="11426"/>
                    <a:pt x="1783" y="11409"/>
                    <a:pt x="1783" y="11373"/>
                  </a:cubicBezTo>
                  <a:lnTo>
                    <a:pt x="106" y="52"/>
                  </a:lnTo>
                  <a:cubicBezTo>
                    <a:pt x="106" y="35"/>
                    <a:pt x="88" y="17"/>
                    <a:pt x="7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9"/>
            <p:cNvSpPr/>
            <p:nvPr/>
          </p:nvSpPr>
          <p:spPr>
            <a:xfrm rot="1622924">
              <a:off x="8227706" y="1233549"/>
              <a:ext cx="100333" cy="63530"/>
            </a:xfrm>
            <a:custGeom>
              <a:avLst/>
              <a:gdLst/>
              <a:ahLst/>
              <a:cxnLst/>
              <a:rect l="l" t="t" r="r" b="b"/>
              <a:pathLst>
                <a:path w="2031" h="1286" extrusionOk="0">
                  <a:moveTo>
                    <a:pt x="971" y="1"/>
                  </a:moveTo>
                  <a:cubicBezTo>
                    <a:pt x="954" y="1"/>
                    <a:pt x="935" y="1"/>
                    <a:pt x="918" y="19"/>
                  </a:cubicBezTo>
                  <a:lnTo>
                    <a:pt x="17" y="1202"/>
                  </a:lnTo>
                  <a:cubicBezTo>
                    <a:pt x="0" y="1220"/>
                    <a:pt x="0" y="1255"/>
                    <a:pt x="35" y="1272"/>
                  </a:cubicBezTo>
                  <a:cubicBezTo>
                    <a:pt x="44" y="1281"/>
                    <a:pt x="57" y="1286"/>
                    <a:pt x="70" y="1286"/>
                  </a:cubicBezTo>
                  <a:cubicBezTo>
                    <a:pt x="83" y="1286"/>
                    <a:pt x="97" y="1281"/>
                    <a:pt x="106" y="1272"/>
                  </a:cubicBezTo>
                  <a:lnTo>
                    <a:pt x="971" y="125"/>
                  </a:lnTo>
                  <a:lnTo>
                    <a:pt x="1943" y="655"/>
                  </a:lnTo>
                  <a:cubicBezTo>
                    <a:pt x="1948" y="660"/>
                    <a:pt x="1954" y="662"/>
                    <a:pt x="1961" y="662"/>
                  </a:cubicBezTo>
                  <a:cubicBezTo>
                    <a:pt x="1979" y="662"/>
                    <a:pt x="2000" y="649"/>
                    <a:pt x="2013" y="636"/>
                  </a:cubicBezTo>
                  <a:cubicBezTo>
                    <a:pt x="2030" y="601"/>
                    <a:pt x="2013" y="566"/>
                    <a:pt x="1995" y="566"/>
                  </a:cubicBezTo>
                  <a:lnTo>
                    <a:pt x="989" y="19"/>
                  </a:lnTo>
                  <a:lnTo>
                    <a:pt x="971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9"/>
            <p:cNvSpPr/>
            <p:nvPr/>
          </p:nvSpPr>
          <p:spPr>
            <a:xfrm rot="1622924">
              <a:off x="8242563" y="1118878"/>
              <a:ext cx="142225" cy="83537"/>
            </a:xfrm>
            <a:custGeom>
              <a:avLst/>
              <a:gdLst/>
              <a:ahLst/>
              <a:cxnLst/>
              <a:rect l="l" t="t" r="r" b="b"/>
              <a:pathLst>
                <a:path w="2879" h="1691" extrusionOk="0">
                  <a:moveTo>
                    <a:pt x="1342" y="1"/>
                  </a:moveTo>
                  <a:cubicBezTo>
                    <a:pt x="1324" y="1"/>
                    <a:pt x="1307" y="1"/>
                    <a:pt x="1289" y="18"/>
                  </a:cubicBezTo>
                  <a:lnTo>
                    <a:pt x="17" y="1590"/>
                  </a:lnTo>
                  <a:cubicBezTo>
                    <a:pt x="0" y="1626"/>
                    <a:pt x="0" y="1661"/>
                    <a:pt x="17" y="1678"/>
                  </a:cubicBezTo>
                  <a:cubicBezTo>
                    <a:pt x="32" y="1686"/>
                    <a:pt x="47" y="1690"/>
                    <a:pt x="60" y="1690"/>
                  </a:cubicBezTo>
                  <a:cubicBezTo>
                    <a:pt x="79" y="1690"/>
                    <a:pt x="96" y="1681"/>
                    <a:pt x="106" y="1661"/>
                  </a:cubicBezTo>
                  <a:lnTo>
                    <a:pt x="1342" y="124"/>
                  </a:lnTo>
                  <a:lnTo>
                    <a:pt x="2808" y="618"/>
                  </a:lnTo>
                  <a:cubicBezTo>
                    <a:pt x="2812" y="623"/>
                    <a:pt x="2819" y="626"/>
                    <a:pt x="2825" y="626"/>
                  </a:cubicBezTo>
                  <a:cubicBezTo>
                    <a:pt x="2842" y="626"/>
                    <a:pt x="2861" y="609"/>
                    <a:pt x="2861" y="583"/>
                  </a:cubicBezTo>
                  <a:cubicBezTo>
                    <a:pt x="2878" y="566"/>
                    <a:pt x="2861" y="531"/>
                    <a:pt x="2843" y="512"/>
                  </a:cubicBezTo>
                  <a:lnTo>
                    <a:pt x="1342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9"/>
            <p:cNvSpPr/>
            <p:nvPr/>
          </p:nvSpPr>
          <p:spPr>
            <a:xfrm rot="1622924">
              <a:off x="8288717" y="1020229"/>
              <a:ext cx="139657" cy="72274"/>
            </a:xfrm>
            <a:custGeom>
              <a:avLst/>
              <a:gdLst/>
              <a:ahLst/>
              <a:cxnLst/>
              <a:rect l="l" t="t" r="r" b="b"/>
              <a:pathLst>
                <a:path w="2827" h="1463" extrusionOk="0">
                  <a:moveTo>
                    <a:pt x="1187" y="0"/>
                  </a:moveTo>
                  <a:cubicBezTo>
                    <a:pt x="1174" y="0"/>
                    <a:pt x="1162" y="12"/>
                    <a:pt x="1150" y="25"/>
                  </a:cubicBezTo>
                  <a:lnTo>
                    <a:pt x="19" y="1368"/>
                  </a:lnTo>
                  <a:cubicBezTo>
                    <a:pt x="1" y="1403"/>
                    <a:pt x="1" y="1438"/>
                    <a:pt x="19" y="1455"/>
                  </a:cubicBezTo>
                  <a:cubicBezTo>
                    <a:pt x="30" y="1461"/>
                    <a:pt x="40" y="1463"/>
                    <a:pt x="50" y="1463"/>
                  </a:cubicBezTo>
                  <a:cubicBezTo>
                    <a:pt x="74" y="1463"/>
                    <a:pt x="95" y="1450"/>
                    <a:pt x="107" y="1438"/>
                  </a:cubicBezTo>
                  <a:lnTo>
                    <a:pt x="1202" y="113"/>
                  </a:lnTo>
                  <a:lnTo>
                    <a:pt x="2739" y="767"/>
                  </a:lnTo>
                  <a:cubicBezTo>
                    <a:pt x="2774" y="767"/>
                    <a:pt x="2810" y="767"/>
                    <a:pt x="2810" y="732"/>
                  </a:cubicBezTo>
                  <a:cubicBezTo>
                    <a:pt x="2827" y="696"/>
                    <a:pt x="2810" y="678"/>
                    <a:pt x="2791" y="661"/>
                  </a:cubicBezTo>
                  <a:lnTo>
                    <a:pt x="1220" y="7"/>
                  </a:lnTo>
                  <a:lnTo>
                    <a:pt x="1202" y="7"/>
                  </a:lnTo>
                  <a:cubicBezTo>
                    <a:pt x="1197" y="2"/>
                    <a:pt x="1192" y="0"/>
                    <a:pt x="1187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9"/>
            <p:cNvSpPr/>
            <p:nvPr/>
          </p:nvSpPr>
          <p:spPr>
            <a:xfrm rot="1622924">
              <a:off x="8343804" y="939452"/>
              <a:ext cx="101272" cy="47277"/>
            </a:xfrm>
            <a:custGeom>
              <a:avLst/>
              <a:gdLst/>
              <a:ahLst/>
              <a:cxnLst/>
              <a:rect l="l" t="t" r="r" b="b"/>
              <a:pathLst>
                <a:path w="2050" h="957" extrusionOk="0">
                  <a:moveTo>
                    <a:pt x="725" y="0"/>
                  </a:moveTo>
                  <a:cubicBezTo>
                    <a:pt x="707" y="0"/>
                    <a:pt x="690" y="18"/>
                    <a:pt x="672" y="35"/>
                  </a:cubicBezTo>
                  <a:lnTo>
                    <a:pt x="19" y="866"/>
                  </a:lnTo>
                  <a:cubicBezTo>
                    <a:pt x="1" y="883"/>
                    <a:pt x="1" y="918"/>
                    <a:pt x="19" y="937"/>
                  </a:cubicBezTo>
                  <a:cubicBezTo>
                    <a:pt x="34" y="951"/>
                    <a:pt x="45" y="957"/>
                    <a:pt x="55" y="957"/>
                  </a:cubicBezTo>
                  <a:cubicBezTo>
                    <a:pt x="69" y="957"/>
                    <a:pt x="79" y="947"/>
                    <a:pt x="90" y="937"/>
                  </a:cubicBezTo>
                  <a:lnTo>
                    <a:pt x="725" y="124"/>
                  </a:lnTo>
                  <a:lnTo>
                    <a:pt x="1978" y="706"/>
                  </a:lnTo>
                  <a:cubicBezTo>
                    <a:pt x="1983" y="711"/>
                    <a:pt x="1990" y="714"/>
                    <a:pt x="1996" y="714"/>
                  </a:cubicBezTo>
                  <a:cubicBezTo>
                    <a:pt x="2015" y="714"/>
                    <a:pt x="2037" y="697"/>
                    <a:pt x="2049" y="671"/>
                  </a:cubicBezTo>
                  <a:cubicBezTo>
                    <a:pt x="2049" y="654"/>
                    <a:pt x="2049" y="619"/>
                    <a:pt x="2014" y="600"/>
                  </a:cubicBezTo>
                  <a:lnTo>
                    <a:pt x="742" y="18"/>
                  </a:lnTo>
                  <a:cubicBezTo>
                    <a:pt x="725" y="18"/>
                    <a:pt x="725" y="0"/>
                    <a:pt x="725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9"/>
            <p:cNvSpPr/>
            <p:nvPr/>
          </p:nvSpPr>
          <p:spPr>
            <a:xfrm rot="-374591">
              <a:off x="8528181" y="371708"/>
              <a:ext cx="597677" cy="357282"/>
            </a:xfrm>
            <a:custGeom>
              <a:avLst/>
              <a:gdLst/>
              <a:ahLst/>
              <a:cxnLst/>
              <a:rect l="l" t="t" r="r" b="b"/>
              <a:pathLst>
                <a:path w="12098" h="7232" extrusionOk="0">
                  <a:moveTo>
                    <a:pt x="159" y="1"/>
                  </a:moveTo>
                  <a:cubicBezTo>
                    <a:pt x="124" y="1"/>
                    <a:pt x="88" y="14"/>
                    <a:pt x="53" y="40"/>
                  </a:cubicBezTo>
                  <a:cubicBezTo>
                    <a:pt x="1" y="94"/>
                    <a:pt x="1" y="200"/>
                    <a:pt x="53" y="252"/>
                  </a:cubicBezTo>
                  <a:cubicBezTo>
                    <a:pt x="1607" y="1841"/>
                    <a:pt x="3232" y="3414"/>
                    <a:pt x="5104" y="4667"/>
                  </a:cubicBezTo>
                  <a:cubicBezTo>
                    <a:pt x="6041" y="5303"/>
                    <a:pt x="7030" y="5868"/>
                    <a:pt x="8089" y="6310"/>
                  </a:cubicBezTo>
                  <a:cubicBezTo>
                    <a:pt x="9149" y="6751"/>
                    <a:pt x="10261" y="7069"/>
                    <a:pt x="11426" y="7228"/>
                  </a:cubicBezTo>
                  <a:lnTo>
                    <a:pt x="11462" y="7228"/>
                  </a:lnTo>
                  <a:cubicBezTo>
                    <a:pt x="11482" y="7231"/>
                    <a:pt x="11502" y="7232"/>
                    <a:pt x="11522" y="7232"/>
                  </a:cubicBezTo>
                  <a:cubicBezTo>
                    <a:pt x="11813" y="7232"/>
                    <a:pt x="12047" y="6996"/>
                    <a:pt x="12080" y="6698"/>
                  </a:cubicBezTo>
                  <a:cubicBezTo>
                    <a:pt x="12097" y="6381"/>
                    <a:pt x="11850" y="6115"/>
                    <a:pt x="11551" y="6098"/>
                  </a:cubicBezTo>
                  <a:cubicBezTo>
                    <a:pt x="9431" y="5957"/>
                    <a:pt x="7364" y="5180"/>
                    <a:pt x="5476" y="4066"/>
                  </a:cubicBezTo>
                  <a:cubicBezTo>
                    <a:pt x="3604" y="2972"/>
                    <a:pt x="1890" y="1542"/>
                    <a:pt x="265" y="40"/>
                  </a:cubicBezTo>
                  <a:cubicBezTo>
                    <a:pt x="230" y="14"/>
                    <a:pt x="194" y="1"/>
                    <a:pt x="1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9"/>
            <p:cNvSpPr/>
            <p:nvPr/>
          </p:nvSpPr>
          <p:spPr>
            <a:xfrm rot="-374591">
              <a:off x="8015123" y="64558"/>
              <a:ext cx="569320" cy="442601"/>
            </a:xfrm>
            <a:custGeom>
              <a:avLst/>
              <a:gdLst/>
              <a:ahLst/>
              <a:cxnLst/>
              <a:rect l="l" t="t" r="r" b="b"/>
              <a:pathLst>
                <a:path w="11524" h="8959" extrusionOk="0">
                  <a:moveTo>
                    <a:pt x="421" y="1"/>
                  </a:moveTo>
                  <a:cubicBezTo>
                    <a:pt x="165" y="1"/>
                    <a:pt x="1" y="264"/>
                    <a:pt x="134" y="482"/>
                  </a:cubicBezTo>
                  <a:cubicBezTo>
                    <a:pt x="645" y="1311"/>
                    <a:pt x="1794" y="2989"/>
                    <a:pt x="3895" y="5250"/>
                  </a:cubicBezTo>
                  <a:cubicBezTo>
                    <a:pt x="6951" y="8535"/>
                    <a:pt x="11524" y="8958"/>
                    <a:pt x="11524" y="8958"/>
                  </a:cubicBezTo>
                  <a:cubicBezTo>
                    <a:pt x="11524" y="8958"/>
                    <a:pt x="8486" y="4508"/>
                    <a:pt x="6174" y="2406"/>
                  </a:cubicBezTo>
                  <a:cubicBezTo>
                    <a:pt x="4424" y="835"/>
                    <a:pt x="1688" y="216"/>
                    <a:pt x="469" y="4"/>
                  </a:cubicBezTo>
                  <a:cubicBezTo>
                    <a:pt x="452" y="2"/>
                    <a:pt x="436" y="1"/>
                    <a:pt x="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9"/>
            <p:cNvSpPr/>
            <p:nvPr/>
          </p:nvSpPr>
          <p:spPr>
            <a:xfrm rot="-374591">
              <a:off x="8019424" y="67788"/>
              <a:ext cx="568875" cy="442107"/>
            </a:xfrm>
            <a:custGeom>
              <a:avLst/>
              <a:gdLst/>
              <a:ahLst/>
              <a:cxnLst/>
              <a:rect l="l" t="t" r="r" b="b"/>
              <a:pathLst>
                <a:path w="11515" h="8949" extrusionOk="0">
                  <a:moveTo>
                    <a:pt x="106" y="1"/>
                  </a:moveTo>
                  <a:cubicBezTo>
                    <a:pt x="71" y="1"/>
                    <a:pt x="54" y="1"/>
                    <a:pt x="35" y="36"/>
                  </a:cubicBezTo>
                  <a:cubicBezTo>
                    <a:pt x="0" y="54"/>
                    <a:pt x="18" y="107"/>
                    <a:pt x="35" y="125"/>
                  </a:cubicBezTo>
                  <a:lnTo>
                    <a:pt x="11392" y="8937"/>
                  </a:lnTo>
                  <a:cubicBezTo>
                    <a:pt x="11406" y="8944"/>
                    <a:pt x="11424" y="8949"/>
                    <a:pt x="11441" y="8949"/>
                  </a:cubicBezTo>
                  <a:cubicBezTo>
                    <a:pt x="11465" y="8949"/>
                    <a:pt x="11487" y="8940"/>
                    <a:pt x="11498" y="8920"/>
                  </a:cubicBezTo>
                  <a:cubicBezTo>
                    <a:pt x="11515" y="8884"/>
                    <a:pt x="11515" y="8849"/>
                    <a:pt x="11479" y="8831"/>
                  </a:cubicBezTo>
                  <a:lnTo>
                    <a:pt x="124" y="1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9"/>
            <p:cNvSpPr/>
            <p:nvPr/>
          </p:nvSpPr>
          <p:spPr>
            <a:xfrm rot="-374591">
              <a:off x="8084591" y="109465"/>
              <a:ext cx="75932" cy="116986"/>
            </a:xfrm>
            <a:custGeom>
              <a:avLst/>
              <a:gdLst/>
              <a:ahLst/>
              <a:cxnLst/>
              <a:rect l="l" t="t" r="r" b="b"/>
              <a:pathLst>
                <a:path w="1537" h="2368" extrusionOk="0">
                  <a:moveTo>
                    <a:pt x="1254" y="1"/>
                  </a:moveTo>
                  <a:cubicBezTo>
                    <a:pt x="1219" y="1"/>
                    <a:pt x="1183" y="36"/>
                    <a:pt x="1183" y="71"/>
                  </a:cubicBezTo>
                  <a:lnTo>
                    <a:pt x="1395" y="1873"/>
                  </a:lnTo>
                  <a:lnTo>
                    <a:pt x="53" y="2226"/>
                  </a:lnTo>
                  <a:cubicBezTo>
                    <a:pt x="18" y="2244"/>
                    <a:pt x="1" y="2280"/>
                    <a:pt x="18" y="2315"/>
                  </a:cubicBezTo>
                  <a:cubicBezTo>
                    <a:pt x="18" y="2350"/>
                    <a:pt x="53" y="2367"/>
                    <a:pt x="88" y="2367"/>
                  </a:cubicBezTo>
                  <a:lnTo>
                    <a:pt x="1484" y="1979"/>
                  </a:lnTo>
                  <a:cubicBezTo>
                    <a:pt x="1520" y="1979"/>
                    <a:pt x="1537" y="1943"/>
                    <a:pt x="1537" y="1908"/>
                  </a:cubicBezTo>
                  <a:lnTo>
                    <a:pt x="1325" y="54"/>
                  </a:lnTo>
                  <a:cubicBezTo>
                    <a:pt x="1325" y="36"/>
                    <a:pt x="1289" y="19"/>
                    <a:pt x="1272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9"/>
            <p:cNvSpPr/>
            <p:nvPr/>
          </p:nvSpPr>
          <p:spPr>
            <a:xfrm rot="-374591">
              <a:off x="8193686" y="155444"/>
              <a:ext cx="95990" cy="173157"/>
            </a:xfrm>
            <a:custGeom>
              <a:avLst/>
              <a:gdLst/>
              <a:ahLst/>
              <a:cxnLst/>
              <a:rect l="l" t="t" r="r" b="b"/>
              <a:pathLst>
                <a:path w="1943" h="3505" extrusionOk="0">
                  <a:moveTo>
                    <a:pt x="1660" y="1"/>
                  </a:moveTo>
                  <a:cubicBezTo>
                    <a:pt x="1608" y="1"/>
                    <a:pt x="1589" y="36"/>
                    <a:pt x="1589" y="71"/>
                  </a:cubicBezTo>
                  <a:lnTo>
                    <a:pt x="1801" y="2561"/>
                  </a:lnTo>
                  <a:lnTo>
                    <a:pt x="54" y="3373"/>
                  </a:lnTo>
                  <a:cubicBezTo>
                    <a:pt x="18" y="3391"/>
                    <a:pt x="0" y="3427"/>
                    <a:pt x="18" y="3462"/>
                  </a:cubicBezTo>
                  <a:cubicBezTo>
                    <a:pt x="31" y="3488"/>
                    <a:pt x="53" y="3504"/>
                    <a:pt x="78" y="3504"/>
                  </a:cubicBezTo>
                  <a:cubicBezTo>
                    <a:pt x="87" y="3504"/>
                    <a:pt x="97" y="3502"/>
                    <a:pt x="106" y="3497"/>
                  </a:cubicBezTo>
                  <a:lnTo>
                    <a:pt x="1907" y="2667"/>
                  </a:lnTo>
                  <a:cubicBezTo>
                    <a:pt x="1926" y="2650"/>
                    <a:pt x="1943" y="2631"/>
                    <a:pt x="1943" y="2596"/>
                  </a:cubicBezTo>
                  <a:lnTo>
                    <a:pt x="1731" y="71"/>
                  </a:lnTo>
                  <a:cubicBezTo>
                    <a:pt x="1731" y="36"/>
                    <a:pt x="1695" y="18"/>
                    <a:pt x="1678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9"/>
            <p:cNvSpPr/>
            <p:nvPr/>
          </p:nvSpPr>
          <p:spPr>
            <a:xfrm rot="-374591">
              <a:off x="8299109" y="246001"/>
              <a:ext cx="105673" cy="154483"/>
            </a:xfrm>
            <a:custGeom>
              <a:avLst/>
              <a:gdLst/>
              <a:ahLst/>
              <a:cxnLst/>
              <a:rect l="l" t="t" r="r" b="b"/>
              <a:pathLst>
                <a:path w="2139" h="3127" extrusionOk="0">
                  <a:moveTo>
                    <a:pt x="1908" y="0"/>
                  </a:moveTo>
                  <a:cubicBezTo>
                    <a:pt x="1873" y="19"/>
                    <a:pt x="1856" y="36"/>
                    <a:pt x="1856" y="71"/>
                  </a:cubicBezTo>
                  <a:lnTo>
                    <a:pt x="1997" y="2244"/>
                  </a:lnTo>
                  <a:lnTo>
                    <a:pt x="54" y="2986"/>
                  </a:lnTo>
                  <a:cubicBezTo>
                    <a:pt x="19" y="3002"/>
                    <a:pt x="1" y="3038"/>
                    <a:pt x="19" y="3073"/>
                  </a:cubicBezTo>
                  <a:cubicBezTo>
                    <a:pt x="36" y="3108"/>
                    <a:pt x="71" y="3127"/>
                    <a:pt x="107" y="3127"/>
                  </a:cubicBezTo>
                  <a:lnTo>
                    <a:pt x="2103" y="2350"/>
                  </a:lnTo>
                  <a:cubicBezTo>
                    <a:pt x="2120" y="2331"/>
                    <a:pt x="2138" y="2314"/>
                    <a:pt x="2138" y="2279"/>
                  </a:cubicBezTo>
                  <a:lnTo>
                    <a:pt x="1979" y="71"/>
                  </a:lnTo>
                  <a:cubicBezTo>
                    <a:pt x="1979" y="36"/>
                    <a:pt x="1962" y="19"/>
                    <a:pt x="1926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9"/>
            <p:cNvSpPr/>
            <p:nvPr/>
          </p:nvSpPr>
          <p:spPr>
            <a:xfrm rot="-374591">
              <a:off x="8412185" y="344064"/>
              <a:ext cx="89963" cy="101276"/>
            </a:xfrm>
            <a:custGeom>
              <a:avLst/>
              <a:gdLst/>
              <a:ahLst/>
              <a:cxnLst/>
              <a:rect l="l" t="t" r="r" b="b"/>
              <a:pathLst>
                <a:path w="1821" h="2050" extrusionOk="0">
                  <a:moveTo>
                    <a:pt x="1609" y="0"/>
                  </a:moveTo>
                  <a:cubicBezTo>
                    <a:pt x="1573" y="0"/>
                    <a:pt x="1538" y="36"/>
                    <a:pt x="1538" y="71"/>
                  </a:cubicBezTo>
                  <a:lnTo>
                    <a:pt x="1679" y="1360"/>
                  </a:lnTo>
                  <a:lnTo>
                    <a:pt x="55" y="1908"/>
                  </a:lnTo>
                  <a:cubicBezTo>
                    <a:pt x="19" y="1925"/>
                    <a:pt x="1" y="1960"/>
                    <a:pt x="1" y="1995"/>
                  </a:cubicBezTo>
                  <a:cubicBezTo>
                    <a:pt x="19" y="2031"/>
                    <a:pt x="55" y="2049"/>
                    <a:pt x="90" y="2049"/>
                  </a:cubicBezTo>
                  <a:lnTo>
                    <a:pt x="1767" y="1466"/>
                  </a:lnTo>
                  <a:cubicBezTo>
                    <a:pt x="1802" y="1449"/>
                    <a:pt x="1821" y="1430"/>
                    <a:pt x="1821" y="1395"/>
                  </a:cubicBezTo>
                  <a:lnTo>
                    <a:pt x="1679" y="53"/>
                  </a:lnTo>
                  <a:cubicBezTo>
                    <a:pt x="1679" y="36"/>
                    <a:pt x="1661" y="0"/>
                    <a:pt x="1626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9"/>
            <p:cNvSpPr/>
            <p:nvPr/>
          </p:nvSpPr>
          <p:spPr>
            <a:xfrm rot="-203132">
              <a:off x="7026291" y="253307"/>
              <a:ext cx="541020" cy="353434"/>
            </a:xfrm>
            <a:custGeom>
              <a:avLst/>
              <a:gdLst/>
              <a:ahLst/>
              <a:cxnLst/>
              <a:rect l="l" t="t" r="r" b="b"/>
              <a:pathLst>
                <a:path w="10951" h="7154" extrusionOk="0">
                  <a:moveTo>
                    <a:pt x="168" y="0"/>
                  </a:moveTo>
                  <a:cubicBezTo>
                    <a:pt x="133" y="0"/>
                    <a:pt x="98" y="14"/>
                    <a:pt x="71" y="41"/>
                  </a:cubicBezTo>
                  <a:cubicBezTo>
                    <a:pt x="1" y="93"/>
                    <a:pt x="1" y="182"/>
                    <a:pt x="53" y="234"/>
                  </a:cubicBezTo>
                  <a:cubicBezTo>
                    <a:pt x="2879" y="3307"/>
                    <a:pt x="6446" y="5692"/>
                    <a:pt x="10402" y="7140"/>
                  </a:cubicBezTo>
                  <a:lnTo>
                    <a:pt x="10420" y="7140"/>
                  </a:lnTo>
                  <a:cubicBezTo>
                    <a:pt x="10453" y="7149"/>
                    <a:pt x="10487" y="7153"/>
                    <a:pt x="10521" y="7153"/>
                  </a:cubicBezTo>
                  <a:cubicBezTo>
                    <a:pt x="10682" y="7153"/>
                    <a:pt x="10838" y="7053"/>
                    <a:pt x="10896" y="6893"/>
                  </a:cubicBezTo>
                  <a:cubicBezTo>
                    <a:pt x="10950" y="6698"/>
                    <a:pt x="10844" y="6486"/>
                    <a:pt x="10649" y="6415"/>
                  </a:cubicBezTo>
                  <a:cubicBezTo>
                    <a:pt x="6764" y="5162"/>
                    <a:pt x="3161" y="2972"/>
                    <a:pt x="265" y="41"/>
                  </a:cubicBezTo>
                  <a:cubicBezTo>
                    <a:pt x="239" y="14"/>
                    <a:pt x="203" y="0"/>
                    <a:pt x="16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9"/>
            <p:cNvSpPr/>
            <p:nvPr/>
          </p:nvSpPr>
          <p:spPr>
            <a:xfrm rot="-203132">
              <a:off x="6735454" y="87007"/>
              <a:ext cx="451599" cy="327448"/>
            </a:xfrm>
            <a:custGeom>
              <a:avLst/>
              <a:gdLst/>
              <a:ahLst/>
              <a:cxnLst/>
              <a:rect l="l" t="t" r="r" b="b"/>
              <a:pathLst>
                <a:path w="9141" h="6628" extrusionOk="0">
                  <a:moveTo>
                    <a:pt x="302" y="0"/>
                  </a:moveTo>
                  <a:cubicBezTo>
                    <a:pt x="115" y="0"/>
                    <a:pt x="1" y="211"/>
                    <a:pt x="116" y="376"/>
                  </a:cubicBezTo>
                  <a:cubicBezTo>
                    <a:pt x="522" y="993"/>
                    <a:pt x="1459" y="2265"/>
                    <a:pt x="3154" y="3960"/>
                  </a:cubicBezTo>
                  <a:cubicBezTo>
                    <a:pt x="5591" y="6415"/>
                    <a:pt x="9140" y="6627"/>
                    <a:pt x="9140" y="6627"/>
                  </a:cubicBezTo>
                  <a:cubicBezTo>
                    <a:pt x="9140" y="6627"/>
                    <a:pt x="6668" y="3253"/>
                    <a:pt x="4831" y="1699"/>
                  </a:cubicBezTo>
                  <a:cubicBezTo>
                    <a:pt x="3437" y="534"/>
                    <a:pt x="1299" y="128"/>
                    <a:pt x="345" y="4"/>
                  </a:cubicBezTo>
                  <a:cubicBezTo>
                    <a:pt x="331" y="2"/>
                    <a:pt x="316" y="0"/>
                    <a:pt x="3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9"/>
            <p:cNvSpPr/>
            <p:nvPr/>
          </p:nvSpPr>
          <p:spPr>
            <a:xfrm rot="-203132">
              <a:off x="6738665" y="89651"/>
              <a:ext cx="451155" cy="327003"/>
            </a:xfrm>
            <a:custGeom>
              <a:avLst/>
              <a:gdLst/>
              <a:ahLst/>
              <a:cxnLst/>
              <a:rect l="l" t="t" r="r" b="b"/>
              <a:pathLst>
                <a:path w="9132" h="6619" extrusionOk="0">
                  <a:moveTo>
                    <a:pt x="71" y="1"/>
                  </a:moveTo>
                  <a:cubicBezTo>
                    <a:pt x="54" y="1"/>
                    <a:pt x="36" y="1"/>
                    <a:pt x="19" y="18"/>
                  </a:cubicBezTo>
                  <a:cubicBezTo>
                    <a:pt x="1" y="53"/>
                    <a:pt x="1" y="88"/>
                    <a:pt x="19" y="107"/>
                  </a:cubicBezTo>
                  <a:lnTo>
                    <a:pt x="9043" y="6606"/>
                  </a:lnTo>
                  <a:cubicBezTo>
                    <a:pt x="9052" y="6614"/>
                    <a:pt x="9065" y="6618"/>
                    <a:pt x="9079" y="6618"/>
                  </a:cubicBezTo>
                  <a:cubicBezTo>
                    <a:pt x="9092" y="6618"/>
                    <a:pt x="9105" y="6614"/>
                    <a:pt x="9113" y="6606"/>
                  </a:cubicBezTo>
                  <a:cubicBezTo>
                    <a:pt x="9132" y="6570"/>
                    <a:pt x="9132" y="6535"/>
                    <a:pt x="9113" y="6517"/>
                  </a:cubicBezTo>
                  <a:lnTo>
                    <a:pt x="90" y="18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9"/>
            <p:cNvSpPr/>
            <p:nvPr/>
          </p:nvSpPr>
          <p:spPr>
            <a:xfrm rot="-203132">
              <a:off x="6797349" y="111592"/>
              <a:ext cx="58543" cy="91990"/>
            </a:xfrm>
            <a:custGeom>
              <a:avLst/>
              <a:gdLst/>
              <a:ahLst/>
              <a:cxnLst/>
              <a:rect l="l" t="t" r="r" b="b"/>
              <a:pathLst>
                <a:path w="1185" h="1862" extrusionOk="0">
                  <a:moveTo>
                    <a:pt x="902" y="0"/>
                  </a:moveTo>
                  <a:cubicBezTo>
                    <a:pt x="884" y="0"/>
                    <a:pt x="848" y="36"/>
                    <a:pt x="867" y="53"/>
                  </a:cubicBezTo>
                  <a:lnTo>
                    <a:pt x="1060" y="1448"/>
                  </a:lnTo>
                  <a:lnTo>
                    <a:pt x="36" y="1766"/>
                  </a:lnTo>
                  <a:cubicBezTo>
                    <a:pt x="19" y="1766"/>
                    <a:pt x="1" y="1802"/>
                    <a:pt x="19" y="1819"/>
                  </a:cubicBezTo>
                  <a:cubicBezTo>
                    <a:pt x="19" y="1844"/>
                    <a:pt x="38" y="1861"/>
                    <a:pt x="55" y="1861"/>
                  </a:cubicBezTo>
                  <a:cubicBezTo>
                    <a:pt x="61" y="1861"/>
                    <a:pt x="67" y="1859"/>
                    <a:pt x="71" y="1854"/>
                  </a:cubicBezTo>
                  <a:lnTo>
                    <a:pt x="1131" y="1519"/>
                  </a:lnTo>
                  <a:cubicBezTo>
                    <a:pt x="1166" y="1519"/>
                    <a:pt x="1185" y="1501"/>
                    <a:pt x="1185" y="1465"/>
                  </a:cubicBezTo>
                  <a:lnTo>
                    <a:pt x="973" y="53"/>
                  </a:lnTo>
                  <a:cubicBezTo>
                    <a:pt x="954" y="17"/>
                    <a:pt x="937" y="0"/>
                    <a:pt x="919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9"/>
            <p:cNvSpPr/>
            <p:nvPr/>
          </p:nvSpPr>
          <p:spPr>
            <a:xfrm rot="-203132">
              <a:off x="6882138" y="148121"/>
              <a:ext cx="72426" cy="136157"/>
            </a:xfrm>
            <a:custGeom>
              <a:avLst/>
              <a:gdLst/>
              <a:ahLst/>
              <a:cxnLst/>
              <a:rect l="l" t="t" r="r" b="b"/>
              <a:pathLst>
                <a:path w="1466" h="2756" extrusionOk="0">
                  <a:moveTo>
                    <a:pt x="1183" y="1"/>
                  </a:moveTo>
                  <a:cubicBezTo>
                    <a:pt x="1148" y="18"/>
                    <a:pt x="1131" y="36"/>
                    <a:pt x="1131" y="72"/>
                  </a:cubicBezTo>
                  <a:lnTo>
                    <a:pt x="1360" y="1979"/>
                  </a:lnTo>
                  <a:lnTo>
                    <a:pt x="36" y="2650"/>
                  </a:lnTo>
                  <a:cubicBezTo>
                    <a:pt x="1" y="2667"/>
                    <a:pt x="1" y="2702"/>
                    <a:pt x="1" y="2721"/>
                  </a:cubicBezTo>
                  <a:cubicBezTo>
                    <a:pt x="18" y="2756"/>
                    <a:pt x="53" y="2756"/>
                    <a:pt x="71" y="2756"/>
                  </a:cubicBezTo>
                  <a:lnTo>
                    <a:pt x="1449" y="2066"/>
                  </a:lnTo>
                  <a:cubicBezTo>
                    <a:pt x="1466" y="2050"/>
                    <a:pt x="1466" y="2031"/>
                    <a:pt x="1466" y="2014"/>
                  </a:cubicBezTo>
                  <a:lnTo>
                    <a:pt x="1237" y="53"/>
                  </a:lnTo>
                  <a:cubicBezTo>
                    <a:pt x="1237" y="36"/>
                    <a:pt x="1219" y="18"/>
                    <a:pt x="1202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9"/>
            <p:cNvSpPr/>
            <p:nvPr/>
          </p:nvSpPr>
          <p:spPr>
            <a:xfrm rot="-203132">
              <a:off x="6961977" y="220080"/>
              <a:ext cx="81220" cy="121286"/>
            </a:xfrm>
            <a:custGeom>
              <a:avLst/>
              <a:gdLst/>
              <a:ahLst/>
              <a:cxnLst/>
              <a:rect l="l" t="t" r="r" b="b"/>
              <a:pathLst>
                <a:path w="1644" h="2455" extrusionOk="0">
                  <a:moveTo>
                    <a:pt x="1396" y="0"/>
                  </a:moveTo>
                  <a:cubicBezTo>
                    <a:pt x="1361" y="0"/>
                    <a:pt x="1343" y="17"/>
                    <a:pt x="1343" y="52"/>
                  </a:cubicBezTo>
                  <a:lnTo>
                    <a:pt x="1519" y="1712"/>
                  </a:lnTo>
                  <a:lnTo>
                    <a:pt x="36" y="2348"/>
                  </a:lnTo>
                  <a:cubicBezTo>
                    <a:pt x="19" y="2367"/>
                    <a:pt x="0" y="2402"/>
                    <a:pt x="19" y="2419"/>
                  </a:cubicBezTo>
                  <a:cubicBezTo>
                    <a:pt x="19" y="2454"/>
                    <a:pt x="54" y="2454"/>
                    <a:pt x="89" y="2454"/>
                  </a:cubicBezTo>
                  <a:lnTo>
                    <a:pt x="1608" y="1801"/>
                  </a:lnTo>
                  <a:cubicBezTo>
                    <a:pt x="1625" y="1783"/>
                    <a:pt x="1644" y="1766"/>
                    <a:pt x="1644" y="1748"/>
                  </a:cubicBezTo>
                  <a:lnTo>
                    <a:pt x="1449" y="35"/>
                  </a:lnTo>
                  <a:cubicBezTo>
                    <a:pt x="1449" y="17"/>
                    <a:pt x="1432" y="0"/>
                    <a:pt x="1413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9"/>
            <p:cNvSpPr/>
            <p:nvPr/>
          </p:nvSpPr>
          <p:spPr>
            <a:xfrm rot="-203132">
              <a:off x="7047439" y="296560"/>
              <a:ext cx="69017" cy="80676"/>
            </a:xfrm>
            <a:custGeom>
              <a:avLst/>
              <a:gdLst/>
              <a:ahLst/>
              <a:cxnLst/>
              <a:rect l="l" t="t" r="r" b="b"/>
              <a:pathLst>
                <a:path w="1397" h="1633" extrusionOk="0">
                  <a:moveTo>
                    <a:pt x="1201" y="1"/>
                  </a:moveTo>
                  <a:cubicBezTo>
                    <a:pt x="1166" y="1"/>
                    <a:pt x="1149" y="36"/>
                    <a:pt x="1149" y="71"/>
                  </a:cubicBezTo>
                  <a:lnTo>
                    <a:pt x="1290" y="1043"/>
                  </a:lnTo>
                  <a:lnTo>
                    <a:pt x="36" y="1520"/>
                  </a:lnTo>
                  <a:cubicBezTo>
                    <a:pt x="19" y="1538"/>
                    <a:pt x="0" y="1573"/>
                    <a:pt x="19" y="1590"/>
                  </a:cubicBezTo>
                  <a:cubicBezTo>
                    <a:pt x="19" y="1616"/>
                    <a:pt x="38" y="1633"/>
                    <a:pt x="62" y="1633"/>
                  </a:cubicBezTo>
                  <a:cubicBezTo>
                    <a:pt x="70" y="1633"/>
                    <a:pt x="80" y="1630"/>
                    <a:pt x="89" y="1625"/>
                  </a:cubicBezTo>
                  <a:lnTo>
                    <a:pt x="1361" y="1131"/>
                  </a:lnTo>
                  <a:cubicBezTo>
                    <a:pt x="1396" y="1131"/>
                    <a:pt x="1396" y="1096"/>
                    <a:pt x="1396" y="1079"/>
                  </a:cubicBezTo>
                  <a:lnTo>
                    <a:pt x="1255" y="54"/>
                  </a:lnTo>
                  <a:cubicBezTo>
                    <a:pt x="1255" y="36"/>
                    <a:pt x="1237" y="19"/>
                    <a:pt x="122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" name="Google Shape;871;p19"/>
          <p:cNvGrpSpPr/>
          <p:nvPr/>
        </p:nvGrpSpPr>
        <p:grpSpPr>
          <a:xfrm>
            <a:off x="377176" y="575087"/>
            <a:ext cx="377387" cy="387778"/>
            <a:chOff x="1518850" y="2596900"/>
            <a:chExt cx="82675" cy="100850"/>
          </a:xfrm>
        </p:grpSpPr>
        <p:sp>
          <p:nvSpPr>
            <p:cNvPr id="872" name="Google Shape;872;p19"/>
            <p:cNvSpPr/>
            <p:nvPr/>
          </p:nvSpPr>
          <p:spPr>
            <a:xfrm>
              <a:off x="1518850" y="2610025"/>
              <a:ext cx="25225" cy="30750"/>
            </a:xfrm>
            <a:custGeom>
              <a:avLst/>
              <a:gdLst/>
              <a:ahLst/>
              <a:cxnLst/>
              <a:rect l="l" t="t" r="r" b="b"/>
              <a:pathLst>
                <a:path w="1009" h="1230" extrusionOk="0">
                  <a:moveTo>
                    <a:pt x="504" y="0"/>
                  </a:moveTo>
                  <a:cubicBezTo>
                    <a:pt x="221" y="0"/>
                    <a:pt x="0" y="282"/>
                    <a:pt x="0" y="624"/>
                  </a:cubicBezTo>
                  <a:cubicBezTo>
                    <a:pt x="0" y="968"/>
                    <a:pt x="221" y="1229"/>
                    <a:pt x="504" y="1229"/>
                  </a:cubicBezTo>
                  <a:cubicBezTo>
                    <a:pt x="786" y="1229"/>
                    <a:pt x="1009" y="968"/>
                    <a:pt x="1009" y="624"/>
                  </a:cubicBezTo>
                  <a:cubicBezTo>
                    <a:pt x="1009" y="282"/>
                    <a:pt x="786" y="0"/>
                    <a:pt x="5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9"/>
            <p:cNvSpPr/>
            <p:nvPr/>
          </p:nvSpPr>
          <p:spPr>
            <a:xfrm>
              <a:off x="1565700" y="2666950"/>
              <a:ext cx="25225" cy="30800"/>
            </a:xfrm>
            <a:custGeom>
              <a:avLst/>
              <a:gdLst/>
              <a:ahLst/>
              <a:cxnLst/>
              <a:rect l="l" t="t" r="r" b="b"/>
              <a:pathLst>
                <a:path w="1009" h="1232" extrusionOk="0">
                  <a:moveTo>
                    <a:pt x="505" y="0"/>
                  </a:moveTo>
                  <a:cubicBezTo>
                    <a:pt x="223" y="0"/>
                    <a:pt x="1" y="283"/>
                    <a:pt x="1" y="605"/>
                  </a:cubicBezTo>
                  <a:cubicBezTo>
                    <a:pt x="1" y="949"/>
                    <a:pt x="223" y="1231"/>
                    <a:pt x="505" y="1231"/>
                  </a:cubicBezTo>
                  <a:cubicBezTo>
                    <a:pt x="788" y="1231"/>
                    <a:pt x="1009" y="949"/>
                    <a:pt x="1009" y="605"/>
                  </a:cubicBezTo>
                  <a:cubicBezTo>
                    <a:pt x="1009" y="283"/>
                    <a:pt x="788" y="0"/>
                    <a:pt x="5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9"/>
            <p:cNvSpPr/>
            <p:nvPr/>
          </p:nvSpPr>
          <p:spPr>
            <a:xfrm>
              <a:off x="1576300" y="2596900"/>
              <a:ext cx="25225" cy="30275"/>
            </a:xfrm>
            <a:custGeom>
              <a:avLst/>
              <a:gdLst/>
              <a:ahLst/>
              <a:cxnLst/>
              <a:rect l="l" t="t" r="r" b="b"/>
              <a:pathLst>
                <a:path w="1009" h="1211" extrusionOk="0">
                  <a:moveTo>
                    <a:pt x="504" y="1"/>
                  </a:moveTo>
                  <a:cubicBezTo>
                    <a:pt x="222" y="1"/>
                    <a:pt x="1" y="262"/>
                    <a:pt x="1" y="606"/>
                  </a:cubicBezTo>
                  <a:cubicBezTo>
                    <a:pt x="1" y="948"/>
                    <a:pt x="222" y="1211"/>
                    <a:pt x="504" y="1211"/>
                  </a:cubicBezTo>
                  <a:cubicBezTo>
                    <a:pt x="786" y="1211"/>
                    <a:pt x="1009" y="948"/>
                    <a:pt x="1009" y="606"/>
                  </a:cubicBezTo>
                  <a:cubicBezTo>
                    <a:pt x="1009" y="262"/>
                    <a:pt x="786" y="1"/>
                    <a:pt x="5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5" name="Google Shape;875;p19"/>
          <p:cNvGrpSpPr/>
          <p:nvPr/>
        </p:nvGrpSpPr>
        <p:grpSpPr>
          <a:xfrm flipH="1">
            <a:off x="457192" y="4462726"/>
            <a:ext cx="453787" cy="447130"/>
            <a:chOff x="-375133" y="3752539"/>
            <a:chExt cx="453787" cy="447130"/>
          </a:xfrm>
        </p:grpSpPr>
        <p:sp>
          <p:nvSpPr>
            <p:cNvPr id="876" name="Google Shape;876;p19"/>
            <p:cNvSpPr/>
            <p:nvPr/>
          </p:nvSpPr>
          <p:spPr>
            <a:xfrm>
              <a:off x="-375133" y="3752539"/>
              <a:ext cx="185546" cy="160749"/>
            </a:xfrm>
            <a:custGeom>
              <a:avLst/>
              <a:gdLst/>
              <a:ahLst/>
              <a:cxnLst/>
              <a:rect l="l" t="t" r="r" b="b"/>
              <a:pathLst>
                <a:path w="3038" h="2632" extrusionOk="0">
                  <a:moveTo>
                    <a:pt x="2222" y="0"/>
                  </a:moveTo>
                  <a:cubicBezTo>
                    <a:pt x="2106" y="0"/>
                    <a:pt x="1980" y="23"/>
                    <a:pt x="1852" y="74"/>
                  </a:cubicBezTo>
                  <a:cubicBezTo>
                    <a:pt x="1288" y="275"/>
                    <a:pt x="704" y="879"/>
                    <a:pt x="362" y="1343"/>
                  </a:cubicBezTo>
                  <a:cubicBezTo>
                    <a:pt x="161" y="1644"/>
                    <a:pt x="0" y="2047"/>
                    <a:pt x="201" y="2349"/>
                  </a:cubicBezTo>
                  <a:cubicBezTo>
                    <a:pt x="322" y="2551"/>
                    <a:pt x="564" y="2631"/>
                    <a:pt x="805" y="2631"/>
                  </a:cubicBezTo>
                  <a:cubicBezTo>
                    <a:pt x="1026" y="2631"/>
                    <a:pt x="1248" y="2530"/>
                    <a:pt x="1449" y="2409"/>
                  </a:cubicBezTo>
                  <a:cubicBezTo>
                    <a:pt x="2032" y="2087"/>
                    <a:pt x="2496" y="1563"/>
                    <a:pt x="2778" y="960"/>
                  </a:cubicBezTo>
                  <a:cubicBezTo>
                    <a:pt x="3038" y="408"/>
                    <a:pt x="2708" y="0"/>
                    <a:pt x="22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9"/>
            <p:cNvSpPr/>
            <p:nvPr/>
          </p:nvSpPr>
          <p:spPr>
            <a:xfrm>
              <a:off x="-105976" y="3802254"/>
              <a:ext cx="184630" cy="161360"/>
            </a:xfrm>
            <a:custGeom>
              <a:avLst/>
              <a:gdLst/>
              <a:ahLst/>
              <a:cxnLst/>
              <a:rect l="l" t="t" r="r" b="b"/>
              <a:pathLst>
                <a:path w="3023" h="2642" extrusionOk="0">
                  <a:moveTo>
                    <a:pt x="2184" y="0"/>
                  </a:moveTo>
                  <a:cubicBezTo>
                    <a:pt x="2073" y="0"/>
                    <a:pt x="1954" y="21"/>
                    <a:pt x="1833" y="65"/>
                  </a:cubicBezTo>
                  <a:cubicBezTo>
                    <a:pt x="1289" y="287"/>
                    <a:pt x="685" y="891"/>
                    <a:pt x="363" y="1353"/>
                  </a:cubicBezTo>
                  <a:cubicBezTo>
                    <a:pt x="162" y="1656"/>
                    <a:pt x="1" y="2059"/>
                    <a:pt x="182" y="2360"/>
                  </a:cubicBezTo>
                  <a:cubicBezTo>
                    <a:pt x="303" y="2561"/>
                    <a:pt x="545" y="2642"/>
                    <a:pt x="786" y="2642"/>
                  </a:cubicBezTo>
                  <a:cubicBezTo>
                    <a:pt x="1028" y="2642"/>
                    <a:pt x="1248" y="2542"/>
                    <a:pt x="1450" y="2421"/>
                  </a:cubicBezTo>
                  <a:cubicBezTo>
                    <a:pt x="2013" y="2099"/>
                    <a:pt x="2496" y="1575"/>
                    <a:pt x="2759" y="972"/>
                  </a:cubicBezTo>
                  <a:cubicBezTo>
                    <a:pt x="3022" y="412"/>
                    <a:pt x="2680" y="0"/>
                    <a:pt x="21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9"/>
            <p:cNvSpPr/>
            <p:nvPr/>
          </p:nvSpPr>
          <p:spPr>
            <a:xfrm>
              <a:off x="-366583" y="4038309"/>
              <a:ext cx="185790" cy="161360"/>
            </a:xfrm>
            <a:custGeom>
              <a:avLst/>
              <a:gdLst/>
              <a:ahLst/>
              <a:cxnLst/>
              <a:rect l="l" t="t" r="r" b="b"/>
              <a:pathLst>
                <a:path w="3042" h="2642" extrusionOk="0">
                  <a:moveTo>
                    <a:pt x="2203" y="0"/>
                  </a:moveTo>
                  <a:cubicBezTo>
                    <a:pt x="2092" y="0"/>
                    <a:pt x="1974" y="21"/>
                    <a:pt x="1852" y="65"/>
                  </a:cubicBezTo>
                  <a:cubicBezTo>
                    <a:pt x="1288" y="287"/>
                    <a:pt x="706" y="870"/>
                    <a:pt x="363" y="1353"/>
                  </a:cubicBezTo>
                  <a:cubicBezTo>
                    <a:pt x="161" y="1656"/>
                    <a:pt x="0" y="2037"/>
                    <a:pt x="202" y="2340"/>
                  </a:cubicBezTo>
                  <a:cubicBezTo>
                    <a:pt x="322" y="2541"/>
                    <a:pt x="564" y="2641"/>
                    <a:pt x="805" y="2641"/>
                  </a:cubicBezTo>
                  <a:cubicBezTo>
                    <a:pt x="1028" y="2622"/>
                    <a:pt x="1248" y="2541"/>
                    <a:pt x="1450" y="2421"/>
                  </a:cubicBezTo>
                  <a:cubicBezTo>
                    <a:pt x="2034" y="2078"/>
                    <a:pt x="2496" y="1575"/>
                    <a:pt x="2778" y="971"/>
                  </a:cubicBezTo>
                  <a:cubicBezTo>
                    <a:pt x="3041" y="412"/>
                    <a:pt x="2700" y="0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6B9392C-9FAC-7B48-B461-8BEC23CC40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4221654"/>
              </p:ext>
            </p:extLst>
          </p:nvPr>
        </p:nvGraphicFramePr>
        <p:xfrm>
          <a:off x="720000" y="941398"/>
          <a:ext cx="7704002" cy="787146"/>
        </p:xfrm>
        <a:graphic>
          <a:graphicData uri="http://schemas.openxmlformats.org/drawingml/2006/table">
            <a:tbl>
              <a:tblPr firstRow="1" firstCol="1" bandRow="1">
                <a:tableStyleId>{F9AE0090-9F8E-4D54-851F-45620FF097A7}</a:tableStyleId>
              </a:tblPr>
              <a:tblGrid>
                <a:gridCol w="1283509">
                  <a:extLst>
                    <a:ext uri="{9D8B030D-6E8A-4147-A177-3AD203B41FA5}">
                      <a16:colId xmlns:a16="http://schemas.microsoft.com/office/drawing/2014/main" val="2783271272"/>
                    </a:ext>
                  </a:extLst>
                </a:gridCol>
                <a:gridCol w="1283509">
                  <a:extLst>
                    <a:ext uri="{9D8B030D-6E8A-4147-A177-3AD203B41FA5}">
                      <a16:colId xmlns:a16="http://schemas.microsoft.com/office/drawing/2014/main" val="2232327195"/>
                    </a:ext>
                  </a:extLst>
                </a:gridCol>
                <a:gridCol w="1284246">
                  <a:extLst>
                    <a:ext uri="{9D8B030D-6E8A-4147-A177-3AD203B41FA5}">
                      <a16:colId xmlns:a16="http://schemas.microsoft.com/office/drawing/2014/main" val="3720257468"/>
                    </a:ext>
                  </a:extLst>
                </a:gridCol>
                <a:gridCol w="1284246">
                  <a:extLst>
                    <a:ext uri="{9D8B030D-6E8A-4147-A177-3AD203B41FA5}">
                      <a16:colId xmlns:a16="http://schemas.microsoft.com/office/drawing/2014/main" val="483422334"/>
                    </a:ext>
                  </a:extLst>
                </a:gridCol>
                <a:gridCol w="1284246">
                  <a:extLst>
                    <a:ext uri="{9D8B030D-6E8A-4147-A177-3AD203B41FA5}">
                      <a16:colId xmlns:a16="http://schemas.microsoft.com/office/drawing/2014/main" val="2502387389"/>
                    </a:ext>
                  </a:extLst>
                </a:gridCol>
                <a:gridCol w="1284246">
                  <a:extLst>
                    <a:ext uri="{9D8B030D-6E8A-4147-A177-3AD203B41FA5}">
                      <a16:colId xmlns:a16="http://schemas.microsoft.com/office/drawing/2014/main" val="41125377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r>
                        <a:rPr lang="en-US" sz="1600">
                          <a:effectLst/>
                        </a:rPr>
                        <a:t>ancient</a:t>
                      </a:r>
                      <a:endParaRPr lang="en-VN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r>
                        <a:rPr lang="en-US" sz="1600">
                          <a:effectLst/>
                        </a:rPr>
                        <a:t>creamy</a:t>
                      </a:r>
                      <a:endParaRPr lang="en-VN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r>
                        <a:rPr lang="en-US" sz="1600">
                          <a:effectLst/>
                        </a:rPr>
                        <a:t>rainy</a:t>
                      </a:r>
                      <a:endParaRPr lang="en-VN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r>
                        <a:rPr lang="en-US" sz="1600">
                          <a:effectLst/>
                        </a:rPr>
                        <a:t>old</a:t>
                      </a:r>
                      <a:endParaRPr lang="en-VN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r>
                        <a:rPr lang="en-US" sz="1600">
                          <a:effectLst/>
                        </a:rPr>
                        <a:t>tasty</a:t>
                      </a:r>
                      <a:endParaRPr lang="en-VN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r>
                        <a:rPr lang="en-US" sz="1600">
                          <a:effectLst/>
                        </a:rPr>
                        <a:t>kind</a:t>
                      </a:r>
                      <a:endParaRPr lang="en-VN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363744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r>
                        <a:rPr lang="en-US" sz="1600" dirty="0">
                          <a:effectLst/>
                        </a:rPr>
                        <a:t>crowded</a:t>
                      </a:r>
                      <a:endParaRPr lang="en-VN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r>
                        <a:rPr lang="en-US" sz="1600">
                          <a:effectLst/>
                        </a:rPr>
                        <a:t>fascinating</a:t>
                      </a:r>
                      <a:endParaRPr lang="en-VN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r>
                        <a:rPr lang="en-US" sz="1600">
                          <a:effectLst/>
                        </a:rPr>
                        <a:t>friendly</a:t>
                      </a:r>
                      <a:endParaRPr lang="en-VN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r>
                        <a:rPr lang="en-US" sz="1600">
                          <a:effectLst/>
                        </a:rPr>
                        <a:t>delicious</a:t>
                      </a:r>
                      <a:endParaRPr lang="en-VN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r>
                        <a:rPr lang="en-US" sz="1600">
                          <a:effectLst/>
                        </a:rPr>
                        <a:t>fresh</a:t>
                      </a:r>
                      <a:endParaRPr lang="en-VN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r>
                        <a:rPr lang="vi-VN" sz="1600">
                          <a:effectLst/>
                        </a:rPr>
                        <a:t>juicy</a:t>
                      </a:r>
                      <a:endParaRPr lang="en-VN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6171063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r>
                        <a:rPr lang="en-US" sz="1600">
                          <a:effectLst/>
                        </a:rPr>
                        <a:t>cold</a:t>
                      </a:r>
                      <a:endParaRPr lang="en-VN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r>
                        <a:rPr lang="en-US" sz="1600">
                          <a:effectLst/>
                        </a:rPr>
                        <a:t>dry</a:t>
                      </a:r>
                      <a:endParaRPr lang="en-VN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r>
                        <a:rPr lang="en-US" sz="1600">
                          <a:effectLst/>
                        </a:rPr>
                        <a:t>helpful</a:t>
                      </a:r>
                      <a:endParaRPr lang="en-VN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r>
                        <a:rPr lang="en-US" sz="1600">
                          <a:effectLst/>
                        </a:rPr>
                        <a:t>generous</a:t>
                      </a:r>
                      <a:endParaRPr lang="en-VN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r>
                        <a:rPr lang="en-US" sz="1600">
                          <a:effectLst/>
                        </a:rPr>
                        <a:t>happy</a:t>
                      </a:r>
                      <a:endParaRPr lang="en-VN" sz="160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r>
                        <a:rPr lang="en-US" sz="1600" dirty="0">
                          <a:effectLst/>
                        </a:rPr>
                        <a:t>sunny</a:t>
                      </a:r>
                      <a:endParaRPr lang="en-VN" sz="1600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0585744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CCEF8C6-1FAC-BC0E-74EC-6B15631073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8886232"/>
              </p:ext>
            </p:extLst>
          </p:nvPr>
        </p:nvGraphicFramePr>
        <p:xfrm>
          <a:off x="720000" y="2050160"/>
          <a:ext cx="7704000" cy="2649061"/>
        </p:xfrm>
        <a:graphic>
          <a:graphicData uri="http://schemas.openxmlformats.org/drawingml/2006/table">
            <a:tbl>
              <a:tblPr firstRow="1" firstCol="1" bandRow="1">
                <a:tableStyleId>{F9AE0090-9F8E-4D54-851F-45620FF097A7}</a:tableStyleId>
              </a:tblPr>
              <a:tblGrid>
                <a:gridCol w="1925631">
                  <a:extLst>
                    <a:ext uri="{9D8B030D-6E8A-4147-A177-3AD203B41FA5}">
                      <a16:colId xmlns:a16="http://schemas.microsoft.com/office/drawing/2014/main" val="3595086778"/>
                    </a:ext>
                  </a:extLst>
                </a:gridCol>
                <a:gridCol w="1925631">
                  <a:extLst>
                    <a:ext uri="{9D8B030D-6E8A-4147-A177-3AD203B41FA5}">
                      <a16:colId xmlns:a16="http://schemas.microsoft.com/office/drawing/2014/main" val="1979322322"/>
                    </a:ext>
                  </a:extLst>
                </a:gridCol>
                <a:gridCol w="1926369">
                  <a:extLst>
                    <a:ext uri="{9D8B030D-6E8A-4147-A177-3AD203B41FA5}">
                      <a16:colId xmlns:a16="http://schemas.microsoft.com/office/drawing/2014/main" val="2697238087"/>
                    </a:ext>
                  </a:extLst>
                </a:gridCol>
                <a:gridCol w="1926369">
                  <a:extLst>
                    <a:ext uri="{9D8B030D-6E8A-4147-A177-3AD203B41FA5}">
                      <a16:colId xmlns:a16="http://schemas.microsoft.com/office/drawing/2014/main" val="311219995"/>
                    </a:ext>
                  </a:extLst>
                </a:gridCol>
              </a:tblGrid>
              <a:tr h="4180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r>
                        <a:rPr lang="en-US" sz="1600" b="1" i="1" dirty="0">
                          <a:effectLst/>
                        </a:rPr>
                        <a:t>city</a:t>
                      </a:r>
                      <a:endParaRPr lang="en-VN" sz="1600" b="1" i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r>
                        <a:rPr lang="en-US" sz="1600" b="1" i="1">
                          <a:effectLst/>
                        </a:rPr>
                        <a:t>food</a:t>
                      </a:r>
                      <a:endParaRPr lang="en-VN" sz="1600" b="1" i="1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r>
                        <a:rPr lang="en-US" sz="1600" b="1" i="1">
                          <a:effectLst/>
                        </a:rPr>
                        <a:t>people</a:t>
                      </a:r>
                      <a:endParaRPr lang="en-VN" sz="1600" b="1" i="1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r>
                        <a:rPr lang="en-US" sz="1600" b="1" i="1">
                          <a:effectLst/>
                        </a:rPr>
                        <a:t>weather</a:t>
                      </a:r>
                      <a:endParaRPr lang="en-VN" sz="1600" b="1" i="1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35277336"/>
                  </a:ext>
                </a:extLst>
              </a:tr>
              <a:tr h="22309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endParaRPr lang="en-VN" sz="1600" b="1" i="1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r>
                        <a:rPr lang="vi-VN" sz="1600" b="1" i="1">
                          <a:effectLst/>
                        </a:rPr>
                        <a:t> </a:t>
                      </a:r>
                      <a:endParaRPr lang="en-VN" sz="1600" b="1" i="1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r>
                        <a:rPr lang="en-US" sz="1600" b="1" i="1">
                          <a:effectLst/>
                        </a:rPr>
                        <a:t> </a:t>
                      </a:r>
                      <a:endParaRPr lang="en-VN" sz="1600" b="1" i="1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tabLst>
                          <a:tab pos="964565" algn="l"/>
                        </a:tabLst>
                      </a:pPr>
                      <a:r>
                        <a:rPr lang="en-US" sz="1600" b="1" i="1" dirty="0">
                          <a:effectLst/>
                        </a:rPr>
                        <a:t> </a:t>
                      </a:r>
                      <a:endParaRPr lang="en-VN" sz="1600" b="1" i="1" dirty="0">
                        <a:effectLst/>
                        <a:latin typeface="Calibri" panose="020F0502020204030204" pitchFamily="34" charset="0"/>
                        <a:ea typeface="Malgun Gothic" panose="020B0503020000020004" pitchFamily="34" charset="-127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071382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48E3988-FEDD-6BFA-8B20-84973EA18ECC}"/>
              </a:ext>
            </a:extLst>
          </p:cNvPr>
          <p:cNvSpPr txBox="1"/>
          <p:nvPr/>
        </p:nvSpPr>
        <p:spPr>
          <a:xfrm>
            <a:off x="8864600" y="46609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81970D-1AB0-C457-44E6-4C06B3C1F714}"/>
              </a:ext>
            </a:extLst>
          </p:cNvPr>
          <p:cNvSpPr txBox="1"/>
          <p:nvPr/>
        </p:nvSpPr>
        <p:spPr>
          <a:xfrm>
            <a:off x="1267136" y="2472941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i="1">
                <a:solidFill>
                  <a:srgbClr val="FF0000"/>
                </a:solidFill>
              </a:rPr>
              <a:t>ancient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AFC9B6-1D1F-787B-2F8A-BAE2BEF71123}"/>
              </a:ext>
            </a:extLst>
          </p:cNvPr>
          <p:cNvSpPr txBox="1"/>
          <p:nvPr/>
        </p:nvSpPr>
        <p:spPr>
          <a:xfrm>
            <a:off x="3194296" y="2471400"/>
            <a:ext cx="8579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i="1">
                <a:solidFill>
                  <a:srgbClr val="FF0000"/>
                </a:solidFill>
              </a:rPr>
              <a:t>creamy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45D311-8A7B-70DE-5871-F49DD14F9EEF}"/>
              </a:ext>
            </a:extLst>
          </p:cNvPr>
          <p:cNvSpPr txBox="1"/>
          <p:nvPr/>
        </p:nvSpPr>
        <p:spPr>
          <a:xfrm>
            <a:off x="7150768" y="2471400"/>
            <a:ext cx="6286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i="1">
                <a:solidFill>
                  <a:srgbClr val="FF0000"/>
                </a:solidFill>
              </a:rPr>
              <a:t>rainy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64863E-D8FC-EEFF-56F5-4F2834A27350}"/>
              </a:ext>
            </a:extLst>
          </p:cNvPr>
          <p:cNvSpPr txBox="1"/>
          <p:nvPr/>
        </p:nvSpPr>
        <p:spPr>
          <a:xfrm>
            <a:off x="1461099" y="2789657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i="1" dirty="0">
                <a:solidFill>
                  <a:srgbClr val="FF0000"/>
                </a:solidFill>
              </a:rPr>
              <a:t>old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F232C3-BA58-2656-A9A5-128FF7476E24}"/>
              </a:ext>
            </a:extLst>
          </p:cNvPr>
          <p:cNvSpPr txBox="1"/>
          <p:nvPr/>
        </p:nvSpPr>
        <p:spPr>
          <a:xfrm>
            <a:off x="3313719" y="2789657"/>
            <a:ext cx="6190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i="1">
                <a:solidFill>
                  <a:srgbClr val="FF0000"/>
                </a:solidFill>
              </a:rPr>
              <a:t>tasty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1062A4-78BE-CC95-C1C0-107F200D2AC7}"/>
              </a:ext>
            </a:extLst>
          </p:cNvPr>
          <p:cNvSpPr txBox="1"/>
          <p:nvPr/>
        </p:nvSpPr>
        <p:spPr>
          <a:xfrm>
            <a:off x="5276946" y="2792439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i="1">
                <a:solidFill>
                  <a:srgbClr val="FF0000"/>
                </a:solidFill>
              </a:rPr>
              <a:t>kind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E87058-1951-FA79-D6DA-9F8A105E2D8E}"/>
              </a:ext>
            </a:extLst>
          </p:cNvPr>
          <p:cNvSpPr txBox="1"/>
          <p:nvPr/>
        </p:nvSpPr>
        <p:spPr>
          <a:xfrm>
            <a:off x="1210228" y="3122753"/>
            <a:ext cx="9589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i="1">
                <a:solidFill>
                  <a:srgbClr val="FF0000"/>
                </a:solidFill>
              </a:rPr>
              <a:t>crowded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4B49F8-A08B-3705-1810-89B74EA62071}"/>
              </a:ext>
            </a:extLst>
          </p:cNvPr>
          <p:cNvSpPr txBox="1"/>
          <p:nvPr/>
        </p:nvSpPr>
        <p:spPr>
          <a:xfrm>
            <a:off x="1107635" y="3434011"/>
            <a:ext cx="1164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i="1">
                <a:solidFill>
                  <a:srgbClr val="FF0000"/>
                </a:solidFill>
              </a:rPr>
              <a:t>fascinating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081D35A-79D3-BEDE-F200-5AFC6DF89C4E}"/>
              </a:ext>
            </a:extLst>
          </p:cNvPr>
          <p:cNvSpPr txBox="1"/>
          <p:nvPr/>
        </p:nvSpPr>
        <p:spPr>
          <a:xfrm>
            <a:off x="5134278" y="3437081"/>
            <a:ext cx="8451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i="1">
                <a:solidFill>
                  <a:srgbClr val="FF0000"/>
                </a:solidFill>
              </a:rPr>
              <a:t>friendly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69E8A0-05A3-32AA-12EE-FE5CBF9A6BF5}"/>
              </a:ext>
            </a:extLst>
          </p:cNvPr>
          <p:cNvSpPr txBox="1"/>
          <p:nvPr/>
        </p:nvSpPr>
        <p:spPr>
          <a:xfrm>
            <a:off x="3133381" y="3131570"/>
            <a:ext cx="9797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i="1">
                <a:solidFill>
                  <a:srgbClr val="FF0000"/>
                </a:solidFill>
              </a:rPr>
              <a:t>delicious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E8B54EF-D646-4D18-48B8-586C5ED95B9E}"/>
              </a:ext>
            </a:extLst>
          </p:cNvPr>
          <p:cNvSpPr txBox="1"/>
          <p:nvPr/>
        </p:nvSpPr>
        <p:spPr>
          <a:xfrm>
            <a:off x="3302497" y="3430991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i="1">
                <a:solidFill>
                  <a:srgbClr val="FF0000"/>
                </a:solidFill>
              </a:rPr>
              <a:t>fresh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7F9F372-B438-991B-B4E8-745DCB5396F8}"/>
              </a:ext>
            </a:extLst>
          </p:cNvPr>
          <p:cNvSpPr txBox="1"/>
          <p:nvPr/>
        </p:nvSpPr>
        <p:spPr>
          <a:xfrm>
            <a:off x="3326542" y="3736536"/>
            <a:ext cx="593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i="1">
                <a:solidFill>
                  <a:srgbClr val="FF0000"/>
                </a:solidFill>
              </a:rPr>
              <a:t>juicy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ED8F56E-8D58-BE6F-0E34-89D9172BBFCF}"/>
              </a:ext>
            </a:extLst>
          </p:cNvPr>
          <p:cNvSpPr txBox="1"/>
          <p:nvPr/>
        </p:nvSpPr>
        <p:spPr>
          <a:xfrm>
            <a:off x="7179042" y="2784199"/>
            <a:ext cx="5597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i="1">
                <a:solidFill>
                  <a:srgbClr val="FF0000"/>
                </a:solidFill>
              </a:rPr>
              <a:t>cold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43AE62-12A3-BEA1-D398-99C86FE6F2E2}"/>
              </a:ext>
            </a:extLst>
          </p:cNvPr>
          <p:cNvSpPr txBox="1"/>
          <p:nvPr/>
        </p:nvSpPr>
        <p:spPr>
          <a:xfrm>
            <a:off x="7223926" y="3095457"/>
            <a:ext cx="470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i="1">
                <a:solidFill>
                  <a:srgbClr val="FF0000"/>
                </a:solidFill>
              </a:rPr>
              <a:t>dry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EA97B9-538D-71BD-AF93-922D7B408F54}"/>
              </a:ext>
            </a:extLst>
          </p:cNvPr>
          <p:cNvSpPr txBox="1"/>
          <p:nvPr/>
        </p:nvSpPr>
        <p:spPr>
          <a:xfrm>
            <a:off x="5158323" y="3752556"/>
            <a:ext cx="7873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i="1">
                <a:solidFill>
                  <a:srgbClr val="FF0000"/>
                </a:solidFill>
              </a:rPr>
              <a:t>helpful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3C16D27-B071-23C6-7621-82E316BA372C}"/>
              </a:ext>
            </a:extLst>
          </p:cNvPr>
          <p:cNvSpPr txBox="1"/>
          <p:nvPr/>
        </p:nvSpPr>
        <p:spPr>
          <a:xfrm>
            <a:off x="5032486" y="4056611"/>
            <a:ext cx="10390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i="1">
                <a:solidFill>
                  <a:srgbClr val="FF0000"/>
                </a:solidFill>
              </a:rPr>
              <a:t>generous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0F6C04-0584-3ED3-A143-AFC121AEE91F}"/>
              </a:ext>
            </a:extLst>
          </p:cNvPr>
          <p:cNvSpPr txBox="1"/>
          <p:nvPr/>
        </p:nvSpPr>
        <p:spPr>
          <a:xfrm>
            <a:off x="5178087" y="4352963"/>
            <a:ext cx="7425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i="1">
                <a:solidFill>
                  <a:srgbClr val="FF0000"/>
                </a:solidFill>
              </a:rPr>
              <a:t>happy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6EC1465-0538-2E28-1115-86CF3E786F3E}"/>
              </a:ext>
            </a:extLst>
          </p:cNvPr>
          <p:cNvSpPr txBox="1"/>
          <p:nvPr/>
        </p:nvSpPr>
        <p:spPr>
          <a:xfrm>
            <a:off x="7093281" y="3434011"/>
            <a:ext cx="731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i="1">
                <a:solidFill>
                  <a:srgbClr val="FF0000"/>
                </a:solidFill>
              </a:rPr>
              <a:t>sunny</a:t>
            </a:r>
          </a:p>
        </p:txBody>
      </p:sp>
      <p:sp>
        <p:nvSpPr>
          <p:cNvPr id="2" name="Google Shape;883;p20">
            <a:extLst>
              <a:ext uri="{FF2B5EF4-FFF2-40B4-BE49-F238E27FC236}">
                <a16:creationId xmlns:a16="http://schemas.microsoft.com/office/drawing/2014/main" id="{5C02850E-8D8E-79D1-F1D4-F0F3C930A5E3}"/>
              </a:ext>
            </a:extLst>
          </p:cNvPr>
          <p:cNvSpPr txBox="1">
            <a:spLocks/>
          </p:cNvSpPr>
          <p:nvPr/>
        </p:nvSpPr>
        <p:spPr>
          <a:xfrm>
            <a:off x="2003517" y="180063"/>
            <a:ext cx="5136965" cy="635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Yeseva One"/>
              <a:buNone/>
              <a:defRPr sz="3200" b="1" i="0" u="none" strike="noStrike" cap="none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Yeseva One"/>
              <a:buNone/>
              <a:defRPr sz="3200" b="1" i="0" u="none" strike="noStrike" cap="none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Yeseva One"/>
              <a:buNone/>
              <a:defRPr sz="3200" b="1" i="0" u="none" strike="noStrike" cap="none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Yeseva One"/>
              <a:buNone/>
              <a:defRPr sz="3200" b="1" i="0" u="none" strike="noStrike" cap="none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Yeseva One"/>
              <a:buNone/>
              <a:defRPr sz="3200" b="1" i="0" u="none" strike="noStrike" cap="none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Yeseva One"/>
              <a:buNone/>
              <a:defRPr sz="3200" b="1" i="0" u="none" strike="noStrike" cap="none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Yeseva One"/>
              <a:buNone/>
              <a:defRPr sz="3200" b="1" i="0" u="none" strike="noStrike" cap="none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Yeseva One"/>
              <a:buNone/>
              <a:defRPr sz="3200" b="1" i="0" u="none" strike="noStrike" cap="none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Yeseva One"/>
              <a:buNone/>
              <a:defRPr sz="3200" b="1" i="0" u="none" strike="noStrike" cap="none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pPr algn="ctr"/>
            <a:r>
              <a:rPr lang="en-US" sz="2400" dirty="0"/>
              <a:t>Fill each box with an adjective.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F65C86-FC3A-53F8-3F43-848AA4C08F4A}"/>
              </a:ext>
            </a:extLst>
          </p:cNvPr>
          <p:cNvSpPr txBox="1"/>
          <p:nvPr/>
        </p:nvSpPr>
        <p:spPr>
          <a:xfrm>
            <a:off x="5328243" y="2479062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i="1">
                <a:solidFill>
                  <a:srgbClr val="FF0000"/>
                </a:solidFill>
              </a:rPr>
              <a:t>old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3842C8-6DE2-BA86-8377-10FB5637AA92}"/>
              </a:ext>
            </a:extLst>
          </p:cNvPr>
          <p:cNvSpPr txBox="1"/>
          <p:nvPr/>
        </p:nvSpPr>
        <p:spPr>
          <a:xfrm>
            <a:off x="4973152" y="3113936"/>
            <a:ext cx="116410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i="1">
                <a:solidFill>
                  <a:srgbClr val="FF0000"/>
                </a:solidFill>
              </a:rPr>
              <a:t>fascinating</a:t>
            </a:r>
          </a:p>
        </p:txBody>
      </p:sp>
    </p:spTree>
    <p:extLst>
      <p:ext uri="{BB962C8B-B14F-4D97-AF65-F5344CB8AC3E}">
        <p14:creationId xmlns:p14="http://schemas.microsoft.com/office/powerpoint/2010/main" val="2930059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639B675-C546-D15F-709D-335D0C41F917}"/>
              </a:ext>
            </a:extLst>
          </p:cNvPr>
          <p:cNvSpPr txBox="1"/>
          <p:nvPr/>
        </p:nvSpPr>
        <p:spPr>
          <a:xfrm>
            <a:off x="1855625" y="2346809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VN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8B6D370-739A-BF68-2450-CFE7C79887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725533"/>
              </p:ext>
            </p:extLst>
          </p:nvPr>
        </p:nvGraphicFramePr>
        <p:xfrm>
          <a:off x="952635" y="1227451"/>
          <a:ext cx="7541598" cy="2642615"/>
        </p:xfrm>
        <a:graphic>
          <a:graphicData uri="http://schemas.openxmlformats.org/drawingml/2006/table">
            <a:tbl>
              <a:tblPr firstRow="1" bandRow="1">
                <a:tableStyleId>{F9AE0090-9F8E-4D54-851F-45620FF097A7}</a:tableStyleId>
              </a:tblPr>
              <a:tblGrid>
                <a:gridCol w="433642">
                  <a:extLst>
                    <a:ext uri="{9D8B030D-6E8A-4147-A177-3AD203B41FA5}">
                      <a16:colId xmlns:a16="http://schemas.microsoft.com/office/drawing/2014/main" val="4291913425"/>
                    </a:ext>
                  </a:extLst>
                </a:gridCol>
                <a:gridCol w="1776989">
                  <a:extLst>
                    <a:ext uri="{9D8B030D-6E8A-4147-A177-3AD203B41FA5}">
                      <a16:colId xmlns:a16="http://schemas.microsoft.com/office/drawing/2014/main" val="1960472964"/>
                    </a:ext>
                  </a:extLst>
                </a:gridCol>
                <a:gridCol w="1776989">
                  <a:extLst>
                    <a:ext uri="{9D8B030D-6E8A-4147-A177-3AD203B41FA5}">
                      <a16:colId xmlns:a16="http://schemas.microsoft.com/office/drawing/2014/main" val="1010561126"/>
                    </a:ext>
                  </a:extLst>
                </a:gridCol>
                <a:gridCol w="1776989">
                  <a:extLst>
                    <a:ext uri="{9D8B030D-6E8A-4147-A177-3AD203B41FA5}">
                      <a16:colId xmlns:a16="http://schemas.microsoft.com/office/drawing/2014/main" val="3973685630"/>
                    </a:ext>
                  </a:extLst>
                </a:gridCol>
                <a:gridCol w="1776989">
                  <a:extLst>
                    <a:ext uri="{9D8B030D-6E8A-4147-A177-3AD203B41FA5}">
                      <a16:colId xmlns:a16="http://schemas.microsoft.com/office/drawing/2014/main" val="3867788603"/>
                    </a:ext>
                  </a:extLst>
                </a:gridCol>
              </a:tblGrid>
              <a:tr h="528523">
                <a:tc>
                  <a:txBody>
                    <a:bodyPr/>
                    <a:lstStyle/>
                    <a:p>
                      <a:pPr algn="l"/>
                      <a:r>
                        <a:rPr lang="en-VN" sz="1600" b="1"/>
                        <a:t>1.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A. h</a:t>
                      </a:r>
                      <a:r>
                        <a:rPr lang="en-US" sz="1600" b="0" i="0" u="sng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me</a:t>
                      </a:r>
                      <a:endParaRPr lang="en-VN" sz="1600" b="0" i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B. n</a:t>
                      </a:r>
                      <a:r>
                        <a:rPr lang="en-US" sz="1600" b="0" i="0" u="sng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w</a:t>
                      </a:r>
                      <a:endParaRPr lang="en-VN" sz="1600" b="0" i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C. c</a:t>
                      </a:r>
                      <a:r>
                        <a:rPr lang="en-US" sz="1600" b="0" i="0" u="sng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ld</a:t>
                      </a:r>
                      <a:endParaRPr lang="en-VN" sz="1600" b="0" i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D. </a:t>
                      </a:r>
                      <a:r>
                        <a:rPr lang="en-US" sz="1600" b="0" i="0" u="sng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pen</a:t>
                      </a:r>
                      <a:endParaRPr lang="en-VN" sz="1600" b="0" i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8791662"/>
                  </a:ext>
                </a:extLst>
              </a:tr>
              <a:tr h="528523">
                <a:tc>
                  <a:txBody>
                    <a:bodyPr/>
                    <a:lstStyle/>
                    <a:p>
                      <a:pPr algn="l"/>
                      <a:r>
                        <a:rPr lang="en-VN" sz="1600" b="1"/>
                        <a:t>2.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A. s</a:t>
                      </a:r>
                      <a:r>
                        <a:rPr lang="en-US" sz="1600" b="0" i="0" u="sng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ou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th</a:t>
                      </a:r>
                      <a:endParaRPr lang="en-VN" sz="1600" b="0" i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B. s</a:t>
                      </a:r>
                      <a:r>
                        <a:rPr lang="en-US" sz="1600" b="0" i="0" u="sng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ou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</a:t>
                      </a:r>
                      <a:r>
                        <a:rPr lang="en-VN" sz="1600" b="0" i="0">
                          <a:effectLst/>
                        </a:rPr>
                        <a:t> </a:t>
                      </a:r>
                      <a:endParaRPr lang="en-VN" sz="1600" b="0" i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C. sh</a:t>
                      </a:r>
                      <a:r>
                        <a:rPr lang="en-US" sz="1600" b="0" i="0" u="sng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ou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lder</a:t>
                      </a:r>
                      <a:endParaRPr lang="en-VN" sz="1600" b="0" i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D. alth</a:t>
                      </a:r>
                      <a:r>
                        <a:rPr lang="en-US" sz="1600" b="0" i="0" u="sng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ou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gh</a:t>
                      </a:r>
                      <a:endParaRPr lang="en-VN" sz="1600" b="0" i="0" u="none" strike="noStrike" cap="none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9484516"/>
                  </a:ext>
                </a:extLst>
              </a:tr>
              <a:tr h="528523">
                <a:tc>
                  <a:txBody>
                    <a:bodyPr/>
                    <a:lstStyle/>
                    <a:p>
                      <a:pPr algn="l"/>
                      <a:r>
                        <a:rPr lang="en-VN" sz="1600" b="1"/>
                        <a:t>3.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A. t</a:t>
                      </a:r>
                      <a:r>
                        <a:rPr lang="en-US" sz="1600" b="0" i="0" u="sng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ow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er</a:t>
                      </a:r>
                      <a:endParaRPr lang="en-VN" sz="1600" b="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B. cl</a:t>
                      </a:r>
                      <a:r>
                        <a:rPr lang="en-US" sz="1600" b="0" i="0" u="sng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ow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n</a:t>
                      </a:r>
                      <a:endParaRPr lang="en-VN" sz="1600" b="0" i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C. h</a:t>
                      </a:r>
                      <a:r>
                        <a:rPr lang="en-US" sz="1600" b="0" i="0" u="sng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ow</a:t>
                      </a:r>
                      <a:endParaRPr lang="en-VN" sz="1600" b="0" i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D. kn</a:t>
                      </a:r>
                      <a:r>
                        <a:rPr lang="en-US" sz="1600" b="0" i="0" u="sng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ow</a:t>
                      </a:r>
                      <a:endParaRPr lang="en-VN" sz="1600" b="0" i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3321469"/>
                  </a:ext>
                </a:extLst>
              </a:tr>
              <a:tr h="528523">
                <a:tc>
                  <a:txBody>
                    <a:bodyPr/>
                    <a:lstStyle/>
                    <a:p>
                      <a:pPr algn="l"/>
                      <a:r>
                        <a:rPr lang="en-VN" sz="1600" b="1"/>
                        <a:t>4.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A. m</a:t>
                      </a:r>
                      <a:r>
                        <a:rPr lang="en-US" sz="1600" b="0" i="0" u="sng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ou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se</a:t>
                      </a:r>
                      <a:endParaRPr lang="en-VN" sz="1600" b="0" i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B. s</a:t>
                      </a:r>
                      <a:r>
                        <a:rPr lang="en-US" sz="1600" b="0" i="0" u="sng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ou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nd</a:t>
                      </a:r>
                      <a:r>
                        <a:rPr lang="en-VN" sz="1600" b="0" i="0">
                          <a:effectLst/>
                        </a:rPr>
                        <a:t> </a:t>
                      </a:r>
                      <a:endParaRPr lang="en-VN" sz="1600" b="0" i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C. th</a:t>
                      </a:r>
                      <a:r>
                        <a:rPr lang="en-US" sz="1600" b="0" i="0" u="sng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ou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gh</a:t>
                      </a:r>
                      <a:endParaRPr lang="en-VN" sz="1600" b="0" i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D. f</a:t>
                      </a:r>
                      <a:r>
                        <a:rPr lang="en-US" sz="1600" b="0" i="0" u="sng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ou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nd</a:t>
                      </a:r>
                      <a:endParaRPr lang="en-VN" sz="1600" b="0" i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75753456"/>
                  </a:ext>
                </a:extLst>
              </a:tr>
              <a:tr h="528523">
                <a:tc>
                  <a:txBody>
                    <a:bodyPr/>
                    <a:lstStyle/>
                    <a:p>
                      <a:pPr algn="l"/>
                      <a:r>
                        <a:rPr lang="en-VN" sz="1600" b="1"/>
                        <a:t>5.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A. m</a:t>
                      </a:r>
                      <a:r>
                        <a:rPr lang="en-US" sz="1600" b="0" i="0" u="sng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uth</a:t>
                      </a:r>
                      <a:endParaRPr lang="en-VN" sz="1600" b="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B. c</a:t>
                      </a:r>
                      <a:r>
                        <a:rPr lang="en-US" sz="1600" b="0" i="0" u="sng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ach</a:t>
                      </a:r>
                      <a:endParaRPr lang="en-VN" sz="1600" b="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C. cl</a:t>
                      </a:r>
                      <a:r>
                        <a:rPr lang="en-US" sz="1600" b="0" i="0" u="sng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r>
                        <a:rPr lang="en-US" sz="1600" b="0" i="0" u="none" strike="noStrike" cap="none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wn</a:t>
                      </a:r>
                      <a:endParaRPr lang="en-VN" sz="1600" b="0" i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D. l</a:t>
                      </a:r>
                      <a:r>
                        <a:rPr lang="en-US" sz="1600" b="0" i="0" u="sng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r>
                        <a:rPr lang="en-US" sz="16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ud</a:t>
                      </a:r>
                      <a:endParaRPr lang="en-VN" sz="1600" b="0" i="0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9998516"/>
                  </a:ext>
                </a:extLst>
              </a:tr>
            </a:tbl>
          </a:graphicData>
        </a:graphic>
      </p:graphicFrame>
      <p:sp>
        <p:nvSpPr>
          <p:cNvPr id="885" name="Google Shape;3119;p41">
            <a:extLst>
              <a:ext uri="{FF2B5EF4-FFF2-40B4-BE49-F238E27FC236}">
                <a16:creationId xmlns:a16="http://schemas.microsoft.com/office/drawing/2014/main" id="{64B69102-D190-59BF-548A-85FA15C3AB19}"/>
              </a:ext>
            </a:extLst>
          </p:cNvPr>
          <p:cNvSpPr/>
          <p:nvPr/>
        </p:nvSpPr>
        <p:spPr>
          <a:xfrm>
            <a:off x="2784302" y="4159711"/>
            <a:ext cx="1015679" cy="1069145"/>
          </a:xfrm>
          <a:custGeom>
            <a:avLst/>
            <a:gdLst/>
            <a:ahLst/>
            <a:cxnLst/>
            <a:rect l="l" t="t" r="r" b="b"/>
            <a:pathLst>
              <a:path w="15807" h="22557" extrusionOk="0">
                <a:moveTo>
                  <a:pt x="165" y="0"/>
                </a:moveTo>
                <a:cubicBezTo>
                  <a:pt x="133" y="0"/>
                  <a:pt x="101" y="10"/>
                  <a:pt x="71" y="33"/>
                </a:cubicBezTo>
                <a:cubicBezTo>
                  <a:pt x="19" y="85"/>
                  <a:pt x="0" y="191"/>
                  <a:pt x="54" y="245"/>
                </a:cubicBezTo>
                <a:cubicBezTo>
                  <a:pt x="742" y="1145"/>
                  <a:pt x="1307" y="2134"/>
                  <a:pt x="1714" y="3193"/>
                </a:cubicBezTo>
                <a:cubicBezTo>
                  <a:pt x="1908" y="3723"/>
                  <a:pt x="2084" y="4253"/>
                  <a:pt x="2190" y="4818"/>
                </a:cubicBezTo>
                <a:cubicBezTo>
                  <a:pt x="2314" y="5366"/>
                  <a:pt x="2385" y="5913"/>
                  <a:pt x="2437" y="6496"/>
                </a:cubicBezTo>
                <a:cubicBezTo>
                  <a:pt x="2508" y="7061"/>
                  <a:pt x="2597" y="7662"/>
                  <a:pt x="2861" y="8227"/>
                </a:cubicBezTo>
                <a:cubicBezTo>
                  <a:pt x="2986" y="8510"/>
                  <a:pt x="3162" y="8792"/>
                  <a:pt x="3374" y="9021"/>
                </a:cubicBezTo>
                <a:cubicBezTo>
                  <a:pt x="3586" y="9251"/>
                  <a:pt x="3833" y="9445"/>
                  <a:pt x="4080" y="9604"/>
                </a:cubicBezTo>
                <a:cubicBezTo>
                  <a:pt x="4575" y="9939"/>
                  <a:pt x="5105" y="10187"/>
                  <a:pt x="5564" y="10487"/>
                </a:cubicBezTo>
                <a:cubicBezTo>
                  <a:pt x="6040" y="10770"/>
                  <a:pt x="6429" y="11140"/>
                  <a:pt x="6746" y="11564"/>
                </a:cubicBezTo>
                <a:cubicBezTo>
                  <a:pt x="7401" y="12447"/>
                  <a:pt x="7789" y="13525"/>
                  <a:pt x="8265" y="14566"/>
                </a:cubicBezTo>
                <a:cubicBezTo>
                  <a:pt x="8512" y="15096"/>
                  <a:pt x="8778" y="15644"/>
                  <a:pt x="9113" y="16139"/>
                </a:cubicBezTo>
                <a:cubicBezTo>
                  <a:pt x="9202" y="16262"/>
                  <a:pt x="9273" y="16386"/>
                  <a:pt x="9379" y="16509"/>
                </a:cubicBezTo>
                <a:cubicBezTo>
                  <a:pt x="9466" y="16633"/>
                  <a:pt x="9572" y="16756"/>
                  <a:pt x="9678" y="16862"/>
                </a:cubicBezTo>
                <a:cubicBezTo>
                  <a:pt x="9873" y="17092"/>
                  <a:pt x="10102" y="17304"/>
                  <a:pt x="10332" y="17481"/>
                </a:cubicBezTo>
                <a:cubicBezTo>
                  <a:pt x="10773" y="17869"/>
                  <a:pt x="11250" y="18204"/>
                  <a:pt x="11691" y="18557"/>
                </a:cubicBezTo>
                <a:cubicBezTo>
                  <a:pt x="12134" y="18894"/>
                  <a:pt x="12557" y="19264"/>
                  <a:pt x="12946" y="19671"/>
                </a:cubicBezTo>
                <a:cubicBezTo>
                  <a:pt x="13723" y="20465"/>
                  <a:pt x="14394" y="21366"/>
                  <a:pt x="14924" y="22337"/>
                </a:cubicBezTo>
                <a:cubicBezTo>
                  <a:pt x="15006" y="22478"/>
                  <a:pt x="15152" y="22557"/>
                  <a:pt x="15302" y="22557"/>
                </a:cubicBezTo>
                <a:cubicBezTo>
                  <a:pt x="15377" y="22557"/>
                  <a:pt x="15454" y="22537"/>
                  <a:pt x="15524" y="22496"/>
                </a:cubicBezTo>
                <a:cubicBezTo>
                  <a:pt x="15736" y="22372"/>
                  <a:pt x="15807" y="22108"/>
                  <a:pt x="15682" y="21896"/>
                </a:cubicBezTo>
                <a:cubicBezTo>
                  <a:pt x="15100" y="20872"/>
                  <a:pt x="14359" y="19918"/>
                  <a:pt x="13511" y="19087"/>
                </a:cubicBezTo>
                <a:cubicBezTo>
                  <a:pt x="13087" y="18682"/>
                  <a:pt x="12645" y="18293"/>
                  <a:pt x="12169" y="17940"/>
                </a:cubicBezTo>
                <a:cubicBezTo>
                  <a:pt x="11691" y="17587"/>
                  <a:pt x="11232" y="17269"/>
                  <a:pt x="10791" y="16916"/>
                </a:cubicBezTo>
                <a:cubicBezTo>
                  <a:pt x="10579" y="16739"/>
                  <a:pt x="10384" y="16563"/>
                  <a:pt x="10191" y="16368"/>
                </a:cubicBezTo>
                <a:cubicBezTo>
                  <a:pt x="10102" y="16280"/>
                  <a:pt x="10014" y="16174"/>
                  <a:pt x="9925" y="16068"/>
                </a:cubicBezTo>
                <a:cubicBezTo>
                  <a:pt x="9838" y="15962"/>
                  <a:pt x="9767" y="15856"/>
                  <a:pt x="9696" y="15750"/>
                </a:cubicBezTo>
                <a:cubicBezTo>
                  <a:pt x="9379" y="15291"/>
                  <a:pt x="9113" y="14797"/>
                  <a:pt x="8884" y="14302"/>
                </a:cubicBezTo>
                <a:cubicBezTo>
                  <a:pt x="8390" y="13278"/>
                  <a:pt x="7966" y="12164"/>
                  <a:pt x="7224" y="11211"/>
                </a:cubicBezTo>
                <a:cubicBezTo>
                  <a:pt x="6852" y="10735"/>
                  <a:pt x="6376" y="10311"/>
                  <a:pt x="5863" y="10010"/>
                </a:cubicBezTo>
                <a:cubicBezTo>
                  <a:pt x="5352" y="9710"/>
                  <a:pt x="4822" y="9463"/>
                  <a:pt x="4363" y="9181"/>
                </a:cubicBezTo>
                <a:cubicBezTo>
                  <a:pt x="3904" y="8880"/>
                  <a:pt x="3515" y="8510"/>
                  <a:pt x="3303" y="8032"/>
                </a:cubicBezTo>
                <a:cubicBezTo>
                  <a:pt x="3073" y="7556"/>
                  <a:pt x="2967" y="6991"/>
                  <a:pt x="2880" y="6443"/>
                </a:cubicBezTo>
                <a:cubicBezTo>
                  <a:pt x="2809" y="5877"/>
                  <a:pt x="2738" y="5295"/>
                  <a:pt x="2597" y="4712"/>
                </a:cubicBezTo>
                <a:cubicBezTo>
                  <a:pt x="2456" y="4147"/>
                  <a:pt x="2279" y="3600"/>
                  <a:pt x="2067" y="3052"/>
                </a:cubicBezTo>
                <a:cubicBezTo>
                  <a:pt x="1625" y="1975"/>
                  <a:pt x="1025" y="951"/>
                  <a:pt x="283" y="50"/>
                </a:cubicBezTo>
                <a:cubicBezTo>
                  <a:pt x="252" y="19"/>
                  <a:pt x="210" y="0"/>
                  <a:pt x="16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3120;p41">
            <a:extLst>
              <a:ext uri="{FF2B5EF4-FFF2-40B4-BE49-F238E27FC236}">
                <a16:creationId xmlns:a16="http://schemas.microsoft.com/office/drawing/2014/main" id="{71FBC1DF-F5B7-CD60-6A5E-874FABB9AE07}"/>
              </a:ext>
            </a:extLst>
          </p:cNvPr>
          <p:cNvSpPr/>
          <p:nvPr/>
        </p:nvSpPr>
        <p:spPr>
          <a:xfrm>
            <a:off x="2692691" y="4868698"/>
            <a:ext cx="2998808" cy="530473"/>
          </a:xfrm>
          <a:custGeom>
            <a:avLst/>
            <a:gdLst/>
            <a:ahLst/>
            <a:cxnLst/>
            <a:rect l="l" t="t" r="r" b="b"/>
            <a:pathLst>
              <a:path w="44240" h="11192" extrusionOk="0">
                <a:moveTo>
                  <a:pt x="777" y="1"/>
                </a:moveTo>
                <a:cubicBezTo>
                  <a:pt x="493" y="1"/>
                  <a:pt x="234" y="180"/>
                  <a:pt x="125" y="454"/>
                </a:cubicBezTo>
                <a:cubicBezTo>
                  <a:pt x="0" y="824"/>
                  <a:pt x="195" y="1213"/>
                  <a:pt x="548" y="1354"/>
                </a:cubicBezTo>
                <a:cubicBezTo>
                  <a:pt x="4418" y="2752"/>
                  <a:pt x="8470" y="3459"/>
                  <a:pt x="12577" y="3459"/>
                </a:cubicBezTo>
                <a:cubicBezTo>
                  <a:pt x="12723" y="3459"/>
                  <a:pt x="12870" y="3458"/>
                  <a:pt x="13017" y="3456"/>
                </a:cubicBezTo>
                <a:cubicBezTo>
                  <a:pt x="13493" y="3456"/>
                  <a:pt x="13970" y="3438"/>
                  <a:pt x="14465" y="3438"/>
                </a:cubicBezTo>
                <a:cubicBezTo>
                  <a:pt x="15047" y="3402"/>
                  <a:pt x="15647" y="3385"/>
                  <a:pt x="16231" y="3385"/>
                </a:cubicBezTo>
                <a:cubicBezTo>
                  <a:pt x="17785" y="3402"/>
                  <a:pt x="19391" y="3544"/>
                  <a:pt x="20928" y="3668"/>
                </a:cubicBezTo>
                <a:cubicBezTo>
                  <a:pt x="22510" y="3811"/>
                  <a:pt x="24150" y="3956"/>
                  <a:pt x="25782" y="3956"/>
                </a:cubicBezTo>
                <a:cubicBezTo>
                  <a:pt x="25954" y="3956"/>
                  <a:pt x="26126" y="3954"/>
                  <a:pt x="26297" y="3951"/>
                </a:cubicBezTo>
                <a:cubicBezTo>
                  <a:pt x="27074" y="3951"/>
                  <a:pt x="27851" y="3897"/>
                  <a:pt x="28610" y="3845"/>
                </a:cubicBezTo>
                <a:cubicBezTo>
                  <a:pt x="29446" y="3787"/>
                  <a:pt x="30306" y="3729"/>
                  <a:pt x="31151" y="3729"/>
                </a:cubicBezTo>
                <a:cubicBezTo>
                  <a:pt x="31341" y="3729"/>
                  <a:pt x="31530" y="3732"/>
                  <a:pt x="31718" y="3739"/>
                </a:cubicBezTo>
                <a:cubicBezTo>
                  <a:pt x="33714" y="3774"/>
                  <a:pt x="35339" y="4215"/>
                  <a:pt x="36540" y="5010"/>
                </a:cubicBezTo>
                <a:cubicBezTo>
                  <a:pt x="37440" y="5611"/>
                  <a:pt x="38146" y="6458"/>
                  <a:pt x="38923" y="7341"/>
                </a:cubicBezTo>
                <a:cubicBezTo>
                  <a:pt x="39224" y="7695"/>
                  <a:pt x="39542" y="8065"/>
                  <a:pt x="39877" y="8418"/>
                </a:cubicBezTo>
                <a:cubicBezTo>
                  <a:pt x="40831" y="9442"/>
                  <a:pt x="41909" y="10325"/>
                  <a:pt x="43074" y="11085"/>
                </a:cubicBezTo>
                <a:cubicBezTo>
                  <a:pt x="43180" y="11156"/>
                  <a:pt x="43303" y="11191"/>
                  <a:pt x="43444" y="11191"/>
                </a:cubicBezTo>
                <a:cubicBezTo>
                  <a:pt x="43675" y="11191"/>
                  <a:pt x="43887" y="11085"/>
                  <a:pt x="44028" y="10873"/>
                </a:cubicBezTo>
                <a:cubicBezTo>
                  <a:pt x="44240" y="10555"/>
                  <a:pt x="44151" y="10113"/>
                  <a:pt x="43816" y="9920"/>
                </a:cubicBezTo>
                <a:cubicBezTo>
                  <a:pt x="42756" y="9230"/>
                  <a:pt x="41767" y="8401"/>
                  <a:pt x="40884" y="7464"/>
                </a:cubicBezTo>
                <a:cubicBezTo>
                  <a:pt x="40583" y="7146"/>
                  <a:pt x="40265" y="6776"/>
                  <a:pt x="39966" y="6423"/>
                </a:cubicBezTo>
                <a:cubicBezTo>
                  <a:pt x="39189" y="5522"/>
                  <a:pt x="38358" y="4568"/>
                  <a:pt x="37317" y="3862"/>
                </a:cubicBezTo>
                <a:cubicBezTo>
                  <a:pt x="35886" y="2908"/>
                  <a:pt x="34014" y="2396"/>
                  <a:pt x="31753" y="2343"/>
                </a:cubicBezTo>
                <a:cubicBezTo>
                  <a:pt x="31552" y="2336"/>
                  <a:pt x="31352" y="2333"/>
                  <a:pt x="31152" y="2333"/>
                </a:cubicBezTo>
                <a:cubicBezTo>
                  <a:pt x="30264" y="2333"/>
                  <a:pt x="29387" y="2391"/>
                  <a:pt x="28522" y="2449"/>
                </a:cubicBezTo>
                <a:cubicBezTo>
                  <a:pt x="27780" y="2502"/>
                  <a:pt x="27020" y="2555"/>
                  <a:pt x="26262" y="2573"/>
                </a:cubicBezTo>
                <a:cubicBezTo>
                  <a:pt x="26097" y="2576"/>
                  <a:pt x="25932" y="2578"/>
                  <a:pt x="25767" y="2578"/>
                </a:cubicBezTo>
                <a:cubicBezTo>
                  <a:pt x="24195" y="2578"/>
                  <a:pt x="22602" y="2434"/>
                  <a:pt x="21051" y="2291"/>
                </a:cubicBezTo>
                <a:cubicBezTo>
                  <a:pt x="19480" y="2149"/>
                  <a:pt x="17855" y="2008"/>
                  <a:pt x="16231" y="2008"/>
                </a:cubicBezTo>
                <a:cubicBezTo>
                  <a:pt x="15630" y="2008"/>
                  <a:pt x="15011" y="2025"/>
                  <a:pt x="14411" y="2043"/>
                </a:cubicBezTo>
                <a:cubicBezTo>
                  <a:pt x="13952" y="2060"/>
                  <a:pt x="13476" y="2060"/>
                  <a:pt x="12998" y="2079"/>
                </a:cubicBezTo>
                <a:cubicBezTo>
                  <a:pt x="12896" y="2079"/>
                  <a:pt x="12793" y="2080"/>
                  <a:pt x="12691" y="2080"/>
                </a:cubicBezTo>
                <a:cubicBezTo>
                  <a:pt x="8700" y="2080"/>
                  <a:pt x="4778" y="1408"/>
                  <a:pt x="1025" y="47"/>
                </a:cubicBezTo>
                <a:cubicBezTo>
                  <a:pt x="942" y="15"/>
                  <a:pt x="858" y="1"/>
                  <a:pt x="77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3122;p41">
            <a:extLst>
              <a:ext uri="{FF2B5EF4-FFF2-40B4-BE49-F238E27FC236}">
                <a16:creationId xmlns:a16="http://schemas.microsoft.com/office/drawing/2014/main" id="{CA53E3EB-0869-F225-95B7-76E7E642DFFC}"/>
              </a:ext>
            </a:extLst>
          </p:cNvPr>
          <p:cNvSpPr/>
          <p:nvPr/>
        </p:nvSpPr>
        <p:spPr>
          <a:xfrm>
            <a:off x="5607720" y="4811642"/>
            <a:ext cx="3874871" cy="530473"/>
          </a:xfrm>
          <a:custGeom>
            <a:avLst/>
            <a:gdLst/>
            <a:ahLst/>
            <a:cxnLst/>
            <a:rect l="l" t="t" r="r" b="b"/>
            <a:pathLst>
              <a:path w="44240" h="11192" extrusionOk="0">
                <a:moveTo>
                  <a:pt x="777" y="1"/>
                </a:moveTo>
                <a:cubicBezTo>
                  <a:pt x="493" y="1"/>
                  <a:pt x="234" y="180"/>
                  <a:pt x="125" y="454"/>
                </a:cubicBezTo>
                <a:cubicBezTo>
                  <a:pt x="0" y="824"/>
                  <a:pt x="195" y="1213"/>
                  <a:pt x="548" y="1354"/>
                </a:cubicBezTo>
                <a:cubicBezTo>
                  <a:pt x="4418" y="2752"/>
                  <a:pt x="8470" y="3459"/>
                  <a:pt x="12577" y="3459"/>
                </a:cubicBezTo>
                <a:cubicBezTo>
                  <a:pt x="12723" y="3459"/>
                  <a:pt x="12870" y="3458"/>
                  <a:pt x="13017" y="3456"/>
                </a:cubicBezTo>
                <a:cubicBezTo>
                  <a:pt x="13493" y="3456"/>
                  <a:pt x="13970" y="3438"/>
                  <a:pt x="14465" y="3438"/>
                </a:cubicBezTo>
                <a:cubicBezTo>
                  <a:pt x="15047" y="3402"/>
                  <a:pt x="15647" y="3385"/>
                  <a:pt x="16231" y="3385"/>
                </a:cubicBezTo>
                <a:cubicBezTo>
                  <a:pt x="17785" y="3402"/>
                  <a:pt x="19391" y="3544"/>
                  <a:pt x="20928" y="3668"/>
                </a:cubicBezTo>
                <a:cubicBezTo>
                  <a:pt x="22510" y="3811"/>
                  <a:pt x="24150" y="3956"/>
                  <a:pt x="25782" y="3956"/>
                </a:cubicBezTo>
                <a:cubicBezTo>
                  <a:pt x="25954" y="3956"/>
                  <a:pt x="26126" y="3954"/>
                  <a:pt x="26297" y="3951"/>
                </a:cubicBezTo>
                <a:cubicBezTo>
                  <a:pt x="27074" y="3951"/>
                  <a:pt x="27851" y="3897"/>
                  <a:pt x="28610" y="3845"/>
                </a:cubicBezTo>
                <a:cubicBezTo>
                  <a:pt x="29446" y="3787"/>
                  <a:pt x="30306" y="3729"/>
                  <a:pt x="31151" y="3729"/>
                </a:cubicBezTo>
                <a:cubicBezTo>
                  <a:pt x="31341" y="3729"/>
                  <a:pt x="31530" y="3732"/>
                  <a:pt x="31718" y="3739"/>
                </a:cubicBezTo>
                <a:cubicBezTo>
                  <a:pt x="33714" y="3774"/>
                  <a:pt x="35339" y="4215"/>
                  <a:pt x="36540" y="5010"/>
                </a:cubicBezTo>
                <a:cubicBezTo>
                  <a:pt x="37440" y="5611"/>
                  <a:pt x="38146" y="6458"/>
                  <a:pt x="38923" y="7341"/>
                </a:cubicBezTo>
                <a:cubicBezTo>
                  <a:pt x="39224" y="7695"/>
                  <a:pt x="39542" y="8065"/>
                  <a:pt x="39877" y="8418"/>
                </a:cubicBezTo>
                <a:cubicBezTo>
                  <a:pt x="40831" y="9442"/>
                  <a:pt x="41909" y="10325"/>
                  <a:pt x="43074" y="11085"/>
                </a:cubicBezTo>
                <a:cubicBezTo>
                  <a:pt x="43180" y="11156"/>
                  <a:pt x="43303" y="11191"/>
                  <a:pt x="43444" y="11191"/>
                </a:cubicBezTo>
                <a:cubicBezTo>
                  <a:pt x="43675" y="11191"/>
                  <a:pt x="43887" y="11085"/>
                  <a:pt x="44028" y="10873"/>
                </a:cubicBezTo>
                <a:cubicBezTo>
                  <a:pt x="44240" y="10555"/>
                  <a:pt x="44151" y="10113"/>
                  <a:pt x="43816" y="9920"/>
                </a:cubicBezTo>
                <a:cubicBezTo>
                  <a:pt x="42756" y="9230"/>
                  <a:pt x="41767" y="8401"/>
                  <a:pt x="40884" y="7464"/>
                </a:cubicBezTo>
                <a:cubicBezTo>
                  <a:pt x="40583" y="7146"/>
                  <a:pt x="40265" y="6776"/>
                  <a:pt x="39966" y="6423"/>
                </a:cubicBezTo>
                <a:cubicBezTo>
                  <a:pt x="39189" y="5522"/>
                  <a:pt x="38358" y="4568"/>
                  <a:pt x="37317" y="3862"/>
                </a:cubicBezTo>
                <a:cubicBezTo>
                  <a:pt x="35886" y="2908"/>
                  <a:pt x="34014" y="2396"/>
                  <a:pt x="31753" y="2343"/>
                </a:cubicBezTo>
                <a:cubicBezTo>
                  <a:pt x="31552" y="2336"/>
                  <a:pt x="31352" y="2333"/>
                  <a:pt x="31152" y="2333"/>
                </a:cubicBezTo>
                <a:cubicBezTo>
                  <a:pt x="30264" y="2333"/>
                  <a:pt x="29387" y="2391"/>
                  <a:pt x="28522" y="2449"/>
                </a:cubicBezTo>
                <a:cubicBezTo>
                  <a:pt x="27780" y="2502"/>
                  <a:pt x="27020" y="2555"/>
                  <a:pt x="26262" y="2573"/>
                </a:cubicBezTo>
                <a:cubicBezTo>
                  <a:pt x="26097" y="2576"/>
                  <a:pt x="25932" y="2578"/>
                  <a:pt x="25767" y="2578"/>
                </a:cubicBezTo>
                <a:cubicBezTo>
                  <a:pt x="24195" y="2578"/>
                  <a:pt x="22602" y="2434"/>
                  <a:pt x="21051" y="2291"/>
                </a:cubicBezTo>
                <a:cubicBezTo>
                  <a:pt x="19480" y="2149"/>
                  <a:pt x="17855" y="2008"/>
                  <a:pt x="16231" y="2008"/>
                </a:cubicBezTo>
                <a:cubicBezTo>
                  <a:pt x="15630" y="2008"/>
                  <a:pt x="15011" y="2025"/>
                  <a:pt x="14411" y="2043"/>
                </a:cubicBezTo>
                <a:cubicBezTo>
                  <a:pt x="13952" y="2060"/>
                  <a:pt x="13476" y="2060"/>
                  <a:pt x="12998" y="2079"/>
                </a:cubicBezTo>
                <a:cubicBezTo>
                  <a:pt x="12896" y="2079"/>
                  <a:pt x="12793" y="2080"/>
                  <a:pt x="12691" y="2080"/>
                </a:cubicBezTo>
                <a:cubicBezTo>
                  <a:pt x="8700" y="2080"/>
                  <a:pt x="4778" y="1408"/>
                  <a:pt x="1025" y="47"/>
                </a:cubicBezTo>
                <a:cubicBezTo>
                  <a:pt x="942" y="15"/>
                  <a:pt x="858" y="1"/>
                  <a:pt x="77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3123;p41">
            <a:extLst>
              <a:ext uri="{FF2B5EF4-FFF2-40B4-BE49-F238E27FC236}">
                <a16:creationId xmlns:a16="http://schemas.microsoft.com/office/drawing/2014/main" id="{1F2E7D96-02E6-05D3-E815-13ABB65E65A2}"/>
              </a:ext>
            </a:extLst>
          </p:cNvPr>
          <p:cNvSpPr/>
          <p:nvPr/>
        </p:nvSpPr>
        <p:spPr>
          <a:xfrm>
            <a:off x="4609737" y="4811651"/>
            <a:ext cx="1134808" cy="225944"/>
          </a:xfrm>
          <a:custGeom>
            <a:avLst/>
            <a:gdLst/>
            <a:ahLst/>
            <a:cxnLst/>
            <a:rect l="l" t="t" r="r" b="b"/>
            <a:pathLst>
              <a:path w="17661" h="4767" extrusionOk="0">
                <a:moveTo>
                  <a:pt x="16952" y="1"/>
                </a:moveTo>
                <a:cubicBezTo>
                  <a:pt x="16941" y="1"/>
                  <a:pt x="16930" y="1"/>
                  <a:pt x="16918" y="2"/>
                </a:cubicBezTo>
                <a:cubicBezTo>
                  <a:pt x="15470" y="54"/>
                  <a:pt x="13933" y="108"/>
                  <a:pt x="12450" y="548"/>
                </a:cubicBezTo>
                <a:cubicBezTo>
                  <a:pt x="11691" y="760"/>
                  <a:pt x="10949" y="1097"/>
                  <a:pt x="10314" y="1520"/>
                </a:cubicBezTo>
                <a:cubicBezTo>
                  <a:pt x="9695" y="1944"/>
                  <a:pt x="9148" y="2333"/>
                  <a:pt x="8548" y="2474"/>
                </a:cubicBezTo>
                <a:cubicBezTo>
                  <a:pt x="8196" y="2564"/>
                  <a:pt x="7823" y="2593"/>
                  <a:pt x="7434" y="2593"/>
                </a:cubicBezTo>
                <a:cubicBezTo>
                  <a:pt x="6741" y="2593"/>
                  <a:pt x="5997" y="2502"/>
                  <a:pt x="5232" y="2502"/>
                </a:cubicBezTo>
                <a:cubicBezTo>
                  <a:pt x="4915" y="2502"/>
                  <a:pt x="4595" y="2517"/>
                  <a:pt x="4274" y="2562"/>
                </a:cubicBezTo>
                <a:cubicBezTo>
                  <a:pt x="2755" y="2738"/>
                  <a:pt x="1307" y="3357"/>
                  <a:pt x="141" y="4311"/>
                </a:cubicBezTo>
                <a:cubicBezTo>
                  <a:pt x="35" y="4398"/>
                  <a:pt x="0" y="4540"/>
                  <a:pt x="88" y="4664"/>
                </a:cubicBezTo>
                <a:cubicBezTo>
                  <a:pt x="142" y="4728"/>
                  <a:pt x="222" y="4767"/>
                  <a:pt x="300" y="4767"/>
                </a:cubicBezTo>
                <a:cubicBezTo>
                  <a:pt x="350" y="4767"/>
                  <a:pt x="399" y="4751"/>
                  <a:pt x="441" y="4716"/>
                </a:cubicBezTo>
                <a:cubicBezTo>
                  <a:pt x="1589" y="3887"/>
                  <a:pt x="2949" y="3392"/>
                  <a:pt x="4344" y="3303"/>
                </a:cubicBezTo>
                <a:cubicBezTo>
                  <a:pt x="4519" y="3285"/>
                  <a:pt x="4692" y="3278"/>
                  <a:pt x="4866" y="3278"/>
                </a:cubicBezTo>
                <a:cubicBezTo>
                  <a:pt x="5378" y="3278"/>
                  <a:pt x="5892" y="3344"/>
                  <a:pt x="6445" y="3409"/>
                </a:cubicBezTo>
                <a:cubicBezTo>
                  <a:pt x="6871" y="3451"/>
                  <a:pt x="7315" y="3499"/>
                  <a:pt x="7774" y="3499"/>
                </a:cubicBezTo>
                <a:cubicBezTo>
                  <a:pt x="8096" y="3499"/>
                  <a:pt x="8425" y="3475"/>
                  <a:pt x="8759" y="3409"/>
                </a:cubicBezTo>
                <a:cubicBezTo>
                  <a:pt x="9165" y="3322"/>
                  <a:pt x="9553" y="3180"/>
                  <a:pt x="9907" y="2985"/>
                </a:cubicBezTo>
                <a:cubicBezTo>
                  <a:pt x="10260" y="2809"/>
                  <a:pt x="10578" y="2615"/>
                  <a:pt x="10879" y="2439"/>
                </a:cubicBezTo>
                <a:cubicBezTo>
                  <a:pt x="11479" y="2085"/>
                  <a:pt x="12080" y="1838"/>
                  <a:pt x="12751" y="1697"/>
                </a:cubicBezTo>
                <a:cubicBezTo>
                  <a:pt x="13826" y="1439"/>
                  <a:pt x="14960" y="1390"/>
                  <a:pt x="16124" y="1390"/>
                </a:cubicBezTo>
                <a:cubicBezTo>
                  <a:pt x="16393" y="1390"/>
                  <a:pt x="16664" y="1393"/>
                  <a:pt x="16935" y="1396"/>
                </a:cubicBezTo>
                <a:lnTo>
                  <a:pt x="16971" y="1396"/>
                </a:lnTo>
                <a:cubicBezTo>
                  <a:pt x="17359" y="1379"/>
                  <a:pt x="17660" y="1061"/>
                  <a:pt x="17642" y="673"/>
                </a:cubicBezTo>
                <a:cubicBezTo>
                  <a:pt x="17625" y="295"/>
                  <a:pt x="17325" y="1"/>
                  <a:pt x="1695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3124;p41">
            <a:extLst>
              <a:ext uri="{FF2B5EF4-FFF2-40B4-BE49-F238E27FC236}">
                <a16:creationId xmlns:a16="http://schemas.microsoft.com/office/drawing/2014/main" id="{7E28D2FE-CA2B-CD7B-6F54-D2C4323DA8D5}"/>
              </a:ext>
            </a:extLst>
          </p:cNvPr>
          <p:cNvSpPr/>
          <p:nvPr/>
        </p:nvSpPr>
        <p:spPr>
          <a:xfrm>
            <a:off x="6722196" y="4559442"/>
            <a:ext cx="888518" cy="414870"/>
          </a:xfrm>
          <a:custGeom>
            <a:avLst/>
            <a:gdLst/>
            <a:ahLst/>
            <a:cxnLst/>
            <a:rect l="l" t="t" r="r" b="b"/>
            <a:pathLst>
              <a:path w="13828" h="8753" extrusionOk="0">
                <a:moveTo>
                  <a:pt x="13652" y="0"/>
                </a:moveTo>
                <a:cubicBezTo>
                  <a:pt x="13612" y="0"/>
                  <a:pt x="13572" y="14"/>
                  <a:pt x="13545" y="41"/>
                </a:cubicBezTo>
                <a:cubicBezTo>
                  <a:pt x="12662" y="959"/>
                  <a:pt x="11762" y="1877"/>
                  <a:pt x="10720" y="2495"/>
                </a:cubicBezTo>
                <a:cubicBezTo>
                  <a:pt x="10190" y="2812"/>
                  <a:pt x="9625" y="3024"/>
                  <a:pt x="9043" y="3149"/>
                </a:cubicBezTo>
                <a:cubicBezTo>
                  <a:pt x="8442" y="3272"/>
                  <a:pt x="7771" y="3342"/>
                  <a:pt x="7117" y="3589"/>
                </a:cubicBezTo>
                <a:cubicBezTo>
                  <a:pt x="6464" y="3837"/>
                  <a:pt x="5899" y="4173"/>
                  <a:pt x="5351" y="4508"/>
                </a:cubicBezTo>
                <a:lnTo>
                  <a:pt x="3709" y="5497"/>
                </a:lnTo>
                <a:lnTo>
                  <a:pt x="441" y="7458"/>
                </a:lnTo>
                <a:cubicBezTo>
                  <a:pt x="425" y="7475"/>
                  <a:pt x="406" y="7475"/>
                  <a:pt x="389" y="7493"/>
                </a:cubicBezTo>
                <a:cubicBezTo>
                  <a:pt x="88" y="7705"/>
                  <a:pt x="1" y="8146"/>
                  <a:pt x="230" y="8464"/>
                </a:cubicBezTo>
                <a:cubicBezTo>
                  <a:pt x="360" y="8648"/>
                  <a:pt x="577" y="8753"/>
                  <a:pt x="798" y="8753"/>
                </a:cubicBezTo>
                <a:cubicBezTo>
                  <a:pt x="938" y="8753"/>
                  <a:pt x="1079" y="8712"/>
                  <a:pt x="1202" y="8623"/>
                </a:cubicBezTo>
                <a:lnTo>
                  <a:pt x="4327" y="6433"/>
                </a:lnTo>
                <a:lnTo>
                  <a:pt x="5881" y="5339"/>
                </a:lnTo>
                <a:cubicBezTo>
                  <a:pt x="6411" y="4967"/>
                  <a:pt x="6905" y="4614"/>
                  <a:pt x="7435" y="4385"/>
                </a:cubicBezTo>
                <a:cubicBezTo>
                  <a:pt x="7965" y="4138"/>
                  <a:pt x="8565" y="4013"/>
                  <a:pt x="9201" y="3837"/>
                </a:cubicBezTo>
                <a:cubicBezTo>
                  <a:pt x="9855" y="3660"/>
                  <a:pt x="10491" y="3361"/>
                  <a:pt x="11021" y="2989"/>
                </a:cubicBezTo>
                <a:cubicBezTo>
                  <a:pt x="12116" y="2230"/>
                  <a:pt x="12963" y="1223"/>
                  <a:pt x="13776" y="252"/>
                </a:cubicBezTo>
                <a:cubicBezTo>
                  <a:pt x="13828" y="199"/>
                  <a:pt x="13828" y="93"/>
                  <a:pt x="13757" y="41"/>
                </a:cubicBezTo>
                <a:cubicBezTo>
                  <a:pt x="13731" y="14"/>
                  <a:pt x="13692" y="0"/>
                  <a:pt x="1365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3125;p41">
            <a:extLst>
              <a:ext uri="{FF2B5EF4-FFF2-40B4-BE49-F238E27FC236}">
                <a16:creationId xmlns:a16="http://schemas.microsoft.com/office/drawing/2014/main" id="{F0C94A76-E2CF-69D7-B976-88929726A14B}"/>
              </a:ext>
            </a:extLst>
          </p:cNvPr>
          <p:cNvSpPr/>
          <p:nvPr/>
        </p:nvSpPr>
        <p:spPr>
          <a:xfrm rot="-820050" flipH="1">
            <a:off x="4151291" y="4914018"/>
            <a:ext cx="685402" cy="528121"/>
          </a:xfrm>
          <a:custGeom>
            <a:avLst/>
            <a:gdLst/>
            <a:ahLst/>
            <a:cxnLst/>
            <a:rect l="l" t="t" r="r" b="b"/>
            <a:pathLst>
              <a:path w="10667" h="11143" extrusionOk="0">
                <a:moveTo>
                  <a:pt x="10196" y="1"/>
                </a:moveTo>
                <a:cubicBezTo>
                  <a:pt x="10177" y="1"/>
                  <a:pt x="10157" y="2"/>
                  <a:pt x="10137" y="5"/>
                </a:cubicBezTo>
                <a:cubicBezTo>
                  <a:pt x="7453" y="377"/>
                  <a:pt x="5086" y="2195"/>
                  <a:pt x="4062" y="4651"/>
                </a:cubicBezTo>
                <a:cubicBezTo>
                  <a:pt x="3815" y="5251"/>
                  <a:pt x="3621" y="5833"/>
                  <a:pt x="3233" y="6240"/>
                </a:cubicBezTo>
                <a:cubicBezTo>
                  <a:pt x="2844" y="6664"/>
                  <a:pt x="2296" y="6999"/>
                  <a:pt x="1820" y="7476"/>
                </a:cubicBezTo>
                <a:cubicBezTo>
                  <a:pt x="1342" y="7952"/>
                  <a:pt x="989" y="8518"/>
                  <a:pt x="706" y="9118"/>
                </a:cubicBezTo>
                <a:cubicBezTo>
                  <a:pt x="442" y="9702"/>
                  <a:pt x="230" y="10302"/>
                  <a:pt x="35" y="10902"/>
                </a:cubicBezTo>
                <a:cubicBezTo>
                  <a:pt x="0" y="11008"/>
                  <a:pt x="54" y="11096"/>
                  <a:pt x="141" y="11131"/>
                </a:cubicBezTo>
                <a:cubicBezTo>
                  <a:pt x="160" y="11139"/>
                  <a:pt x="180" y="11142"/>
                  <a:pt x="200" y="11142"/>
                </a:cubicBezTo>
                <a:cubicBezTo>
                  <a:pt x="273" y="11142"/>
                  <a:pt x="344" y="11095"/>
                  <a:pt x="372" y="11025"/>
                </a:cubicBezTo>
                <a:cubicBezTo>
                  <a:pt x="795" y="9843"/>
                  <a:pt x="1272" y="8642"/>
                  <a:pt x="2155" y="7830"/>
                </a:cubicBezTo>
                <a:cubicBezTo>
                  <a:pt x="2597" y="7423"/>
                  <a:pt x="3144" y="7105"/>
                  <a:pt x="3638" y="6629"/>
                </a:cubicBezTo>
                <a:cubicBezTo>
                  <a:pt x="3885" y="6381"/>
                  <a:pt x="4080" y="6081"/>
                  <a:pt x="4222" y="5781"/>
                </a:cubicBezTo>
                <a:cubicBezTo>
                  <a:pt x="4380" y="5480"/>
                  <a:pt x="4504" y="5181"/>
                  <a:pt x="4627" y="4898"/>
                </a:cubicBezTo>
                <a:cubicBezTo>
                  <a:pt x="5634" y="2690"/>
                  <a:pt x="7877" y="1119"/>
                  <a:pt x="10243" y="888"/>
                </a:cubicBezTo>
                <a:lnTo>
                  <a:pt x="10261" y="888"/>
                </a:lnTo>
                <a:cubicBezTo>
                  <a:pt x="10490" y="853"/>
                  <a:pt x="10667" y="624"/>
                  <a:pt x="10631" y="377"/>
                </a:cubicBezTo>
                <a:cubicBezTo>
                  <a:pt x="10599" y="167"/>
                  <a:pt x="10405" y="1"/>
                  <a:pt x="101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1" name="Google Shape;3126;p41">
            <a:extLst>
              <a:ext uri="{FF2B5EF4-FFF2-40B4-BE49-F238E27FC236}">
                <a16:creationId xmlns:a16="http://schemas.microsoft.com/office/drawing/2014/main" id="{3482A958-2FB5-01BF-A17D-57C49DEB0D77}"/>
              </a:ext>
            </a:extLst>
          </p:cNvPr>
          <p:cNvGrpSpPr/>
          <p:nvPr/>
        </p:nvGrpSpPr>
        <p:grpSpPr>
          <a:xfrm>
            <a:off x="3175512" y="4153807"/>
            <a:ext cx="925304" cy="1187015"/>
            <a:chOff x="6363547" y="1555145"/>
            <a:chExt cx="925304" cy="1187015"/>
          </a:xfrm>
        </p:grpSpPr>
        <p:grpSp>
          <p:nvGrpSpPr>
            <p:cNvPr id="892" name="Google Shape;3127;p41">
              <a:extLst>
                <a:ext uri="{FF2B5EF4-FFF2-40B4-BE49-F238E27FC236}">
                  <a16:creationId xmlns:a16="http://schemas.microsoft.com/office/drawing/2014/main" id="{4CB2F02B-AA2B-C228-FE9E-B330174BA844}"/>
                </a:ext>
              </a:extLst>
            </p:cNvPr>
            <p:cNvGrpSpPr/>
            <p:nvPr/>
          </p:nvGrpSpPr>
          <p:grpSpPr>
            <a:xfrm flipH="1">
              <a:off x="6363547" y="1555145"/>
              <a:ext cx="925304" cy="1187015"/>
              <a:chOff x="-3614256" y="1281797"/>
              <a:chExt cx="2133511" cy="2736951"/>
            </a:xfrm>
          </p:grpSpPr>
          <p:sp>
            <p:nvSpPr>
              <p:cNvPr id="898" name="Google Shape;3128;p41">
                <a:extLst>
                  <a:ext uri="{FF2B5EF4-FFF2-40B4-BE49-F238E27FC236}">
                    <a16:creationId xmlns:a16="http://schemas.microsoft.com/office/drawing/2014/main" id="{01DEB612-0F37-FCCA-F467-50218AAB4089}"/>
                  </a:ext>
                </a:extLst>
              </p:cNvPr>
              <p:cNvSpPr/>
              <p:nvPr/>
            </p:nvSpPr>
            <p:spPr>
              <a:xfrm>
                <a:off x="-3221873" y="3102670"/>
                <a:ext cx="474800" cy="916078"/>
              </a:xfrm>
              <a:custGeom>
                <a:avLst/>
                <a:gdLst/>
                <a:ahLst/>
                <a:cxnLst/>
                <a:rect l="l" t="t" r="r" b="b"/>
                <a:pathLst>
                  <a:path w="9759" h="18829" extrusionOk="0">
                    <a:moveTo>
                      <a:pt x="7803" y="1"/>
                    </a:moveTo>
                    <a:lnTo>
                      <a:pt x="1371" y="606"/>
                    </a:lnTo>
                    <a:cubicBezTo>
                      <a:pt x="0" y="4678"/>
                      <a:pt x="524" y="9114"/>
                      <a:pt x="1957" y="13205"/>
                    </a:cubicBezTo>
                    <a:cubicBezTo>
                      <a:pt x="2097" y="13609"/>
                      <a:pt x="2239" y="14012"/>
                      <a:pt x="2400" y="14415"/>
                    </a:cubicBezTo>
                    <a:cubicBezTo>
                      <a:pt x="2642" y="15020"/>
                      <a:pt x="2884" y="15584"/>
                      <a:pt x="3145" y="16149"/>
                    </a:cubicBezTo>
                    <a:cubicBezTo>
                      <a:pt x="3570" y="17036"/>
                      <a:pt x="4053" y="17944"/>
                      <a:pt x="4839" y="18508"/>
                    </a:cubicBezTo>
                    <a:lnTo>
                      <a:pt x="4839" y="18528"/>
                    </a:lnTo>
                    <a:cubicBezTo>
                      <a:pt x="4879" y="18549"/>
                      <a:pt x="4900" y="18568"/>
                      <a:pt x="4940" y="18589"/>
                    </a:cubicBezTo>
                    <a:cubicBezTo>
                      <a:pt x="4981" y="18608"/>
                      <a:pt x="5021" y="18649"/>
                      <a:pt x="5061" y="18670"/>
                    </a:cubicBezTo>
                    <a:cubicBezTo>
                      <a:pt x="5234" y="18762"/>
                      <a:pt x="5424" y="18829"/>
                      <a:pt x="5609" y="18829"/>
                    </a:cubicBezTo>
                    <a:cubicBezTo>
                      <a:pt x="5704" y="18829"/>
                      <a:pt x="5798" y="18811"/>
                      <a:pt x="5887" y="18770"/>
                    </a:cubicBezTo>
                    <a:cubicBezTo>
                      <a:pt x="5928" y="18750"/>
                      <a:pt x="5968" y="18729"/>
                      <a:pt x="6008" y="18689"/>
                    </a:cubicBezTo>
                    <a:cubicBezTo>
                      <a:pt x="6048" y="18649"/>
                      <a:pt x="6089" y="18608"/>
                      <a:pt x="6110" y="18568"/>
                    </a:cubicBezTo>
                    <a:cubicBezTo>
                      <a:pt x="6271" y="18387"/>
                      <a:pt x="6331" y="18105"/>
                      <a:pt x="6371" y="17842"/>
                    </a:cubicBezTo>
                    <a:cubicBezTo>
                      <a:pt x="6492" y="17036"/>
                      <a:pt x="6573" y="16210"/>
                      <a:pt x="6573" y="15404"/>
                    </a:cubicBezTo>
                    <a:cubicBezTo>
                      <a:pt x="6613" y="16149"/>
                      <a:pt x="6715" y="17057"/>
                      <a:pt x="6916" y="17662"/>
                    </a:cubicBezTo>
                    <a:cubicBezTo>
                      <a:pt x="6976" y="17783"/>
                      <a:pt x="7016" y="17883"/>
                      <a:pt x="7077" y="17984"/>
                    </a:cubicBezTo>
                    <a:cubicBezTo>
                      <a:pt x="7198" y="18186"/>
                      <a:pt x="7339" y="18307"/>
                      <a:pt x="7521" y="18307"/>
                    </a:cubicBezTo>
                    <a:cubicBezTo>
                      <a:pt x="7742" y="18286"/>
                      <a:pt x="7984" y="17984"/>
                      <a:pt x="8226" y="17500"/>
                    </a:cubicBezTo>
                    <a:cubicBezTo>
                      <a:pt x="8287" y="17399"/>
                      <a:pt x="8327" y="17278"/>
                      <a:pt x="8387" y="17157"/>
                    </a:cubicBezTo>
                    <a:lnTo>
                      <a:pt x="8387" y="17138"/>
                    </a:lnTo>
                    <a:cubicBezTo>
                      <a:pt x="8871" y="15968"/>
                      <a:pt x="9336" y="14052"/>
                      <a:pt x="9577" y="11896"/>
                    </a:cubicBezTo>
                    <a:cubicBezTo>
                      <a:pt x="9618" y="11573"/>
                      <a:pt x="9637" y="11251"/>
                      <a:pt x="9658" y="10928"/>
                    </a:cubicBezTo>
                    <a:lnTo>
                      <a:pt x="9658" y="10907"/>
                    </a:lnTo>
                    <a:cubicBezTo>
                      <a:pt x="9758" y="9517"/>
                      <a:pt x="9758" y="8106"/>
                      <a:pt x="9597" y="6754"/>
                    </a:cubicBezTo>
                    <a:cubicBezTo>
                      <a:pt x="8973" y="1654"/>
                      <a:pt x="7803" y="1"/>
                      <a:pt x="7803" y="1"/>
                    </a:cubicBezTo>
                    <a:close/>
                  </a:path>
                </a:pathLst>
              </a:custGeom>
              <a:solidFill>
                <a:srgbClr val="99BD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3129;p41">
                <a:extLst>
                  <a:ext uri="{FF2B5EF4-FFF2-40B4-BE49-F238E27FC236}">
                    <a16:creationId xmlns:a16="http://schemas.microsoft.com/office/drawing/2014/main" id="{D5DEA26D-D2B8-3F99-A320-002E346CB3B6}"/>
                  </a:ext>
                </a:extLst>
              </p:cNvPr>
              <p:cNvSpPr/>
              <p:nvPr/>
            </p:nvSpPr>
            <p:spPr>
              <a:xfrm>
                <a:off x="-3175751" y="3138965"/>
                <a:ext cx="70692" cy="665080"/>
              </a:xfrm>
              <a:custGeom>
                <a:avLst/>
                <a:gdLst/>
                <a:ahLst/>
                <a:cxnLst/>
                <a:rect l="l" t="t" r="r" b="b"/>
                <a:pathLst>
                  <a:path w="1453" h="13670" extrusionOk="0">
                    <a:moveTo>
                      <a:pt x="888" y="0"/>
                    </a:moveTo>
                    <a:lnTo>
                      <a:pt x="888" y="0"/>
                    </a:lnTo>
                    <a:cubicBezTo>
                      <a:pt x="1" y="4134"/>
                      <a:pt x="60" y="8387"/>
                      <a:pt x="1009" y="12459"/>
                    </a:cubicBezTo>
                    <a:cubicBezTo>
                      <a:pt x="1149" y="12863"/>
                      <a:pt x="1291" y="13266"/>
                      <a:pt x="1452" y="13669"/>
                    </a:cubicBezTo>
                    <a:cubicBezTo>
                      <a:pt x="202" y="9255"/>
                      <a:pt x="41" y="4556"/>
                      <a:pt x="1028" y="40"/>
                    </a:cubicBezTo>
                    <a:lnTo>
                      <a:pt x="888" y="0"/>
                    </a:ln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3130;p41">
                <a:extLst>
                  <a:ext uri="{FF2B5EF4-FFF2-40B4-BE49-F238E27FC236}">
                    <a16:creationId xmlns:a16="http://schemas.microsoft.com/office/drawing/2014/main" id="{E77F9712-1C17-AFA1-C7D0-298DC06B2B43}"/>
                  </a:ext>
                </a:extLst>
              </p:cNvPr>
              <p:cNvSpPr/>
              <p:nvPr/>
            </p:nvSpPr>
            <p:spPr>
              <a:xfrm>
                <a:off x="-3110994" y="3138965"/>
                <a:ext cx="135400" cy="872047"/>
              </a:xfrm>
              <a:custGeom>
                <a:avLst/>
                <a:gdLst/>
                <a:ahLst/>
                <a:cxnLst/>
                <a:rect l="l" t="t" r="r" b="b"/>
                <a:pathLst>
                  <a:path w="2783" h="17924" extrusionOk="0">
                    <a:moveTo>
                      <a:pt x="605" y="0"/>
                    </a:moveTo>
                    <a:cubicBezTo>
                      <a:pt x="0" y="3489"/>
                      <a:pt x="363" y="7016"/>
                      <a:pt x="807" y="10626"/>
                    </a:cubicBezTo>
                    <a:cubicBezTo>
                      <a:pt x="1129" y="13166"/>
                      <a:pt x="1511" y="15625"/>
                      <a:pt x="2560" y="17762"/>
                    </a:cubicBezTo>
                    <a:lnTo>
                      <a:pt x="2560" y="17782"/>
                    </a:lnTo>
                    <a:cubicBezTo>
                      <a:pt x="2600" y="17803"/>
                      <a:pt x="2621" y="17822"/>
                      <a:pt x="2661" y="17843"/>
                    </a:cubicBezTo>
                    <a:cubicBezTo>
                      <a:pt x="2702" y="17862"/>
                      <a:pt x="2742" y="17903"/>
                      <a:pt x="2782" y="17924"/>
                    </a:cubicBezTo>
                    <a:cubicBezTo>
                      <a:pt x="1653" y="15746"/>
                      <a:pt x="1270" y="13225"/>
                      <a:pt x="947" y="10605"/>
                    </a:cubicBezTo>
                    <a:cubicBezTo>
                      <a:pt x="503" y="7016"/>
                      <a:pt x="141" y="3489"/>
                      <a:pt x="745" y="21"/>
                    </a:cubicBezTo>
                    <a:lnTo>
                      <a:pt x="605" y="0"/>
                    </a:ln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3131;p41">
                <a:extLst>
                  <a:ext uri="{FF2B5EF4-FFF2-40B4-BE49-F238E27FC236}">
                    <a16:creationId xmlns:a16="http://schemas.microsoft.com/office/drawing/2014/main" id="{FD1D16B0-1047-82D4-B60D-46614CEBDA4B}"/>
                  </a:ext>
                </a:extLst>
              </p:cNvPr>
              <p:cNvSpPr/>
              <p:nvPr/>
            </p:nvSpPr>
            <p:spPr>
              <a:xfrm>
                <a:off x="-3020744" y="3141933"/>
                <a:ext cx="96137" cy="870053"/>
              </a:xfrm>
              <a:custGeom>
                <a:avLst/>
                <a:gdLst/>
                <a:ahLst/>
                <a:cxnLst/>
                <a:rect l="l" t="t" r="r" b="b"/>
                <a:pathLst>
                  <a:path w="1976" h="17883" extrusionOk="0">
                    <a:moveTo>
                      <a:pt x="0" y="0"/>
                    </a:moveTo>
                    <a:cubicBezTo>
                      <a:pt x="140" y="5987"/>
                      <a:pt x="766" y="11995"/>
                      <a:pt x="1874" y="17882"/>
                    </a:cubicBezTo>
                    <a:cubicBezTo>
                      <a:pt x="1914" y="17842"/>
                      <a:pt x="1955" y="17801"/>
                      <a:pt x="1976" y="17761"/>
                    </a:cubicBezTo>
                    <a:cubicBezTo>
                      <a:pt x="887" y="11915"/>
                      <a:pt x="261" y="5947"/>
                      <a:pt x="121" y="0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3132;p41">
                <a:extLst>
                  <a:ext uri="{FF2B5EF4-FFF2-40B4-BE49-F238E27FC236}">
                    <a16:creationId xmlns:a16="http://schemas.microsoft.com/office/drawing/2014/main" id="{3453F5E4-0E70-0946-2AC4-20D8652A850C}"/>
                  </a:ext>
                </a:extLst>
              </p:cNvPr>
              <p:cNvSpPr/>
              <p:nvPr/>
            </p:nvSpPr>
            <p:spPr>
              <a:xfrm>
                <a:off x="-2953117" y="3132105"/>
                <a:ext cx="75606" cy="845580"/>
              </a:xfrm>
              <a:custGeom>
                <a:avLst/>
                <a:gdLst/>
                <a:ahLst/>
                <a:cxnLst/>
                <a:rect l="l" t="t" r="r" b="b"/>
                <a:pathLst>
                  <a:path w="1554" h="17380" extrusionOk="0">
                    <a:moveTo>
                      <a:pt x="121" y="1"/>
                    </a:moveTo>
                    <a:lnTo>
                      <a:pt x="0" y="20"/>
                    </a:lnTo>
                    <a:cubicBezTo>
                      <a:pt x="766" y="5646"/>
                      <a:pt x="1231" y="11371"/>
                      <a:pt x="1392" y="17057"/>
                    </a:cubicBezTo>
                    <a:cubicBezTo>
                      <a:pt x="1452" y="17178"/>
                      <a:pt x="1492" y="17278"/>
                      <a:pt x="1553" y="17379"/>
                    </a:cubicBezTo>
                    <a:cubicBezTo>
                      <a:pt x="1392" y="11573"/>
                      <a:pt x="908" y="5726"/>
                      <a:pt x="121" y="1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3133;p41">
                <a:extLst>
                  <a:ext uri="{FF2B5EF4-FFF2-40B4-BE49-F238E27FC236}">
                    <a16:creationId xmlns:a16="http://schemas.microsoft.com/office/drawing/2014/main" id="{5EB96612-7B71-0A77-7847-4858A7B4AFD8}"/>
                  </a:ext>
                </a:extLst>
              </p:cNvPr>
              <p:cNvSpPr/>
              <p:nvPr/>
            </p:nvSpPr>
            <p:spPr>
              <a:xfrm>
                <a:off x="-2890355" y="3129137"/>
                <a:ext cx="93267" cy="825000"/>
              </a:xfrm>
              <a:custGeom>
                <a:avLst/>
                <a:gdLst/>
                <a:ahLst/>
                <a:cxnLst/>
                <a:rect l="l" t="t" r="r" b="b"/>
                <a:pathLst>
                  <a:path w="1917" h="16957" extrusionOk="0">
                    <a:moveTo>
                      <a:pt x="143" y="0"/>
                    </a:moveTo>
                    <a:lnTo>
                      <a:pt x="1" y="21"/>
                    </a:lnTo>
                    <a:cubicBezTo>
                      <a:pt x="1331" y="5586"/>
                      <a:pt x="1796" y="11271"/>
                      <a:pt x="1412" y="16956"/>
                    </a:cubicBezTo>
                    <a:cubicBezTo>
                      <a:pt x="1473" y="16855"/>
                      <a:pt x="1513" y="16734"/>
                      <a:pt x="1573" y="16613"/>
                    </a:cubicBezTo>
                    <a:lnTo>
                      <a:pt x="1573" y="16594"/>
                    </a:lnTo>
                    <a:cubicBezTo>
                      <a:pt x="1917" y="11029"/>
                      <a:pt x="1433" y="5444"/>
                      <a:pt x="143" y="0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3134;p41">
                <a:extLst>
                  <a:ext uri="{FF2B5EF4-FFF2-40B4-BE49-F238E27FC236}">
                    <a16:creationId xmlns:a16="http://schemas.microsoft.com/office/drawing/2014/main" id="{1D63F862-C32F-2562-3338-1868B5984FE8}"/>
                  </a:ext>
                </a:extLst>
              </p:cNvPr>
              <p:cNvSpPr/>
              <p:nvPr/>
            </p:nvSpPr>
            <p:spPr>
              <a:xfrm>
                <a:off x="-2859898" y="3110552"/>
                <a:ext cx="107960" cy="570888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11734" extrusionOk="0">
                    <a:moveTo>
                      <a:pt x="100" y="0"/>
                    </a:moveTo>
                    <a:lnTo>
                      <a:pt x="0" y="81"/>
                    </a:lnTo>
                    <a:cubicBezTo>
                      <a:pt x="283" y="423"/>
                      <a:pt x="404" y="826"/>
                      <a:pt x="544" y="1310"/>
                    </a:cubicBezTo>
                    <a:cubicBezTo>
                      <a:pt x="1471" y="4718"/>
                      <a:pt x="1996" y="8205"/>
                      <a:pt x="2137" y="11734"/>
                    </a:cubicBezTo>
                    <a:cubicBezTo>
                      <a:pt x="2178" y="11411"/>
                      <a:pt x="2197" y="11089"/>
                      <a:pt x="2218" y="10766"/>
                    </a:cubicBezTo>
                    <a:lnTo>
                      <a:pt x="2218" y="10745"/>
                    </a:lnTo>
                    <a:cubicBezTo>
                      <a:pt x="2036" y="7540"/>
                      <a:pt x="1512" y="4374"/>
                      <a:pt x="665" y="1270"/>
                    </a:cubicBezTo>
                    <a:cubicBezTo>
                      <a:pt x="544" y="807"/>
                      <a:pt x="404" y="342"/>
                      <a:pt x="100" y="0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3135;p41">
                <a:extLst>
                  <a:ext uri="{FF2B5EF4-FFF2-40B4-BE49-F238E27FC236}">
                    <a16:creationId xmlns:a16="http://schemas.microsoft.com/office/drawing/2014/main" id="{39C7EFC6-9582-535C-41FD-7985E8AF4994}"/>
                  </a:ext>
                </a:extLst>
              </p:cNvPr>
              <p:cNvSpPr/>
              <p:nvPr/>
            </p:nvSpPr>
            <p:spPr>
              <a:xfrm>
                <a:off x="-3614256" y="1281797"/>
                <a:ext cx="1295859" cy="1895015"/>
              </a:xfrm>
              <a:custGeom>
                <a:avLst/>
                <a:gdLst/>
                <a:ahLst/>
                <a:cxnLst/>
                <a:rect l="l" t="t" r="r" b="b"/>
                <a:pathLst>
                  <a:path w="26635" h="38950" extrusionOk="0">
                    <a:moveTo>
                      <a:pt x="16863" y="1"/>
                    </a:moveTo>
                    <a:cubicBezTo>
                      <a:pt x="14639" y="1"/>
                      <a:pt x="13924" y="968"/>
                      <a:pt x="14618" y="2125"/>
                    </a:cubicBezTo>
                    <a:cubicBezTo>
                      <a:pt x="14618" y="2125"/>
                      <a:pt x="4457" y="6197"/>
                      <a:pt x="8952" y="8616"/>
                    </a:cubicBezTo>
                    <a:cubicBezTo>
                      <a:pt x="8952" y="8616"/>
                      <a:pt x="6130" y="12003"/>
                      <a:pt x="8952" y="13113"/>
                    </a:cubicBezTo>
                    <a:cubicBezTo>
                      <a:pt x="8952" y="13113"/>
                      <a:pt x="3912" y="14726"/>
                      <a:pt x="1452" y="20290"/>
                    </a:cubicBezTo>
                    <a:lnTo>
                      <a:pt x="1393" y="20411"/>
                    </a:lnTo>
                    <a:cubicBezTo>
                      <a:pt x="525" y="22447"/>
                      <a:pt x="1" y="24987"/>
                      <a:pt x="183" y="28172"/>
                    </a:cubicBezTo>
                    <a:cubicBezTo>
                      <a:pt x="183" y="28172"/>
                      <a:pt x="143" y="28798"/>
                      <a:pt x="283" y="29766"/>
                    </a:cubicBezTo>
                    <a:cubicBezTo>
                      <a:pt x="283" y="29847"/>
                      <a:pt x="304" y="29947"/>
                      <a:pt x="323" y="30067"/>
                    </a:cubicBezTo>
                    <a:lnTo>
                      <a:pt x="385" y="30371"/>
                    </a:lnTo>
                    <a:cubicBezTo>
                      <a:pt x="385" y="30430"/>
                      <a:pt x="404" y="30471"/>
                      <a:pt x="404" y="30511"/>
                    </a:cubicBezTo>
                    <a:cubicBezTo>
                      <a:pt x="425" y="30613"/>
                      <a:pt x="444" y="30734"/>
                      <a:pt x="465" y="30834"/>
                    </a:cubicBezTo>
                    <a:cubicBezTo>
                      <a:pt x="1191" y="34033"/>
                      <a:pt x="3636" y="38949"/>
                      <a:pt x="11926" y="38949"/>
                    </a:cubicBezTo>
                    <a:cubicBezTo>
                      <a:pt x="12154" y="38949"/>
                      <a:pt x="12385" y="38946"/>
                      <a:pt x="12622" y="38938"/>
                    </a:cubicBezTo>
                    <a:cubicBezTo>
                      <a:pt x="25605" y="38535"/>
                      <a:pt x="24779" y="30169"/>
                      <a:pt x="25666" y="22850"/>
                    </a:cubicBezTo>
                    <a:cubicBezTo>
                      <a:pt x="25807" y="21802"/>
                      <a:pt x="25908" y="20713"/>
                      <a:pt x="26008" y="19624"/>
                    </a:cubicBezTo>
                    <a:cubicBezTo>
                      <a:pt x="26412" y="15008"/>
                      <a:pt x="26554" y="10170"/>
                      <a:pt x="26613" y="7608"/>
                    </a:cubicBezTo>
                    <a:cubicBezTo>
                      <a:pt x="26634" y="6802"/>
                      <a:pt x="26634" y="6238"/>
                      <a:pt x="26634" y="5955"/>
                    </a:cubicBezTo>
                    <a:lnTo>
                      <a:pt x="26634" y="5794"/>
                    </a:lnTo>
                    <a:cubicBezTo>
                      <a:pt x="26634" y="5794"/>
                      <a:pt x="23852" y="1238"/>
                      <a:pt x="19355" y="291"/>
                    </a:cubicBezTo>
                    <a:cubicBezTo>
                      <a:pt x="19073" y="230"/>
                      <a:pt x="18812" y="189"/>
                      <a:pt x="18549" y="149"/>
                    </a:cubicBezTo>
                    <a:cubicBezTo>
                      <a:pt x="17913" y="47"/>
                      <a:pt x="17352" y="1"/>
                      <a:pt x="16863" y="1"/>
                    </a:cubicBezTo>
                    <a:close/>
                  </a:path>
                </a:pathLst>
              </a:custGeom>
              <a:solidFill>
                <a:srgbClr val="99BD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3136;p41">
                <a:extLst>
                  <a:ext uri="{FF2B5EF4-FFF2-40B4-BE49-F238E27FC236}">
                    <a16:creationId xmlns:a16="http://schemas.microsoft.com/office/drawing/2014/main" id="{41CCCE8E-96F6-9C50-77AD-940E0159B7FF}"/>
                  </a:ext>
                </a:extLst>
              </p:cNvPr>
              <p:cNvSpPr/>
              <p:nvPr/>
            </p:nvSpPr>
            <p:spPr>
              <a:xfrm>
                <a:off x="-3593579" y="1915838"/>
                <a:ext cx="1244726" cy="1260975"/>
              </a:xfrm>
              <a:custGeom>
                <a:avLst/>
                <a:gdLst/>
                <a:ahLst/>
                <a:cxnLst/>
                <a:rect l="l" t="t" r="r" b="b"/>
                <a:pathLst>
                  <a:path w="25584" h="25918" extrusionOk="0">
                    <a:moveTo>
                      <a:pt x="11235" y="95"/>
                    </a:moveTo>
                    <a:cubicBezTo>
                      <a:pt x="11072" y="95"/>
                      <a:pt x="10908" y="97"/>
                      <a:pt x="10745" y="100"/>
                    </a:cubicBezTo>
                    <a:cubicBezTo>
                      <a:pt x="9334" y="121"/>
                      <a:pt x="8629" y="0"/>
                      <a:pt x="7600" y="1028"/>
                    </a:cubicBezTo>
                    <a:cubicBezTo>
                      <a:pt x="6431" y="2218"/>
                      <a:pt x="5081" y="3710"/>
                      <a:pt x="4173" y="5100"/>
                    </a:cubicBezTo>
                    <a:cubicBezTo>
                      <a:pt x="3124" y="6713"/>
                      <a:pt x="2258" y="8428"/>
                      <a:pt x="1552" y="10202"/>
                    </a:cubicBezTo>
                    <a:cubicBezTo>
                      <a:pt x="605" y="12621"/>
                      <a:pt x="0" y="15202"/>
                      <a:pt x="40" y="17802"/>
                    </a:cubicBezTo>
                    <a:cubicBezTo>
                      <a:pt x="363" y="19213"/>
                      <a:pt x="1027" y="20987"/>
                      <a:pt x="2379" y="22500"/>
                    </a:cubicBezTo>
                    <a:cubicBezTo>
                      <a:pt x="4088" y="24400"/>
                      <a:pt x="6876" y="25918"/>
                      <a:pt x="11494" y="25918"/>
                    </a:cubicBezTo>
                    <a:cubicBezTo>
                      <a:pt x="11724" y="25918"/>
                      <a:pt x="11958" y="25914"/>
                      <a:pt x="12197" y="25906"/>
                    </a:cubicBezTo>
                    <a:cubicBezTo>
                      <a:pt x="23467" y="25543"/>
                      <a:pt x="24333" y="19193"/>
                      <a:pt x="24938" y="12721"/>
                    </a:cubicBezTo>
                    <a:cubicBezTo>
                      <a:pt x="25040" y="11753"/>
                      <a:pt x="25120" y="10766"/>
                      <a:pt x="25241" y="9818"/>
                    </a:cubicBezTo>
                    <a:cubicBezTo>
                      <a:pt x="25382" y="8770"/>
                      <a:pt x="25483" y="7681"/>
                      <a:pt x="25583" y="6592"/>
                    </a:cubicBezTo>
                    <a:cubicBezTo>
                      <a:pt x="25382" y="6189"/>
                      <a:pt x="25161" y="5826"/>
                      <a:pt x="24898" y="5463"/>
                    </a:cubicBezTo>
                    <a:cubicBezTo>
                      <a:pt x="23890" y="4092"/>
                      <a:pt x="22419" y="3125"/>
                      <a:pt x="20887" y="2358"/>
                    </a:cubicBezTo>
                    <a:cubicBezTo>
                      <a:pt x="17907" y="879"/>
                      <a:pt x="14579" y="95"/>
                      <a:pt x="11235" y="95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3137;p41">
                <a:extLst>
                  <a:ext uri="{FF2B5EF4-FFF2-40B4-BE49-F238E27FC236}">
                    <a16:creationId xmlns:a16="http://schemas.microsoft.com/office/drawing/2014/main" id="{4FEEC5EF-5827-7F67-5C3B-0679A5D148DB}"/>
                  </a:ext>
                </a:extLst>
              </p:cNvPr>
              <p:cNvSpPr/>
              <p:nvPr/>
            </p:nvSpPr>
            <p:spPr>
              <a:xfrm>
                <a:off x="-3251308" y="1814933"/>
                <a:ext cx="271773" cy="224921"/>
              </a:xfrm>
              <a:custGeom>
                <a:avLst/>
                <a:gdLst/>
                <a:ahLst/>
                <a:cxnLst/>
                <a:rect l="l" t="t" r="r" b="b"/>
                <a:pathLst>
                  <a:path w="5586" h="4623" extrusionOk="0">
                    <a:moveTo>
                      <a:pt x="4389" y="0"/>
                    </a:moveTo>
                    <a:cubicBezTo>
                      <a:pt x="4011" y="0"/>
                      <a:pt x="3609" y="163"/>
                      <a:pt x="3266" y="360"/>
                    </a:cubicBezTo>
                    <a:cubicBezTo>
                      <a:pt x="2541" y="784"/>
                      <a:pt x="2037" y="1408"/>
                      <a:pt x="1473" y="1994"/>
                    </a:cubicBezTo>
                    <a:cubicBezTo>
                      <a:pt x="1008" y="2478"/>
                      <a:pt x="0" y="3203"/>
                      <a:pt x="404" y="3989"/>
                    </a:cubicBezTo>
                    <a:cubicBezTo>
                      <a:pt x="484" y="4150"/>
                      <a:pt x="626" y="4271"/>
                      <a:pt x="787" y="4373"/>
                    </a:cubicBezTo>
                    <a:cubicBezTo>
                      <a:pt x="1095" y="4546"/>
                      <a:pt x="1444" y="4623"/>
                      <a:pt x="1797" y="4623"/>
                    </a:cubicBezTo>
                    <a:cubicBezTo>
                      <a:pt x="2184" y="4623"/>
                      <a:pt x="2576" y="4531"/>
                      <a:pt x="2925" y="4373"/>
                    </a:cubicBezTo>
                    <a:cubicBezTo>
                      <a:pt x="3589" y="4050"/>
                      <a:pt x="4134" y="3526"/>
                      <a:pt x="4637" y="2962"/>
                    </a:cubicBezTo>
                    <a:cubicBezTo>
                      <a:pt x="4981" y="2558"/>
                      <a:pt x="5344" y="2115"/>
                      <a:pt x="5465" y="1591"/>
                    </a:cubicBezTo>
                    <a:cubicBezTo>
                      <a:pt x="5586" y="1066"/>
                      <a:pt x="5424" y="441"/>
                      <a:pt x="4960" y="158"/>
                    </a:cubicBezTo>
                    <a:cubicBezTo>
                      <a:pt x="4785" y="46"/>
                      <a:pt x="4591" y="0"/>
                      <a:pt x="4389" y="0"/>
                    </a:cubicBezTo>
                    <a:close/>
                  </a:path>
                </a:pathLst>
              </a:custGeom>
              <a:solidFill>
                <a:srgbClr val="99BD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3138;p41">
                <a:extLst>
                  <a:ext uri="{FF2B5EF4-FFF2-40B4-BE49-F238E27FC236}">
                    <a16:creationId xmlns:a16="http://schemas.microsoft.com/office/drawing/2014/main" id="{F967AE16-4665-A18F-A943-B31CB32507DC}"/>
                  </a:ext>
                </a:extLst>
              </p:cNvPr>
              <p:cNvSpPr/>
              <p:nvPr/>
            </p:nvSpPr>
            <p:spPr>
              <a:xfrm>
                <a:off x="-3230680" y="1892874"/>
                <a:ext cx="650338" cy="476892"/>
              </a:xfrm>
              <a:custGeom>
                <a:avLst/>
                <a:gdLst/>
                <a:ahLst/>
                <a:cxnLst/>
                <a:rect l="l" t="t" r="r" b="b"/>
                <a:pathLst>
                  <a:path w="13367" h="9802" extrusionOk="0">
                    <a:moveTo>
                      <a:pt x="5083" y="1"/>
                    </a:moveTo>
                    <a:cubicBezTo>
                      <a:pt x="4820" y="1"/>
                      <a:pt x="4609" y="85"/>
                      <a:pt x="4476" y="392"/>
                    </a:cubicBezTo>
                    <a:cubicBezTo>
                      <a:pt x="3791" y="392"/>
                      <a:pt x="3105" y="472"/>
                      <a:pt x="2501" y="795"/>
                    </a:cubicBezTo>
                    <a:cubicBezTo>
                      <a:pt x="1875" y="1118"/>
                      <a:pt x="1391" y="1701"/>
                      <a:pt x="1310" y="2387"/>
                    </a:cubicBezTo>
                    <a:cubicBezTo>
                      <a:pt x="1255" y="3009"/>
                      <a:pt x="1637" y="3699"/>
                      <a:pt x="2228" y="3904"/>
                    </a:cubicBezTo>
                    <a:lnTo>
                      <a:pt x="2228" y="3904"/>
                    </a:lnTo>
                    <a:cubicBezTo>
                      <a:pt x="2190" y="3897"/>
                      <a:pt x="2152" y="3895"/>
                      <a:pt x="2113" y="3895"/>
                    </a:cubicBezTo>
                    <a:cubicBezTo>
                      <a:pt x="1880" y="3895"/>
                      <a:pt x="1639" y="4002"/>
                      <a:pt x="1431" y="4121"/>
                    </a:cubicBezTo>
                    <a:cubicBezTo>
                      <a:pt x="867" y="4464"/>
                      <a:pt x="383" y="4968"/>
                      <a:pt x="181" y="5613"/>
                    </a:cubicBezTo>
                    <a:cubicBezTo>
                      <a:pt x="1" y="6238"/>
                      <a:pt x="181" y="7005"/>
                      <a:pt x="705" y="7387"/>
                    </a:cubicBezTo>
                    <a:cubicBezTo>
                      <a:pt x="984" y="7596"/>
                      <a:pt x="1316" y="7682"/>
                      <a:pt x="1657" y="7682"/>
                    </a:cubicBezTo>
                    <a:cubicBezTo>
                      <a:pt x="2007" y="7682"/>
                      <a:pt x="2365" y="7591"/>
                      <a:pt x="2681" y="7448"/>
                    </a:cubicBezTo>
                    <a:lnTo>
                      <a:pt x="2681" y="7448"/>
                    </a:lnTo>
                    <a:cubicBezTo>
                      <a:pt x="2501" y="7771"/>
                      <a:pt x="2439" y="8274"/>
                      <a:pt x="2581" y="8617"/>
                    </a:cubicBezTo>
                    <a:cubicBezTo>
                      <a:pt x="2702" y="8980"/>
                      <a:pt x="2963" y="9282"/>
                      <a:pt x="3286" y="9484"/>
                    </a:cubicBezTo>
                    <a:cubicBezTo>
                      <a:pt x="3609" y="9684"/>
                      <a:pt x="3978" y="9802"/>
                      <a:pt x="4349" y="9802"/>
                    </a:cubicBezTo>
                    <a:cubicBezTo>
                      <a:pt x="4465" y="9802"/>
                      <a:pt x="4582" y="9790"/>
                      <a:pt x="4697" y="9766"/>
                    </a:cubicBezTo>
                    <a:cubicBezTo>
                      <a:pt x="4939" y="9706"/>
                      <a:pt x="5162" y="9604"/>
                      <a:pt x="5342" y="9443"/>
                    </a:cubicBezTo>
                    <a:cubicBezTo>
                      <a:pt x="5525" y="9282"/>
                      <a:pt x="5646" y="9040"/>
                      <a:pt x="5826" y="8879"/>
                    </a:cubicBezTo>
                    <a:lnTo>
                      <a:pt x="5826" y="8879"/>
                    </a:lnTo>
                    <a:cubicBezTo>
                      <a:pt x="5767" y="8940"/>
                      <a:pt x="6170" y="9343"/>
                      <a:pt x="6229" y="9384"/>
                    </a:cubicBezTo>
                    <a:cubicBezTo>
                      <a:pt x="6412" y="9524"/>
                      <a:pt x="6654" y="9604"/>
                      <a:pt x="6875" y="9645"/>
                    </a:cubicBezTo>
                    <a:cubicBezTo>
                      <a:pt x="7006" y="9670"/>
                      <a:pt x="7136" y="9682"/>
                      <a:pt x="7261" y="9682"/>
                    </a:cubicBezTo>
                    <a:cubicBezTo>
                      <a:pt x="8058" y="9682"/>
                      <a:pt x="8708" y="9196"/>
                      <a:pt x="8952" y="8395"/>
                    </a:cubicBezTo>
                    <a:cubicBezTo>
                      <a:pt x="8971" y="8375"/>
                      <a:pt x="8971" y="8335"/>
                      <a:pt x="9012" y="8335"/>
                    </a:cubicBezTo>
                    <a:cubicBezTo>
                      <a:pt x="9030" y="8335"/>
                      <a:pt x="9017" y="8379"/>
                      <a:pt x="9000" y="8379"/>
                    </a:cubicBezTo>
                    <a:cubicBezTo>
                      <a:pt x="8998" y="8379"/>
                      <a:pt x="8995" y="8378"/>
                      <a:pt x="8992" y="8375"/>
                    </a:cubicBezTo>
                    <a:lnTo>
                      <a:pt x="8992" y="8375"/>
                    </a:lnTo>
                    <a:cubicBezTo>
                      <a:pt x="9278" y="8852"/>
                      <a:pt x="9854" y="9185"/>
                      <a:pt x="10393" y="9185"/>
                    </a:cubicBezTo>
                    <a:cubicBezTo>
                      <a:pt x="10424" y="9185"/>
                      <a:pt x="10454" y="9184"/>
                      <a:pt x="10484" y="9182"/>
                    </a:cubicBezTo>
                    <a:cubicBezTo>
                      <a:pt x="11068" y="9121"/>
                      <a:pt x="11552" y="8758"/>
                      <a:pt x="11936" y="8335"/>
                    </a:cubicBezTo>
                    <a:cubicBezTo>
                      <a:pt x="13065" y="7085"/>
                      <a:pt x="13366" y="5190"/>
                      <a:pt x="12721" y="3658"/>
                    </a:cubicBezTo>
                    <a:cubicBezTo>
                      <a:pt x="12641" y="3658"/>
                      <a:pt x="12581" y="3698"/>
                      <a:pt x="12541" y="3739"/>
                    </a:cubicBezTo>
                    <a:cubicBezTo>
                      <a:pt x="10887" y="1763"/>
                      <a:pt x="8528" y="311"/>
                      <a:pt x="5968" y="110"/>
                    </a:cubicBezTo>
                    <a:cubicBezTo>
                      <a:pt x="5640" y="79"/>
                      <a:pt x="5337" y="1"/>
                      <a:pt x="508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3139;p41">
                <a:extLst>
                  <a:ext uri="{FF2B5EF4-FFF2-40B4-BE49-F238E27FC236}">
                    <a16:creationId xmlns:a16="http://schemas.microsoft.com/office/drawing/2014/main" id="{EC10F2D5-C4D7-5938-1A84-B7247A44C504}"/>
                  </a:ext>
                </a:extLst>
              </p:cNvPr>
              <p:cNvSpPr/>
              <p:nvPr/>
            </p:nvSpPr>
            <p:spPr>
              <a:xfrm>
                <a:off x="-3098296" y="2097264"/>
                <a:ext cx="230613" cy="205070"/>
              </a:xfrm>
              <a:custGeom>
                <a:avLst/>
                <a:gdLst/>
                <a:ahLst/>
                <a:cxnLst/>
                <a:rect l="l" t="t" r="r" b="b"/>
                <a:pathLst>
                  <a:path w="4740" h="4215" extrusionOk="0">
                    <a:moveTo>
                      <a:pt x="788" y="0"/>
                    </a:moveTo>
                    <a:cubicBezTo>
                      <a:pt x="304" y="202"/>
                      <a:pt x="0" y="726"/>
                      <a:pt x="62" y="1250"/>
                    </a:cubicBezTo>
                    <a:cubicBezTo>
                      <a:pt x="121" y="1755"/>
                      <a:pt x="484" y="2199"/>
                      <a:pt x="989" y="2379"/>
                    </a:cubicBezTo>
                    <a:cubicBezTo>
                      <a:pt x="1150" y="2436"/>
                      <a:pt x="1320" y="2464"/>
                      <a:pt x="1492" y="2464"/>
                    </a:cubicBezTo>
                    <a:cubicBezTo>
                      <a:pt x="1752" y="2464"/>
                      <a:pt x="2016" y="2401"/>
                      <a:pt x="2259" y="2279"/>
                    </a:cubicBezTo>
                    <a:lnTo>
                      <a:pt x="2259" y="2279"/>
                    </a:lnTo>
                    <a:cubicBezTo>
                      <a:pt x="2038" y="2884"/>
                      <a:pt x="2259" y="3629"/>
                      <a:pt x="2783" y="3992"/>
                    </a:cubicBezTo>
                    <a:cubicBezTo>
                      <a:pt x="3025" y="4154"/>
                      <a:pt x="3307" y="4215"/>
                      <a:pt x="3570" y="4215"/>
                    </a:cubicBezTo>
                    <a:cubicBezTo>
                      <a:pt x="4013" y="4215"/>
                      <a:pt x="4436" y="4033"/>
                      <a:pt x="4718" y="3691"/>
                    </a:cubicBezTo>
                    <a:cubicBezTo>
                      <a:pt x="4739" y="3650"/>
                      <a:pt x="4739" y="3610"/>
                      <a:pt x="4699" y="3589"/>
                    </a:cubicBezTo>
                    <a:cubicBezTo>
                      <a:pt x="4690" y="3581"/>
                      <a:pt x="4678" y="3576"/>
                      <a:pt x="4666" y="3576"/>
                    </a:cubicBezTo>
                    <a:cubicBezTo>
                      <a:pt x="4648" y="3576"/>
                      <a:pt x="4630" y="3586"/>
                      <a:pt x="4618" y="3610"/>
                    </a:cubicBezTo>
                    <a:cubicBezTo>
                      <a:pt x="4373" y="3916"/>
                      <a:pt x="3978" y="4081"/>
                      <a:pt x="3583" y="4081"/>
                    </a:cubicBezTo>
                    <a:cubicBezTo>
                      <a:pt x="3330" y="4081"/>
                      <a:pt x="3077" y="4013"/>
                      <a:pt x="2863" y="3871"/>
                    </a:cubicBezTo>
                    <a:cubicBezTo>
                      <a:pt x="2339" y="3508"/>
                      <a:pt x="2138" y="2702"/>
                      <a:pt x="2460" y="2137"/>
                    </a:cubicBezTo>
                    <a:cubicBezTo>
                      <a:pt x="2481" y="2118"/>
                      <a:pt x="2481" y="2078"/>
                      <a:pt x="2441" y="2057"/>
                    </a:cubicBezTo>
                    <a:cubicBezTo>
                      <a:pt x="2430" y="2047"/>
                      <a:pt x="2420" y="2042"/>
                      <a:pt x="2408" y="2042"/>
                    </a:cubicBezTo>
                    <a:cubicBezTo>
                      <a:pt x="2395" y="2042"/>
                      <a:pt x="2380" y="2047"/>
                      <a:pt x="2360" y="2057"/>
                    </a:cubicBezTo>
                    <a:cubicBezTo>
                      <a:pt x="2089" y="2233"/>
                      <a:pt x="1773" y="2328"/>
                      <a:pt x="1466" y="2328"/>
                    </a:cubicBezTo>
                    <a:cubicBezTo>
                      <a:pt x="1316" y="2328"/>
                      <a:pt x="1168" y="2305"/>
                      <a:pt x="1030" y="2258"/>
                    </a:cubicBezTo>
                    <a:cubicBezTo>
                      <a:pt x="586" y="2097"/>
                      <a:pt x="242" y="1694"/>
                      <a:pt x="183" y="1231"/>
                    </a:cubicBezTo>
                    <a:cubicBezTo>
                      <a:pt x="142" y="767"/>
                      <a:pt x="404" y="304"/>
                      <a:pt x="828" y="142"/>
                    </a:cubicBezTo>
                    <a:cubicBezTo>
                      <a:pt x="868" y="121"/>
                      <a:pt x="888" y="81"/>
                      <a:pt x="868" y="41"/>
                    </a:cubicBezTo>
                    <a:cubicBezTo>
                      <a:pt x="847" y="21"/>
                      <a:pt x="807" y="0"/>
                      <a:pt x="788" y="0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3140;p41">
                <a:extLst>
                  <a:ext uri="{FF2B5EF4-FFF2-40B4-BE49-F238E27FC236}">
                    <a16:creationId xmlns:a16="http://schemas.microsoft.com/office/drawing/2014/main" id="{A6B3AC60-C885-12F0-71FA-E7AFE8EC83A2}"/>
                  </a:ext>
                </a:extLst>
              </p:cNvPr>
              <p:cNvSpPr/>
              <p:nvPr/>
            </p:nvSpPr>
            <p:spPr>
              <a:xfrm>
                <a:off x="-3066915" y="1571524"/>
                <a:ext cx="748519" cy="761071"/>
              </a:xfrm>
              <a:custGeom>
                <a:avLst/>
                <a:gdLst/>
                <a:ahLst/>
                <a:cxnLst/>
                <a:rect l="l" t="t" r="r" b="b"/>
                <a:pathLst>
                  <a:path w="15385" h="15643" extrusionOk="0">
                    <a:moveTo>
                      <a:pt x="15384" y="0"/>
                    </a:moveTo>
                    <a:lnTo>
                      <a:pt x="15384" y="0"/>
                    </a:lnTo>
                    <a:cubicBezTo>
                      <a:pt x="14516" y="545"/>
                      <a:pt x="11654" y="2199"/>
                      <a:pt x="8025" y="3024"/>
                    </a:cubicBezTo>
                    <a:cubicBezTo>
                      <a:pt x="3651" y="4053"/>
                      <a:pt x="1" y="3670"/>
                      <a:pt x="605" y="6432"/>
                    </a:cubicBezTo>
                    <a:cubicBezTo>
                      <a:pt x="605" y="6432"/>
                      <a:pt x="565" y="7682"/>
                      <a:pt x="2904" y="8005"/>
                    </a:cubicBezTo>
                    <a:cubicBezTo>
                      <a:pt x="2904" y="8005"/>
                      <a:pt x="1070" y="8690"/>
                      <a:pt x="1997" y="10121"/>
                    </a:cubicBezTo>
                    <a:cubicBezTo>
                      <a:pt x="2393" y="10742"/>
                      <a:pt x="3091" y="10918"/>
                      <a:pt x="3750" y="10918"/>
                    </a:cubicBezTo>
                    <a:cubicBezTo>
                      <a:pt x="4568" y="10918"/>
                      <a:pt x="5328" y="10648"/>
                      <a:pt x="5384" y="10626"/>
                    </a:cubicBezTo>
                    <a:lnTo>
                      <a:pt x="5384" y="10626"/>
                    </a:lnTo>
                    <a:cubicBezTo>
                      <a:pt x="5323" y="10747"/>
                      <a:pt x="3328" y="13387"/>
                      <a:pt x="5726" y="13569"/>
                    </a:cubicBezTo>
                    <a:cubicBezTo>
                      <a:pt x="5887" y="13582"/>
                      <a:pt x="6042" y="13588"/>
                      <a:pt x="6191" y="13588"/>
                    </a:cubicBezTo>
                    <a:cubicBezTo>
                      <a:pt x="8194" y="13588"/>
                      <a:pt x="9161" y="12533"/>
                      <a:pt x="9255" y="12440"/>
                    </a:cubicBezTo>
                    <a:lnTo>
                      <a:pt x="9255" y="12440"/>
                    </a:lnTo>
                    <a:cubicBezTo>
                      <a:pt x="9175" y="12561"/>
                      <a:pt x="8167" y="14234"/>
                      <a:pt x="9678" y="14537"/>
                    </a:cubicBezTo>
                    <a:cubicBezTo>
                      <a:pt x="9829" y="14568"/>
                      <a:pt x="9976" y="14582"/>
                      <a:pt x="10116" y="14582"/>
                    </a:cubicBezTo>
                    <a:cubicBezTo>
                      <a:pt x="11435" y="14582"/>
                      <a:pt x="12258" y="13347"/>
                      <a:pt x="12258" y="13347"/>
                    </a:cubicBezTo>
                    <a:cubicBezTo>
                      <a:pt x="12258" y="13347"/>
                      <a:pt x="12718" y="15643"/>
                      <a:pt x="14168" y="15643"/>
                    </a:cubicBezTo>
                    <a:cubicBezTo>
                      <a:pt x="14296" y="15643"/>
                      <a:pt x="14433" y="15625"/>
                      <a:pt x="14578" y="15585"/>
                    </a:cubicBezTo>
                    <a:cubicBezTo>
                      <a:pt x="14637" y="14940"/>
                      <a:pt x="14699" y="14314"/>
                      <a:pt x="14758" y="13669"/>
                    </a:cubicBezTo>
                    <a:cubicBezTo>
                      <a:pt x="14860" y="12521"/>
                      <a:pt x="14941" y="11371"/>
                      <a:pt x="15000" y="10242"/>
                    </a:cubicBezTo>
                    <a:cubicBezTo>
                      <a:pt x="15183" y="7379"/>
                      <a:pt x="15283" y="4658"/>
                      <a:pt x="15344" y="2723"/>
                    </a:cubicBezTo>
                    <a:cubicBezTo>
                      <a:pt x="15363" y="1371"/>
                      <a:pt x="15384" y="384"/>
                      <a:pt x="15384" y="0"/>
                    </a:cubicBezTo>
                    <a:close/>
                  </a:path>
                </a:pathLst>
              </a:custGeom>
              <a:solidFill>
                <a:srgbClr val="F29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3141;p41">
                <a:extLst>
                  <a:ext uri="{FF2B5EF4-FFF2-40B4-BE49-F238E27FC236}">
                    <a16:creationId xmlns:a16="http://schemas.microsoft.com/office/drawing/2014/main" id="{7FAFD39C-EDF8-E6E0-5DB7-80ECE7DD1BF3}"/>
                  </a:ext>
                </a:extLst>
              </p:cNvPr>
              <p:cNvSpPr/>
              <p:nvPr/>
            </p:nvSpPr>
            <p:spPr>
              <a:xfrm>
                <a:off x="-2749116" y="1598039"/>
                <a:ext cx="184442" cy="162840"/>
              </a:xfrm>
              <a:custGeom>
                <a:avLst/>
                <a:gdLst/>
                <a:ahLst/>
                <a:cxnLst/>
                <a:rect l="l" t="t" r="r" b="b"/>
                <a:pathLst>
                  <a:path w="3791" h="3347" extrusionOk="0">
                    <a:moveTo>
                      <a:pt x="1877" y="0"/>
                    </a:moveTo>
                    <a:cubicBezTo>
                      <a:pt x="1361" y="0"/>
                      <a:pt x="852" y="237"/>
                      <a:pt x="525" y="686"/>
                    </a:cubicBezTo>
                    <a:cubicBezTo>
                      <a:pt x="1" y="1431"/>
                      <a:pt x="162" y="2479"/>
                      <a:pt x="909" y="3025"/>
                    </a:cubicBezTo>
                    <a:cubicBezTo>
                      <a:pt x="1206" y="3242"/>
                      <a:pt x="1552" y="3346"/>
                      <a:pt x="1895" y="3346"/>
                    </a:cubicBezTo>
                    <a:cubicBezTo>
                      <a:pt x="2411" y="3346"/>
                      <a:pt x="2920" y="3109"/>
                      <a:pt x="3247" y="2662"/>
                    </a:cubicBezTo>
                    <a:cubicBezTo>
                      <a:pt x="3791" y="1896"/>
                      <a:pt x="3610" y="867"/>
                      <a:pt x="2864" y="323"/>
                    </a:cubicBezTo>
                    <a:cubicBezTo>
                      <a:pt x="2566" y="105"/>
                      <a:pt x="2220" y="0"/>
                      <a:pt x="1877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3142;p41">
                <a:extLst>
                  <a:ext uri="{FF2B5EF4-FFF2-40B4-BE49-F238E27FC236}">
                    <a16:creationId xmlns:a16="http://schemas.microsoft.com/office/drawing/2014/main" id="{D7F9580A-C43C-AE7A-F044-C2E2861CF2AC}"/>
                  </a:ext>
                </a:extLst>
              </p:cNvPr>
              <p:cNvSpPr/>
              <p:nvPr/>
            </p:nvSpPr>
            <p:spPr>
              <a:xfrm>
                <a:off x="-2779476" y="1288998"/>
                <a:ext cx="461080" cy="379441"/>
              </a:xfrm>
              <a:custGeom>
                <a:avLst/>
                <a:gdLst/>
                <a:ahLst/>
                <a:cxnLst/>
                <a:rect l="l" t="t" r="r" b="b"/>
                <a:pathLst>
                  <a:path w="9477" h="7799" extrusionOk="0">
                    <a:moveTo>
                      <a:pt x="1391" y="1"/>
                    </a:moveTo>
                    <a:cubicBezTo>
                      <a:pt x="1291" y="82"/>
                      <a:pt x="1189" y="183"/>
                      <a:pt x="1130" y="345"/>
                    </a:cubicBezTo>
                    <a:cubicBezTo>
                      <a:pt x="968" y="646"/>
                      <a:pt x="1028" y="1009"/>
                      <a:pt x="1189" y="1312"/>
                    </a:cubicBezTo>
                    <a:cubicBezTo>
                      <a:pt x="1351" y="1614"/>
                      <a:pt x="1592" y="1856"/>
                      <a:pt x="1834" y="2098"/>
                    </a:cubicBezTo>
                    <a:cubicBezTo>
                      <a:pt x="1553" y="1932"/>
                      <a:pt x="1207" y="1782"/>
                      <a:pt x="894" y="1782"/>
                    </a:cubicBezTo>
                    <a:cubicBezTo>
                      <a:pt x="713" y="1782"/>
                      <a:pt x="544" y="1832"/>
                      <a:pt x="404" y="1957"/>
                    </a:cubicBezTo>
                    <a:cubicBezTo>
                      <a:pt x="1" y="2280"/>
                      <a:pt x="101" y="2904"/>
                      <a:pt x="363" y="3348"/>
                    </a:cubicBezTo>
                    <a:cubicBezTo>
                      <a:pt x="867" y="4194"/>
                      <a:pt x="1815" y="4659"/>
                      <a:pt x="2702" y="5102"/>
                    </a:cubicBezTo>
                    <a:cubicBezTo>
                      <a:pt x="4375" y="5888"/>
                      <a:pt x="6049" y="6694"/>
                      <a:pt x="7721" y="7501"/>
                    </a:cubicBezTo>
                    <a:cubicBezTo>
                      <a:pt x="8040" y="7653"/>
                      <a:pt x="8414" y="7798"/>
                      <a:pt x="8753" y="7798"/>
                    </a:cubicBezTo>
                    <a:cubicBezTo>
                      <a:pt x="8951" y="7798"/>
                      <a:pt x="9138" y="7749"/>
                      <a:pt x="9294" y="7622"/>
                    </a:cubicBezTo>
                    <a:cubicBezTo>
                      <a:pt x="9355" y="7581"/>
                      <a:pt x="9415" y="7522"/>
                      <a:pt x="9455" y="7460"/>
                    </a:cubicBezTo>
                    <a:cubicBezTo>
                      <a:pt x="9476" y="6654"/>
                      <a:pt x="9476" y="6090"/>
                      <a:pt x="9476" y="5807"/>
                    </a:cubicBezTo>
                    <a:lnTo>
                      <a:pt x="9476" y="5646"/>
                    </a:lnTo>
                    <a:cubicBezTo>
                      <a:pt x="9476" y="5646"/>
                      <a:pt x="6694" y="1090"/>
                      <a:pt x="2197" y="143"/>
                    </a:cubicBezTo>
                    <a:cubicBezTo>
                      <a:pt x="1915" y="82"/>
                      <a:pt x="1654" y="41"/>
                      <a:pt x="1391" y="1"/>
                    </a:cubicBezTo>
                    <a:close/>
                  </a:path>
                </a:pathLst>
              </a:custGeom>
              <a:solidFill>
                <a:srgbClr val="F29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3143;p41">
                <a:extLst>
                  <a:ext uri="{FF2B5EF4-FFF2-40B4-BE49-F238E27FC236}">
                    <a16:creationId xmlns:a16="http://schemas.microsoft.com/office/drawing/2014/main" id="{69C20A45-BB47-407E-ED41-94914C98AD28}"/>
                  </a:ext>
                </a:extLst>
              </p:cNvPr>
              <p:cNvSpPr/>
              <p:nvPr/>
            </p:nvSpPr>
            <p:spPr>
              <a:xfrm>
                <a:off x="-2479143" y="1563642"/>
                <a:ext cx="998398" cy="214217"/>
              </a:xfrm>
              <a:custGeom>
                <a:avLst/>
                <a:gdLst/>
                <a:ahLst/>
                <a:cxnLst/>
                <a:rect l="l" t="t" r="r" b="b"/>
                <a:pathLst>
                  <a:path w="20521" h="4403" extrusionOk="0">
                    <a:moveTo>
                      <a:pt x="3242" y="1"/>
                    </a:moveTo>
                    <a:cubicBezTo>
                      <a:pt x="3242" y="1"/>
                      <a:pt x="258" y="1393"/>
                      <a:pt x="137" y="1815"/>
                    </a:cubicBezTo>
                    <a:cubicBezTo>
                      <a:pt x="1" y="2207"/>
                      <a:pt x="2161" y="4402"/>
                      <a:pt x="3007" y="4402"/>
                    </a:cubicBezTo>
                    <a:cubicBezTo>
                      <a:pt x="3033" y="4402"/>
                      <a:pt x="3057" y="4400"/>
                      <a:pt x="3081" y="4396"/>
                    </a:cubicBezTo>
                    <a:cubicBezTo>
                      <a:pt x="3868" y="4256"/>
                      <a:pt x="5742" y="2361"/>
                      <a:pt x="11185" y="1998"/>
                    </a:cubicBezTo>
                    <a:cubicBezTo>
                      <a:pt x="16609" y="1635"/>
                      <a:pt x="20521" y="1393"/>
                      <a:pt x="20400" y="990"/>
                    </a:cubicBezTo>
                    <a:cubicBezTo>
                      <a:pt x="20342" y="846"/>
                      <a:pt x="19791" y="825"/>
                      <a:pt x="19429" y="825"/>
                    </a:cubicBezTo>
                    <a:cubicBezTo>
                      <a:pt x="19284" y="825"/>
                      <a:pt x="19169" y="828"/>
                      <a:pt x="19129" y="828"/>
                    </a:cubicBezTo>
                    <a:cubicBezTo>
                      <a:pt x="17865" y="768"/>
                      <a:pt x="16602" y="752"/>
                      <a:pt x="15339" y="752"/>
                    </a:cubicBezTo>
                    <a:cubicBezTo>
                      <a:pt x="13976" y="752"/>
                      <a:pt x="12613" y="770"/>
                      <a:pt x="11253" y="770"/>
                    </a:cubicBezTo>
                    <a:cubicBezTo>
                      <a:pt x="10093" y="770"/>
                      <a:pt x="8935" y="757"/>
                      <a:pt x="7779" y="707"/>
                    </a:cubicBezTo>
                    <a:lnTo>
                      <a:pt x="7597" y="707"/>
                    </a:lnTo>
                    <a:cubicBezTo>
                      <a:pt x="6710" y="667"/>
                      <a:pt x="5722" y="686"/>
                      <a:pt x="4855" y="485"/>
                    </a:cubicBezTo>
                    <a:cubicBezTo>
                      <a:pt x="4311" y="364"/>
                      <a:pt x="3766" y="224"/>
                      <a:pt x="3242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3144;p41">
                <a:extLst>
                  <a:ext uri="{FF2B5EF4-FFF2-40B4-BE49-F238E27FC236}">
                    <a16:creationId xmlns:a16="http://schemas.microsoft.com/office/drawing/2014/main" id="{F89BCB2C-A30F-644C-F967-934635334182}"/>
                  </a:ext>
                </a:extLst>
              </p:cNvPr>
              <p:cNvSpPr/>
              <p:nvPr/>
            </p:nvSpPr>
            <p:spPr>
              <a:xfrm>
                <a:off x="-3408261" y="2494707"/>
                <a:ext cx="39652" cy="50939"/>
              </a:xfrm>
              <a:custGeom>
                <a:avLst/>
                <a:gdLst/>
                <a:ahLst/>
                <a:cxnLst/>
                <a:rect l="l" t="t" r="r" b="b"/>
                <a:pathLst>
                  <a:path w="815" h="1047" extrusionOk="0">
                    <a:moveTo>
                      <a:pt x="585" y="0"/>
                    </a:moveTo>
                    <a:cubicBezTo>
                      <a:pt x="522" y="0"/>
                      <a:pt x="451" y="25"/>
                      <a:pt x="385" y="78"/>
                    </a:cubicBezTo>
                    <a:cubicBezTo>
                      <a:pt x="223" y="218"/>
                      <a:pt x="102" y="460"/>
                      <a:pt x="41" y="662"/>
                    </a:cubicBezTo>
                    <a:cubicBezTo>
                      <a:pt x="22" y="783"/>
                      <a:pt x="1" y="925"/>
                      <a:pt x="102" y="1005"/>
                    </a:cubicBezTo>
                    <a:cubicBezTo>
                      <a:pt x="139" y="1030"/>
                      <a:pt x="191" y="1047"/>
                      <a:pt x="240" y="1047"/>
                    </a:cubicBezTo>
                    <a:cubicBezTo>
                      <a:pt x="271" y="1047"/>
                      <a:pt x="300" y="1040"/>
                      <a:pt x="323" y="1025"/>
                    </a:cubicBezTo>
                    <a:cubicBezTo>
                      <a:pt x="404" y="1005"/>
                      <a:pt x="465" y="944"/>
                      <a:pt x="525" y="884"/>
                    </a:cubicBezTo>
                    <a:cubicBezTo>
                      <a:pt x="667" y="723"/>
                      <a:pt x="767" y="501"/>
                      <a:pt x="788" y="280"/>
                    </a:cubicBezTo>
                    <a:cubicBezTo>
                      <a:pt x="815" y="103"/>
                      <a:pt x="715" y="0"/>
                      <a:pt x="585" y="0"/>
                    </a:cubicBezTo>
                    <a:close/>
                  </a:path>
                </a:pathLst>
              </a:custGeom>
              <a:solidFill>
                <a:srgbClr val="99BD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3145;p41">
                <a:extLst>
                  <a:ext uri="{FF2B5EF4-FFF2-40B4-BE49-F238E27FC236}">
                    <a16:creationId xmlns:a16="http://schemas.microsoft.com/office/drawing/2014/main" id="{ADA55299-F2E9-561D-8E57-9D41CA6FD133}"/>
                  </a:ext>
                </a:extLst>
              </p:cNvPr>
              <p:cNvSpPr/>
              <p:nvPr/>
            </p:nvSpPr>
            <p:spPr>
              <a:xfrm>
                <a:off x="-3333726" y="2483857"/>
                <a:ext cx="38971" cy="51328"/>
              </a:xfrm>
              <a:custGeom>
                <a:avLst/>
                <a:gdLst/>
                <a:ahLst/>
                <a:cxnLst/>
                <a:rect l="l" t="t" r="r" b="b"/>
                <a:pathLst>
                  <a:path w="801" h="1055" extrusionOk="0">
                    <a:moveTo>
                      <a:pt x="571" y="1"/>
                    </a:moveTo>
                    <a:cubicBezTo>
                      <a:pt x="510" y="1"/>
                      <a:pt x="444" y="25"/>
                      <a:pt x="385" y="78"/>
                    </a:cubicBezTo>
                    <a:cubicBezTo>
                      <a:pt x="223" y="220"/>
                      <a:pt x="103" y="482"/>
                      <a:pt x="41" y="664"/>
                    </a:cubicBezTo>
                    <a:cubicBezTo>
                      <a:pt x="1" y="785"/>
                      <a:pt x="1" y="925"/>
                      <a:pt x="103" y="1006"/>
                    </a:cubicBezTo>
                    <a:cubicBezTo>
                      <a:pt x="135" y="1040"/>
                      <a:pt x="175" y="1055"/>
                      <a:pt x="217" y="1055"/>
                    </a:cubicBezTo>
                    <a:cubicBezTo>
                      <a:pt x="251" y="1055"/>
                      <a:pt x="287" y="1045"/>
                      <a:pt x="323" y="1027"/>
                    </a:cubicBezTo>
                    <a:cubicBezTo>
                      <a:pt x="404" y="1006"/>
                      <a:pt x="465" y="946"/>
                      <a:pt x="506" y="885"/>
                    </a:cubicBezTo>
                    <a:cubicBezTo>
                      <a:pt x="667" y="724"/>
                      <a:pt x="767" y="503"/>
                      <a:pt x="788" y="280"/>
                    </a:cubicBezTo>
                    <a:cubicBezTo>
                      <a:pt x="801" y="104"/>
                      <a:pt x="696" y="1"/>
                      <a:pt x="571" y="1"/>
                    </a:cubicBezTo>
                    <a:close/>
                  </a:path>
                </a:pathLst>
              </a:custGeom>
              <a:solidFill>
                <a:srgbClr val="99BD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3146;p41">
                <a:extLst>
                  <a:ext uri="{FF2B5EF4-FFF2-40B4-BE49-F238E27FC236}">
                    <a16:creationId xmlns:a16="http://schemas.microsoft.com/office/drawing/2014/main" id="{4AB389F7-8878-A08D-CDE1-67A1932BBEA6}"/>
                  </a:ext>
                </a:extLst>
              </p:cNvPr>
              <p:cNvSpPr/>
              <p:nvPr/>
            </p:nvSpPr>
            <p:spPr>
              <a:xfrm>
                <a:off x="-3304291" y="2551582"/>
                <a:ext cx="38971" cy="51474"/>
              </a:xfrm>
              <a:custGeom>
                <a:avLst/>
                <a:gdLst/>
                <a:ahLst/>
                <a:cxnLst/>
                <a:rect l="l" t="t" r="r" b="b"/>
                <a:pathLst>
                  <a:path w="801" h="1058" extrusionOk="0">
                    <a:moveTo>
                      <a:pt x="571" y="0"/>
                    </a:moveTo>
                    <a:cubicBezTo>
                      <a:pt x="510" y="0"/>
                      <a:pt x="444" y="25"/>
                      <a:pt x="385" y="78"/>
                    </a:cubicBezTo>
                    <a:cubicBezTo>
                      <a:pt x="223" y="219"/>
                      <a:pt x="102" y="481"/>
                      <a:pt x="41" y="662"/>
                    </a:cubicBezTo>
                    <a:cubicBezTo>
                      <a:pt x="1" y="783"/>
                      <a:pt x="1" y="925"/>
                      <a:pt x="102" y="1006"/>
                    </a:cubicBezTo>
                    <a:cubicBezTo>
                      <a:pt x="140" y="1044"/>
                      <a:pt x="187" y="1057"/>
                      <a:pt x="237" y="1057"/>
                    </a:cubicBezTo>
                    <a:cubicBezTo>
                      <a:pt x="265" y="1057"/>
                      <a:pt x="294" y="1053"/>
                      <a:pt x="323" y="1046"/>
                    </a:cubicBezTo>
                    <a:cubicBezTo>
                      <a:pt x="404" y="1006"/>
                      <a:pt x="465" y="944"/>
                      <a:pt x="506" y="885"/>
                    </a:cubicBezTo>
                    <a:cubicBezTo>
                      <a:pt x="667" y="723"/>
                      <a:pt x="767" y="501"/>
                      <a:pt x="788" y="280"/>
                    </a:cubicBezTo>
                    <a:cubicBezTo>
                      <a:pt x="801" y="103"/>
                      <a:pt x="696" y="0"/>
                      <a:pt x="571" y="0"/>
                    </a:cubicBezTo>
                    <a:close/>
                  </a:path>
                </a:pathLst>
              </a:custGeom>
              <a:solidFill>
                <a:srgbClr val="99BD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3147;p41">
                <a:extLst>
                  <a:ext uri="{FF2B5EF4-FFF2-40B4-BE49-F238E27FC236}">
                    <a16:creationId xmlns:a16="http://schemas.microsoft.com/office/drawing/2014/main" id="{682F6E01-12D6-1719-7E8E-6DDF0CB61D69}"/>
                  </a:ext>
                </a:extLst>
              </p:cNvPr>
              <p:cNvSpPr/>
              <p:nvPr/>
            </p:nvSpPr>
            <p:spPr>
              <a:xfrm>
                <a:off x="-3345500" y="2634389"/>
                <a:ext cx="39700" cy="51036"/>
              </a:xfrm>
              <a:custGeom>
                <a:avLst/>
                <a:gdLst/>
                <a:ahLst/>
                <a:cxnLst/>
                <a:rect l="l" t="t" r="r" b="b"/>
                <a:pathLst>
                  <a:path w="816" h="1049" extrusionOk="0">
                    <a:moveTo>
                      <a:pt x="585" y="1"/>
                    </a:moveTo>
                    <a:cubicBezTo>
                      <a:pt x="522" y="1"/>
                      <a:pt x="451" y="23"/>
                      <a:pt x="385" y="70"/>
                    </a:cubicBezTo>
                    <a:cubicBezTo>
                      <a:pt x="243" y="210"/>
                      <a:pt x="103" y="473"/>
                      <a:pt x="41" y="654"/>
                    </a:cubicBezTo>
                    <a:cubicBezTo>
                      <a:pt x="22" y="775"/>
                      <a:pt x="1" y="917"/>
                      <a:pt x="103" y="997"/>
                    </a:cubicBezTo>
                    <a:cubicBezTo>
                      <a:pt x="141" y="1035"/>
                      <a:pt x="196" y="1049"/>
                      <a:pt x="246" y="1049"/>
                    </a:cubicBezTo>
                    <a:cubicBezTo>
                      <a:pt x="275" y="1049"/>
                      <a:pt x="302" y="1044"/>
                      <a:pt x="324" y="1037"/>
                    </a:cubicBezTo>
                    <a:cubicBezTo>
                      <a:pt x="404" y="997"/>
                      <a:pt x="465" y="936"/>
                      <a:pt x="525" y="876"/>
                    </a:cubicBezTo>
                    <a:cubicBezTo>
                      <a:pt x="667" y="715"/>
                      <a:pt x="767" y="492"/>
                      <a:pt x="788" y="271"/>
                    </a:cubicBezTo>
                    <a:cubicBezTo>
                      <a:pt x="815" y="95"/>
                      <a:pt x="715" y="1"/>
                      <a:pt x="585" y="1"/>
                    </a:cubicBezTo>
                    <a:close/>
                  </a:path>
                </a:pathLst>
              </a:custGeom>
              <a:solidFill>
                <a:srgbClr val="99BD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3148;p41">
                <a:extLst>
                  <a:ext uri="{FF2B5EF4-FFF2-40B4-BE49-F238E27FC236}">
                    <a16:creationId xmlns:a16="http://schemas.microsoft.com/office/drawing/2014/main" id="{58C72413-4306-9893-0529-47B8A72C1032}"/>
                  </a:ext>
                </a:extLst>
              </p:cNvPr>
              <p:cNvSpPr/>
              <p:nvPr/>
            </p:nvSpPr>
            <p:spPr>
              <a:xfrm>
                <a:off x="-3406315" y="2741327"/>
                <a:ext cx="39700" cy="51036"/>
              </a:xfrm>
              <a:custGeom>
                <a:avLst/>
                <a:gdLst/>
                <a:ahLst/>
                <a:cxnLst/>
                <a:rect l="l" t="t" r="r" b="b"/>
                <a:pathLst>
                  <a:path w="816" h="1049" extrusionOk="0">
                    <a:moveTo>
                      <a:pt x="575" y="0"/>
                    </a:moveTo>
                    <a:cubicBezTo>
                      <a:pt x="512" y="0"/>
                      <a:pt x="444" y="23"/>
                      <a:pt x="385" y="68"/>
                    </a:cubicBezTo>
                    <a:cubicBezTo>
                      <a:pt x="224" y="210"/>
                      <a:pt x="103" y="472"/>
                      <a:pt x="41" y="654"/>
                    </a:cubicBezTo>
                    <a:cubicBezTo>
                      <a:pt x="22" y="775"/>
                      <a:pt x="1" y="936"/>
                      <a:pt x="103" y="996"/>
                    </a:cubicBezTo>
                    <a:cubicBezTo>
                      <a:pt x="140" y="1035"/>
                      <a:pt x="195" y="1049"/>
                      <a:pt x="245" y="1049"/>
                    </a:cubicBezTo>
                    <a:cubicBezTo>
                      <a:pt x="274" y="1049"/>
                      <a:pt x="302" y="1044"/>
                      <a:pt x="324" y="1036"/>
                    </a:cubicBezTo>
                    <a:cubicBezTo>
                      <a:pt x="404" y="996"/>
                      <a:pt x="465" y="956"/>
                      <a:pt x="525" y="896"/>
                    </a:cubicBezTo>
                    <a:cubicBezTo>
                      <a:pt x="667" y="714"/>
                      <a:pt x="767" y="493"/>
                      <a:pt x="788" y="270"/>
                    </a:cubicBezTo>
                    <a:cubicBezTo>
                      <a:pt x="815" y="94"/>
                      <a:pt x="705" y="0"/>
                      <a:pt x="575" y="0"/>
                    </a:cubicBezTo>
                    <a:close/>
                  </a:path>
                </a:pathLst>
              </a:custGeom>
              <a:solidFill>
                <a:srgbClr val="99BD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3149;p41">
                <a:extLst>
                  <a:ext uri="{FF2B5EF4-FFF2-40B4-BE49-F238E27FC236}">
                    <a16:creationId xmlns:a16="http://schemas.microsoft.com/office/drawing/2014/main" id="{BF88436D-3217-902E-7EAA-0EE93902D2FB}"/>
                  </a:ext>
                </a:extLst>
              </p:cNvPr>
              <p:cNvSpPr/>
              <p:nvPr/>
            </p:nvSpPr>
            <p:spPr>
              <a:xfrm>
                <a:off x="-3380773" y="2568172"/>
                <a:ext cx="39652" cy="51085"/>
              </a:xfrm>
              <a:custGeom>
                <a:avLst/>
                <a:gdLst/>
                <a:ahLst/>
                <a:cxnLst/>
                <a:rect l="l" t="t" r="r" b="b"/>
                <a:pathLst>
                  <a:path w="815" h="1050" extrusionOk="0">
                    <a:moveTo>
                      <a:pt x="587" y="1"/>
                    </a:moveTo>
                    <a:cubicBezTo>
                      <a:pt x="523" y="1"/>
                      <a:pt x="451" y="26"/>
                      <a:pt x="384" y="79"/>
                    </a:cubicBezTo>
                    <a:cubicBezTo>
                      <a:pt x="223" y="200"/>
                      <a:pt x="102" y="463"/>
                      <a:pt x="40" y="665"/>
                    </a:cubicBezTo>
                    <a:cubicBezTo>
                      <a:pt x="21" y="786"/>
                      <a:pt x="0" y="926"/>
                      <a:pt x="102" y="1007"/>
                    </a:cubicBezTo>
                    <a:cubicBezTo>
                      <a:pt x="139" y="1032"/>
                      <a:pt x="192" y="1049"/>
                      <a:pt x="242" y="1049"/>
                    </a:cubicBezTo>
                    <a:cubicBezTo>
                      <a:pt x="272" y="1049"/>
                      <a:pt x="300" y="1043"/>
                      <a:pt x="323" y="1028"/>
                    </a:cubicBezTo>
                    <a:cubicBezTo>
                      <a:pt x="403" y="1007"/>
                      <a:pt x="465" y="947"/>
                      <a:pt x="524" y="886"/>
                    </a:cubicBezTo>
                    <a:cubicBezTo>
                      <a:pt x="666" y="724"/>
                      <a:pt x="766" y="503"/>
                      <a:pt x="787" y="261"/>
                    </a:cubicBezTo>
                    <a:cubicBezTo>
                      <a:pt x="814" y="100"/>
                      <a:pt x="715" y="1"/>
                      <a:pt x="587" y="1"/>
                    </a:cubicBezTo>
                    <a:close/>
                  </a:path>
                </a:pathLst>
              </a:custGeom>
              <a:solidFill>
                <a:srgbClr val="99BD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3150;p41">
                <a:extLst>
                  <a:ext uri="{FF2B5EF4-FFF2-40B4-BE49-F238E27FC236}">
                    <a16:creationId xmlns:a16="http://schemas.microsoft.com/office/drawing/2014/main" id="{3264A916-6C3F-FE8D-DF44-1BB2E1F134C7}"/>
                  </a:ext>
                </a:extLst>
              </p:cNvPr>
              <p:cNvSpPr/>
              <p:nvPr/>
            </p:nvSpPr>
            <p:spPr>
              <a:xfrm>
                <a:off x="-3431809" y="2663385"/>
                <a:ext cx="39652" cy="51280"/>
              </a:xfrm>
              <a:custGeom>
                <a:avLst/>
                <a:gdLst/>
                <a:ahLst/>
                <a:cxnLst/>
                <a:rect l="l" t="t" r="r" b="b"/>
                <a:pathLst>
                  <a:path w="815" h="1054" extrusionOk="0">
                    <a:moveTo>
                      <a:pt x="576" y="1"/>
                    </a:moveTo>
                    <a:cubicBezTo>
                      <a:pt x="512" y="1"/>
                      <a:pt x="444" y="26"/>
                      <a:pt x="385" y="79"/>
                    </a:cubicBezTo>
                    <a:cubicBezTo>
                      <a:pt x="223" y="219"/>
                      <a:pt x="102" y="461"/>
                      <a:pt x="41" y="662"/>
                    </a:cubicBezTo>
                    <a:cubicBezTo>
                      <a:pt x="22" y="783"/>
                      <a:pt x="1" y="925"/>
                      <a:pt x="102" y="1006"/>
                    </a:cubicBezTo>
                    <a:cubicBezTo>
                      <a:pt x="135" y="1039"/>
                      <a:pt x="174" y="1054"/>
                      <a:pt x="216" y="1054"/>
                    </a:cubicBezTo>
                    <a:cubicBezTo>
                      <a:pt x="251" y="1054"/>
                      <a:pt x="287" y="1044"/>
                      <a:pt x="323" y="1025"/>
                    </a:cubicBezTo>
                    <a:cubicBezTo>
                      <a:pt x="404" y="1006"/>
                      <a:pt x="465" y="945"/>
                      <a:pt x="525" y="885"/>
                    </a:cubicBezTo>
                    <a:cubicBezTo>
                      <a:pt x="667" y="724"/>
                      <a:pt x="767" y="501"/>
                      <a:pt x="788" y="280"/>
                    </a:cubicBezTo>
                    <a:cubicBezTo>
                      <a:pt x="815" y="104"/>
                      <a:pt x="705" y="1"/>
                      <a:pt x="576" y="1"/>
                    </a:cubicBezTo>
                    <a:close/>
                  </a:path>
                </a:pathLst>
              </a:custGeom>
              <a:solidFill>
                <a:srgbClr val="99BD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3151;p41">
                <a:extLst>
                  <a:ext uri="{FF2B5EF4-FFF2-40B4-BE49-F238E27FC236}">
                    <a16:creationId xmlns:a16="http://schemas.microsoft.com/office/drawing/2014/main" id="{53CCE404-F232-B59C-99F0-ED1000A2523E}"/>
                  </a:ext>
                </a:extLst>
              </p:cNvPr>
              <p:cNvSpPr/>
              <p:nvPr/>
            </p:nvSpPr>
            <p:spPr>
              <a:xfrm>
                <a:off x="-3468055" y="2595710"/>
                <a:ext cx="38971" cy="51328"/>
              </a:xfrm>
              <a:custGeom>
                <a:avLst/>
                <a:gdLst/>
                <a:ahLst/>
                <a:cxnLst/>
                <a:rect l="l" t="t" r="r" b="b"/>
                <a:pathLst>
                  <a:path w="801" h="1055" extrusionOk="0">
                    <a:moveTo>
                      <a:pt x="570" y="0"/>
                    </a:moveTo>
                    <a:cubicBezTo>
                      <a:pt x="509" y="0"/>
                      <a:pt x="443" y="25"/>
                      <a:pt x="383" y="78"/>
                    </a:cubicBezTo>
                    <a:cubicBezTo>
                      <a:pt x="222" y="220"/>
                      <a:pt x="101" y="481"/>
                      <a:pt x="41" y="663"/>
                    </a:cubicBezTo>
                    <a:cubicBezTo>
                      <a:pt x="1" y="784"/>
                      <a:pt x="1" y="924"/>
                      <a:pt x="101" y="1005"/>
                    </a:cubicBezTo>
                    <a:cubicBezTo>
                      <a:pt x="135" y="1039"/>
                      <a:pt x="174" y="1054"/>
                      <a:pt x="217" y="1054"/>
                    </a:cubicBezTo>
                    <a:cubicBezTo>
                      <a:pt x="251" y="1054"/>
                      <a:pt x="287" y="1044"/>
                      <a:pt x="323" y="1026"/>
                    </a:cubicBezTo>
                    <a:cubicBezTo>
                      <a:pt x="404" y="1005"/>
                      <a:pt x="464" y="945"/>
                      <a:pt x="504" y="884"/>
                    </a:cubicBezTo>
                    <a:cubicBezTo>
                      <a:pt x="665" y="723"/>
                      <a:pt x="767" y="502"/>
                      <a:pt x="786" y="279"/>
                    </a:cubicBezTo>
                    <a:cubicBezTo>
                      <a:pt x="800" y="104"/>
                      <a:pt x="696" y="0"/>
                      <a:pt x="570" y="0"/>
                    </a:cubicBezTo>
                    <a:close/>
                  </a:path>
                </a:pathLst>
              </a:custGeom>
              <a:solidFill>
                <a:srgbClr val="99BD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3152;p41">
                <a:extLst>
                  <a:ext uri="{FF2B5EF4-FFF2-40B4-BE49-F238E27FC236}">
                    <a16:creationId xmlns:a16="http://schemas.microsoft.com/office/drawing/2014/main" id="{7211E71F-752A-1B48-BAE0-E10B96E2AD2F}"/>
                  </a:ext>
                </a:extLst>
              </p:cNvPr>
              <p:cNvSpPr/>
              <p:nvPr/>
            </p:nvSpPr>
            <p:spPr>
              <a:xfrm>
                <a:off x="-2765756" y="2409127"/>
                <a:ext cx="362996" cy="123675"/>
              </a:xfrm>
              <a:custGeom>
                <a:avLst/>
                <a:gdLst/>
                <a:ahLst/>
                <a:cxnLst/>
                <a:rect l="l" t="t" r="r" b="b"/>
                <a:pathLst>
                  <a:path w="7461" h="2542" extrusionOk="0">
                    <a:moveTo>
                      <a:pt x="437" y="0"/>
                    </a:moveTo>
                    <a:cubicBezTo>
                      <a:pt x="417" y="0"/>
                      <a:pt x="399" y="7"/>
                      <a:pt x="383" y="22"/>
                    </a:cubicBezTo>
                    <a:cubicBezTo>
                      <a:pt x="202" y="163"/>
                      <a:pt x="61" y="385"/>
                      <a:pt x="41" y="647"/>
                    </a:cubicBezTo>
                    <a:cubicBezTo>
                      <a:pt x="1" y="910"/>
                      <a:pt x="81" y="1211"/>
                      <a:pt x="243" y="1434"/>
                    </a:cubicBezTo>
                    <a:cubicBezTo>
                      <a:pt x="466" y="1716"/>
                      <a:pt x="832" y="1878"/>
                      <a:pt x="1220" y="1878"/>
                    </a:cubicBezTo>
                    <a:cubicBezTo>
                      <a:pt x="1357" y="1878"/>
                      <a:pt x="1496" y="1858"/>
                      <a:pt x="1633" y="1816"/>
                    </a:cubicBezTo>
                    <a:cubicBezTo>
                      <a:pt x="1977" y="1716"/>
                      <a:pt x="2278" y="1493"/>
                      <a:pt x="2501" y="1171"/>
                    </a:cubicBezTo>
                    <a:cubicBezTo>
                      <a:pt x="2541" y="1434"/>
                      <a:pt x="2641" y="1716"/>
                      <a:pt x="2823" y="1937"/>
                    </a:cubicBezTo>
                    <a:cubicBezTo>
                      <a:pt x="3106" y="2300"/>
                      <a:pt x="3528" y="2522"/>
                      <a:pt x="3952" y="2542"/>
                    </a:cubicBezTo>
                    <a:lnTo>
                      <a:pt x="4012" y="2542"/>
                    </a:lnTo>
                    <a:cubicBezTo>
                      <a:pt x="4375" y="2542"/>
                      <a:pt x="4759" y="2401"/>
                      <a:pt x="5081" y="2119"/>
                    </a:cubicBezTo>
                    <a:cubicBezTo>
                      <a:pt x="5302" y="1897"/>
                      <a:pt x="5464" y="1635"/>
                      <a:pt x="5544" y="1353"/>
                    </a:cubicBezTo>
                    <a:cubicBezTo>
                      <a:pt x="5706" y="1595"/>
                      <a:pt x="5928" y="1797"/>
                      <a:pt x="6210" y="1897"/>
                    </a:cubicBezTo>
                    <a:cubicBezTo>
                      <a:pt x="6344" y="1953"/>
                      <a:pt x="6489" y="1980"/>
                      <a:pt x="6636" y="1980"/>
                    </a:cubicBezTo>
                    <a:cubicBezTo>
                      <a:pt x="6910" y="1980"/>
                      <a:pt x="7189" y="1886"/>
                      <a:pt x="7399" y="1716"/>
                    </a:cubicBezTo>
                    <a:cubicBezTo>
                      <a:pt x="7439" y="1676"/>
                      <a:pt x="7460" y="1614"/>
                      <a:pt x="7420" y="1574"/>
                    </a:cubicBezTo>
                    <a:cubicBezTo>
                      <a:pt x="7395" y="1549"/>
                      <a:pt x="7363" y="1532"/>
                      <a:pt x="7332" y="1532"/>
                    </a:cubicBezTo>
                    <a:cubicBezTo>
                      <a:pt x="7312" y="1532"/>
                      <a:pt x="7294" y="1539"/>
                      <a:pt x="7278" y="1555"/>
                    </a:cubicBezTo>
                    <a:cubicBezTo>
                      <a:pt x="7092" y="1701"/>
                      <a:pt x="6861" y="1777"/>
                      <a:pt x="6627" y="1777"/>
                    </a:cubicBezTo>
                    <a:cubicBezTo>
                      <a:pt x="6507" y="1777"/>
                      <a:pt x="6386" y="1757"/>
                      <a:pt x="6270" y="1716"/>
                    </a:cubicBezTo>
                    <a:cubicBezTo>
                      <a:pt x="5947" y="1595"/>
                      <a:pt x="5686" y="1292"/>
                      <a:pt x="5606" y="929"/>
                    </a:cubicBezTo>
                    <a:cubicBezTo>
                      <a:pt x="5606" y="889"/>
                      <a:pt x="5565" y="848"/>
                      <a:pt x="5504" y="848"/>
                    </a:cubicBezTo>
                    <a:cubicBezTo>
                      <a:pt x="5464" y="869"/>
                      <a:pt x="5423" y="910"/>
                      <a:pt x="5404" y="950"/>
                    </a:cubicBezTo>
                    <a:cubicBezTo>
                      <a:pt x="5404" y="1313"/>
                      <a:pt x="5222" y="1695"/>
                      <a:pt x="4939" y="1958"/>
                    </a:cubicBezTo>
                    <a:cubicBezTo>
                      <a:pt x="4675" y="2202"/>
                      <a:pt x="4341" y="2342"/>
                      <a:pt x="4019" y="2342"/>
                    </a:cubicBezTo>
                    <a:cubicBezTo>
                      <a:pt x="3997" y="2342"/>
                      <a:pt x="3975" y="2342"/>
                      <a:pt x="3952" y="2340"/>
                    </a:cubicBezTo>
                    <a:cubicBezTo>
                      <a:pt x="3589" y="2340"/>
                      <a:pt x="3227" y="2139"/>
                      <a:pt x="2985" y="1816"/>
                    </a:cubicBezTo>
                    <a:cubicBezTo>
                      <a:pt x="2743" y="1514"/>
                      <a:pt x="2662" y="1151"/>
                      <a:pt x="2722" y="808"/>
                    </a:cubicBezTo>
                    <a:cubicBezTo>
                      <a:pt x="2743" y="768"/>
                      <a:pt x="2702" y="708"/>
                      <a:pt x="2662" y="687"/>
                    </a:cubicBezTo>
                    <a:cubicBezTo>
                      <a:pt x="2601" y="687"/>
                      <a:pt x="2560" y="708"/>
                      <a:pt x="2541" y="748"/>
                    </a:cubicBezTo>
                    <a:cubicBezTo>
                      <a:pt x="2319" y="1171"/>
                      <a:pt x="1977" y="1493"/>
                      <a:pt x="1573" y="1614"/>
                    </a:cubicBezTo>
                    <a:cubicBezTo>
                      <a:pt x="1457" y="1652"/>
                      <a:pt x="1338" y="1669"/>
                      <a:pt x="1221" y="1669"/>
                    </a:cubicBezTo>
                    <a:cubicBezTo>
                      <a:pt x="892" y="1669"/>
                      <a:pt x="582" y="1530"/>
                      <a:pt x="404" y="1292"/>
                    </a:cubicBezTo>
                    <a:cubicBezTo>
                      <a:pt x="262" y="1131"/>
                      <a:pt x="202" y="889"/>
                      <a:pt x="243" y="668"/>
                    </a:cubicBezTo>
                    <a:cubicBezTo>
                      <a:pt x="262" y="466"/>
                      <a:pt x="364" y="284"/>
                      <a:pt x="504" y="184"/>
                    </a:cubicBezTo>
                    <a:cubicBezTo>
                      <a:pt x="544" y="143"/>
                      <a:pt x="565" y="82"/>
                      <a:pt x="525" y="42"/>
                    </a:cubicBezTo>
                    <a:cubicBezTo>
                      <a:pt x="500" y="17"/>
                      <a:pt x="468" y="0"/>
                      <a:pt x="437" y="0"/>
                    </a:cubicBezTo>
                    <a:close/>
                  </a:path>
                </a:pathLst>
              </a:custGeom>
              <a:solidFill>
                <a:srgbClr val="99BD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3153;p41">
                <a:extLst>
                  <a:ext uri="{FF2B5EF4-FFF2-40B4-BE49-F238E27FC236}">
                    <a16:creationId xmlns:a16="http://schemas.microsoft.com/office/drawing/2014/main" id="{E6076A05-C177-EEAC-95FD-7C4BFAD06617}"/>
                  </a:ext>
                </a:extLst>
              </p:cNvPr>
              <p:cNvSpPr/>
              <p:nvPr/>
            </p:nvSpPr>
            <p:spPr>
              <a:xfrm>
                <a:off x="-2889333" y="2585687"/>
                <a:ext cx="270751" cy="141336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2905" extrusionOk="0">
                    <a:moveTo>
                      <a:pt x="376" y="0"/>
                    </a:moveTo>
                    <a:cubicBezTo>
                      <a:pt x="342" y="0"/>
                      <a:pt x="315" y="17"/>
                      <a:pt x="302" y="42"/>
                    </a:cubicBezTo>
                    <a:cubicBezTo>
                      <a:pt x="60" y="385"/>
                      <a:pt x="1" y="808"/>
                      <a:pt x="81" y="1251"/>
                    </a:cubicBezTo>
                    <a:cubicBezTo>
                      <a:pt x="181" y="1676"/>
                      <a:pt x="444" y="2038"/>
                      <a:pt x="786" y="2240"/>
                    </a:cubicBezTo>
                    <a:cubicBezTo>
                      <a:pt x="1001" y="2347"/>
                      <a:pt x="1245" y="2405"/>
                      <a:pt x="1492" y="2405"/>
                    </a:cubicBezTo>
                    <a:cubicBezTo>
                      <a:pt x="1661" y="2405"/>
                      <a:pt x="1832" y="2378"/>
                      <a:pt x="1996" y="2321"/>
                    </a:cubicBezTo>
                    <a:cubicBezTo>
                      <a:pt x="2299" y="2219"/>
                      <a:pt x="2541" y="2058"/>
                      <a:pt x="2721" y="1837"/>
                    </a:cubicBezTo>
                    <a:cubicBezTo>
                      <a:pt x="2762" y="2018"/>
                      <a:pt x="2842" y="2200"/>
                      <a:pt x="2963" y="2361"/>
                    </a:cubicBezTo>
                    <a:cubicBezTo>
                      <a:pt x="3205" y="2684"/>
                      <a:pt x="3549" y="2864"/>
                      <a:pt x="3912" y="2905"/>
                    </a:cubicBezTo>
                    <a:lnTo>
                      <a:pt x="4012" y="2905"/>
                    </a:lnTo>
                    <a:cubicBezTo>
                      <a:pt x="4638" y="2905"/>
                      <a:pt x="5262" y="2482"/>
                      <a:pt x="5544" y="1856"/>
                    </a:cubicBezTo>
                    <a:cubicBezTo>
                      <a:pt x="5565" y="1797"/>
                      <a:pt x="5544" y="1735"/>
                      <a:pt x="5504" y="1716"/>
                    </a:cubicBezTo>
                    <a:cubicBezTo>
                      <a:pt x="5489" y="1711"/>
                      <a:pt x="5473" y="1708"/>
                      <a:pt x="5459" y="1708"/>
                    </a:cubicBezTo>
                    <a:cubicBezTo>
                      <a:pt x="5416" y="1708"/>
                      <a:pt x="5378" y="1731"/>
                      <a:pt x="5363" y="1776"/>
                    </a:cubicBezTo>
                    <a:cubicBezTo>
                      <a:pt x="5095" y="2333"/>
                      <a:pt x="4551" y="2706"/>
                      <a:pt x="4013" y="2706"/>
                    </a:cubicBezTo>
                    <a:cubicBezTo>
                      <a:pt x="3986" y="2706"/>
                      <a:pt x="3958" y="2705"/>
                      <a:pt x="3931" y="2703"/>
                    </a:cubicBezTo>
                    <a:cubicBezTo>
                      <a:pt x="3630" y="2684"/>
                      <a:pt x="3326" y="2501"/>
                      <a:pt x="3125" y="2240"/>
                    </a:cubicBezTo>
                    <a:cubicBezTo>
                      <a:pt x="2944" y="2018"/>
                      <a:pt x="2883" y="1756"/>
                      <a:pt x="2923" y="1514"/>
                    </a:cubicBezTo>
                    <a:cubicBezTo>
                      <a:pt x="2944" y="1453"/>
                      <a:pt x="2904" y="1413"/>
                      <a:pt x="2863" y="1393"/>
                    </a:cubicBezTo>
                    <a:cubicBezTo>
                      <a:pt x="2848" y="1388"/>
                      <a:pt x="2834" y="1385"/>
                      <a:pt x="2821" y="1385"/>
                    </a:cubicBezTo>
                    <a:cubicBezTo>
                      <a:pt x="2783" y="1385"/>
                      <a:pt x="2757" y="1408"/>
                      <a:pt x="2742" y="1453"/>
                    </a:cubicBezTo>
                    <a:cubicBezTo>
                      <a:pt x="2601" y="1756"/>
                      <a:pt x="2299" y="2018"/>
                      <a:pt x="1936" y="2138"/>
                    </a:cubicBezTo>
                    <a:cubicBezTo>
                      <a:pt x="1793" y="2186"/>
                      <a:pt x="1646" y="2209"/>
                      <a:pt x="1503" y="2209"/>
                    </a:cubicBezTo>
                    <a:cubicBezTo>
                      <a:pt x="1283" y="2209"/>
                      <a:pt x="1070" y="2155"/>
                      <a:pt x="888" y="2058"/>
                    </a:cubicBezTo>
                    <a:cubicBezTo>
                      <a:pt x="605" y="1877"/>
                      <a:pt x="383" y="1574"/>
                      <a:pt x="283" y="1192"/>
                    </a:cubicBezTo>
                    <a:cubicBezTo>
                      <a:pt x="202" y="829"/>
                      <a:pt x="262" y="445"/>
                      <a:pt x="463" y="163"/>
                    </a:cubicBezTo>
                    <a:cubicBezTo>
                      <a:pt x="484" y="122"/>
                      <a:pt x="484" y="63"/>
                      <a:pt x="444" y="22"/>
                    </a:cubicBezTo>
                    <a:cubicBezTo>
                      <a:pt x="420" y="7"/>
                      <a:pt x="397" y="0"/>
                      <a:pt x="376" y="0"/>
                    </a:cubicBezTo>
                    <a:close/>
                  </a:path>
                </a:pathLst>
              </a:custGeom>
              <a:solidFill>
                <a:srgbClr val="99BD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3154;p41">
                <a:extLst>
                  <a:ext uri="{FF2B5EF4-FFF2-40B4-BE49-F238E27FC236}">
                    <a16:creationId xmlns:a16="http://schemas.microsoft.com/office/drawing/2014/main" id="{ADAE08E3-AF09-6E0C-3BC4-7D043A5DB104}"/>
                  </a:ext>
                </a:extLst>
              </p:cNvPr>
              <p:cNvSpPr/>
              <p:nvPr/>
            </p:nvSpPr>
            <p:spPr>
              <a:xfrm>
                <a:off x="-3547554" y="2174767"/>
                <a:ext cx="107960" cy="155056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3187" extrusionOk="0">
                    <a:moveTo>
                      <a:pt x="2038" y="141"/>
                    </a:moveTo>
                    <a:cubicBezTo>
                      <a:pt x="2057" y="141"/>
                      <a:pt x="2057" y="141"/>
                      <a:pt x="2057" y="162"/>
                    </a:cubicBezTo>
                    <a:cubicBezTo>
                      <a:pt x="2078" y="182"/>
                      <a:pt x="2098" y="243"/>
                      <a:pt x="2078" y="303"/>
                    </a:cubicBezTo>
                    <a:cubicBezTo>
                      <a:pt x="1977" y="665"/>
                      <a:pt x="1756" y="969"/>
                      <a:pt x="1514" y="1291"/>
                    </a:cubicBezTo>
                    <a:cubicBezTo>
                      <a:pt x="1412" y="1412"/>
                      <a:pt x="1291" y="1552"/>
                      <a:pt x="1170" y="1654"/>
                    </a:cubicBezTo>
                    <a:cubicBezTo>
                      <a:pt x="1210" y="1432"/>
                      <a:pt x="1291" y="1211"/>
                      <a:pt x="1372" y="988"/>
                    </a:cubicBezTo>
                    <a:cubicBezTo>
                      <a:pt x="1473" y="727"/>
                      <a:pt x="1654" y="343"/>
                      <a:pt x="1977" y="162"/>
                    </a:cubicBezTo>
                    <a:cubicBezTo>
                      <a:pt x="1998" y="141"/>
                      <a:pt x="2017" y="141"/>
                      <a:pt x="2038" y="141"/>
                    </a:cubicBezTo>
                    <a:close/>
                    <a:moveTo>
                      <a:pt x="2057" y="1"/>
                    </a:moveTo>
                    <a:cubicBezTo>
                      <a:pt x="1998" y="1"/>
                      <a:pt x="1957" y="20"/>
                      <a:pt x="1917" y="41"/>
                    </a:cubicBezTo>
                    <a:cubicBezTo>
                      <a:pt x="1554" y="243"/>
                      <a:pt x="1352" y="646"/>
                      <a:pt x="1251" y="948"/>
                    </a:cubicBezTo>
                    <a:cubicBezTo>
                      <a:pt x="1130" y="1230"/>
                      <a:pt x="1049" y="1512"/>
                      <a:pt x="1009" y="1794"/>
                    </a:cubicBezTo>
                    <a:cubicBezTo>
                      <a:pt x="869" y="1915"/>
                      <a:pt x="686" y="1996"/>
                      <a:pt x="506" y="2017"/>
                    </a:cubicBezTo>
                    <a:cubicBezTo>
                      <a:pt x="364" y="2017"/>
                      <a:pt x="223" y="1996"/>
                      <a:pt x="81" y="1936"/>
                    </a:cubicBezTo>
                    <a:cubicBezTo>
                      <a:pt x="81" y="1936"/>
                      <a:pt x="62" y="1936"/>
                      <a:pt x="62" y="1915"/>
                    </a:cubicBezTo>
                    <a:lnTo>
                      <a:pt x="1" y="2036"/>
                    </a:lnTo>
                    <a:lnTo>
                      <a:pt x="22" y="2057"/>
                    </a:lnTo>
                    <a:cubicBezTo>
                      <a:pt x="62" y="2077"/>
                      <a:pt x="81" y="2077"/>
                      <a:pt x="102" y="2098"/>
                    </a:cubicBezTo>
                    <a:cubicBezTo>
                      <a:pt x="143" y="2098"/>
                      <a:pt x="183" y="2117"/>
                      <a:pt x="243" y="2138"/>
                    </a:cubicBezTo>
                    <a:cubicBezTo>
                      <a:pt x="283" y="2148"/>
                      <a:pt x="329" y="2152"/>
                      <a:pt x="377" y="2152"/>
                    </a:cubicBezTo>
                    <a:cubicBezTo>
                      <a:pt x="425" y="2152"/>
                      <a:pt x="475" y="2148"/>
                      <a:pt x="525" y="2138"/>
                    </a:cubicBezTo>
                    <a:cubicBezTo>
                      <a:pt x="686" y="2138"/>
                      <a:pt x="848" y="2077"/>
                      <a:pt x="990" y="1977"/>
                    </a:cubicBezTo>
                    <a:lnTo>
                      <a:pt x="990" y="1977"/>
                    </a:lnTo>
                    <a:cubicBezTo>
                      <a:pt x="969" y="2036"/>
                      <a:pt x="969" y="2117"/>
                      <a:pt x="969" y="2178"/>
                    </a:cubicBezTo>
                    <a:cubicBezTo>
                      <a:pt x="969" y="2299"/>
                      <a:pt x="969" y="2501"/>
                      <a:pt x="1009" y="2681"/>
                    </a:cubicBezTo>
                    <a:lnTo>
                      <a:pt x="1070" y="2864"/>
                    </a:lnTo>
                    <a:cubicBezTo>
                      <a:pt x="1130" y="2985"/>
                      <a:pt x="1231" y="3106"/>
                      <a:pt x="1372" y="3186"/>
                    </a:cubicBezTo>
                    <a:lnTo>
                      <a:pt x="1433" y="3065"/>
                    </a:lnTo>
                    <a:cubicBezTo>
                      <a:pt x="1291" y="2985"/>
                      <a:pt x="1210" y="2843"/>
                      <a:pt x="1151" y="2702"/>
                    </a:cubicBezTo>
                    <a:lnTo>
                      <a:pt x="1151" y="2641"/>
                    </a:lnTo>
                    <a:cubicBezTo>
                      <a:pt x="1090" y="2480"/>
                      <a:pt x="1090" y="2299"/>
                      <a:pt x="1110" y="2198"/>
                    </a:cubicBezTo>
                    <a:cubicBezTo>
                      <a:pt x="1110" y="2077"/>
                      <a:pt x="1130" y="1977"/>
                      <a:pt x="1130" y="1875"/>
                    </a:cubicBezTo>
                    <a:cubicBezTo>
                      <a:pt x="1312" y="1735"/>
                      <a:pt x="1473" y="1552"/>
                      <a:pt x="1614" y="1372"/>
                    </a:cubicBezTo>
                    <a:cubicBezTo>
                      <a:pt x="1856" y="1069"/>
                      <a:pt x="2119" y="727"/>
                      <a:pt x="2199" y="343"/>
                    </a:cubicBezTo>
                    <a:cubicBezTo>
                      <a:pt x="2219" y="262"/>
                      <a:pt x="2219" y="141"/>
                      <a:pt x="2178" y="82"/>
                    </a:cubicBezTo>
                    <a:cubicBezTo>
                      <a:pt x="2159" y="41"/>
                      <a:pt x="2119" y="20"/>
                      <a:pt x="2057" y="1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3155;p41">
                <a:extLst>
                  <a:ext uri="{FF2B5EF4-FFF2-40B4-BE49-F238E27FC236}">
                    <a16:creationId xmlns:a16="http://schemas.microsoft.com/office/drawing/2014/main" id="{7BBB1DF4-F23E-24FD-DD6E-CE34044E3245}"/>
                  </a:ext>
                </a:extLst>
              </p:cNvPr>
              <p:cNvSpPr/>
              <p:nvPr/>
            </p:nvSpPr>
            <p:spPr>
              <a:xfrm>
                <a:off x="-3603407" y="2270905"/>
                <a:ext cx="68697" cy="495331"/>
              </a:xfrm>
              <a:custGeom>
                <a:avLst/>
                <a:gdLst/>
                <a:ahLst/>
                <a:cxnLst/>
                <a:rect l="l" t="t" r="r" b="b"/>
                <a:pathLst>
                  <a:path w="1412" h="10181" extrusionOk="0">
                    <a:moveTo>
                      <a:pt x="1291" y="1"/>
                    </a:moveTo>
                    <a:cubicBezTo>
                      <a:pt x="1270" y="41"/>
                      <a:pt x="1250" y="81"/>
                      <a:pt x="1250" y="122"/>
                    </a:cubicBezTo>
                    <a:cubicBezTo>
                      <a:pt x="404" y="3146"/>
                      <a:pt x="0" y="6270"/>
                      <a:pt x="60" y="9436"/>
                    </a:cubicBezTo>
                    <a:cubicBezTo>
                      <a:pt x="60" y="9517"/>
                      <a:pt x="81" y="9617"/>
                      <a:pt x="100" y="9737"/>
                    </a:cubicBezTo>
                    <a:lnTo>
                      <a:pt x="162" y="10041"/>
                    </a:lnTo>
                    <a:cubicBezTo>
                      <a:pt x="162" y="10100"/>
                      <a:pt x="181" y="10141"/>
                      <a:pt x="181" y="10181"/>
                    </a:cubicBezTo>
                    <a:lnTo>
                      <a:pt x="221" y="10181"/>
                    </a:lnTo>
                    <a:cubicBezTo>
                      <a:pt x="202" y="10141"/>
                      <a:pt x="202" y="10100"/>
                      <a:pt x="202" y="10060"/>
                    </a:cubicBezTo>
                    <a:cubicBezTo>
                      <a:pt x="202" y="9617"/>
                      <a:pt x="181" y="9194"/>
                      <a:pt x="181" y="8750"/>
                    </a:cubicBezTo>
                    <a:cubicBezTo>
                      <a:pt x="202" y="5847"/>
                      <a:pt x="605" y="2963"/>
                      <a:pt x="1391" y="162"/>
                    </a:cubicBezTo>
                    <a:cubicBezTo>
                      <a:pt x="1391" y="122"/>
                      <a:pt x="1391" y="81"/>
                      <a:pt x="1412" y="41"/>
                    </a:cubicBezTo>
                    <a:lnTo>
                      <a:pt x="1291" y="1"/>
                    </a:ln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3156;p41">
                <a:extLst>
                  <a:ext uri="{FF2B5EF4-FFF2-40B4-BE49-F238E27FC236}">
                    <a16:creationId xmlns:a16="http://schemas.microsoft.com/office/drawing/2014/main" id="{46262EAA-F1E2-1651-9716-1349FA9E75BD}"/>
                  </a:ext>
                </a:extLst>
              </p:cNvPr>
              <p:cNvSpPr/>
              <p:nvPr/>
            </p:nvSpPr>
            <p:spPr>
              <a:xfrm>
                <a:off x="-3598542" y="2301264"/>
                <a:ext cx="107960" cy="459134"/>
              </a:xfrm>
              <a:custGeom>
                <a:avLst/>
                <a:gdLst/>
                <a:ahLst/>
                <a:cxnLst/>
                <a:rect l="l" t="t" r="r" b="b"/>
                <a:pathLst>
                  <a:path w="2219" h="9437" extrusionOk="0">
                    <a:moveTo>
                      <a:pt x="2097" y="1"/>
                    </a:moveTo>
                    <a:cubicBezTo>
                      <a:pt x="2097" y="41"/>
                      <a:pt x="2078" y="62"/>
                      <a:pt x="2057" y="81"/>
                    </a:cubicBezTo>
                    <a:cubicBezTo>
                      <a:pt x="747" y="2562"/>
                      <a:pt x="344" y="5444"/>
                      <a:pt x="81" y="8126"/>
                    </a:cubicBezTo>
                    <a:cubicBezTo>
                      <a:pt x="62" y="8468"/>
                      <a:pt x="21" y="8791"/>
                      <a:pt x="0" y="9113"/>
                    </a:cubicBezTo>
                    <a:lnTo>
                      <a:pt x="62" y="9417"/>
                    </a:lnTo>
                    <a:lnTo>
                      <a:pt x="102" y="9436"/>
                    </a:lnTo>
                    <a:cubicBezTo>
                      <a:pt x="363" y="6452"/>
                      <a:pt x="646" y="3086"/>
                      <a:pt x="2118" y="264"/>
                    </a:cubicBezTo>
                    <a:cubicBezTo>
                      <a:pt x="2158" y="202"/>
                      <a:pt x="2178" y="162"/>
                      <a:pt x="2199" y="102"/>
                    </a:cubicBezTo>
                    <a:cubicBezTo>
                      <a:pt x="2218" y="102"/>
                      <a:pt x="2218" y="81"/>
                      <a:pt x="2218" y="62"/>
                    </a:cubicBezTo>
                    <a:lnTo>
                      <a:pt x="2199" y="41"/>
                    </a:lnTo>
                    <a:lnTo>
                      <a:pt x="2097" y="1"/>
                    </a:ln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3157;p41">
                <a:extLst>
                  <a:ext uri="{FF2B5EF4-FFF2-40B4-BE49-F238E27FC236}">
                    <a16:creationId xmlns:a16="http://schemas.microsoft.com/office/drawing/2014/main" id="{E5AF598A-F428-1501-2AA8-2D3FFB1374A4}"/>
                  </a:ext>
                </a:extLst>
              </p:cNvPr>
              <p:cNvSpPr/>
              <p:nvPr/>
            </p:nvSpPr>
            <p:spPr>
              <a:xfrm>
                <a:off x="-2580973" y="1463271"/>
                <a:ext cx="27148" cy="22964"/>
              </a:xfrm>
              <a:custGeom>
                <a:avLst/>
                <a:gdLst/>
                <a:ahLst/>
                <a:cxnLst/>
                <a:rect l="l" t="t" r="r" b="b"/>
                <a:pathLst>
                  <a:path w="558" h="472" extrusionOk="0">
                    <a:moveTo>
                      <a:pt x="133" y="1"/>
                    </a:moveTo>
                    <a:cubicBezTo>
                      <a:pt x="40" y="1"/>
                      <a:pt x="0" y="124"/>
                      <a:pt x="53" y="230"/>
                    </a:cubicBezTo>
                    <a:cubicBezTo>
                      <a:pt x="114" y="311"/>
                      <a:pt x="235" y="411"/>
                      <a:pt x="335" y="451"/>
                    </a:cubicBezTo>
                    <a:cubicBezTo>
                      <a:pt x="366" y="462"/>
                      <a:pt x="401" y="472"/>
                      <a:pt x="434" y="472"/>
                    </a:cubicBezTo>
                    <a:cubicBezTo>
                      <a:pt x="467" y="472"/>
                      <a:pt x="497" y="462"/>
                      <a:pt x="517" y="432"/>
                    </a:cubicBezTo>
                    <a:cubicBezTo>
                      <a:pt x="558" y="411"/>
                      <a:pt x="558" y="351"/>
                      <a:pt x="537" y="311"/>
                    </a:cubicBezTo>
                    <a:cubicBezTo>
                      <a:pt x="537" y="270"/>
                      <a:pt x="517" y="230"/>
                      <a:pt x="477" y="190"/>
                    </a:cubicBezTo>
                    <a:cubicBezTo>
                      <a:pt x="396" y="88"/>
                      <a:pt x="295" y="29"/>
                      <a:pt x="174" y="8"/>
                    </a:cubicBezTo>
                    <a:cubicBezTo>
                      <a:pt x="159" y="3"/>
                      <a:pt x="146" y="1"/>
                      <a:pt x="133" y="1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3158;p41">
                <a:extLst>
                  <a:ext uri="{FF2B5EF4-FFF2-40B4-BE49-F238E27FC236}">
                    <a16:creationId xmlns:a16="http://schemas.microsoft.com/office/drawing/2014/main" id="{3204B719-6044-3749-8CC2-3896B76EB88B}"/>
                  </a:ext>
                </a:extLst>
              </p:cNvPr>
              <p:cNvSpPr/>
              <p:nvPr/>
            </p:nvSpPr>
            <p:spPr>
              <a:xfrm>
                <a:off x="-2583017" y="1420360"/>
                <a:ext cx="28170" cy="23207"/>
              </a:xfrm>
              <a:custGeom>
                <a:avLst/>
                <a:gdLst/>
                <a:ahLst/>
                <a:cxnLst/>
                <a:rect l="l" t="t" r="r" b="b"/>
                <a:pathLst>
                  <a:path w="579" h="477" extrusionOk="0">
                    <a:moveTo>
                      <a:pt x="167" y="0"/>
                    </a:moveTo>
                    <a:cubicBezTo>
                      <a:pt x="47" y="0"/>
                      <a:pt x="1" y="113"/>
                      <a:pt x="75" y="225"/>
                    </a:cubicBezTo>
                    <a:cubicBezTo>
                      <a:pt x="135" y="325"/>
                      <a:pt x="256" y="406"/>
                      <a:pt x="358" y="446"/>
                    </a:cubicBezTo>
                    <a:cubicBezTo>
                      <a:pt x="387" y="466"/>
                      <a:pt x="423" y="476"/>
                      <a:pt x="455" y="476"/>
                    </a:cubicBezTo>
                    <a:cubicBezTo>
                      <a:pt x="488" y="476"/>
                      <a:pt x="518" y="466"/>
                      <a:pt x="538" y="446"/>
                    </a:cubicBezTo>
                    <a:cubicBezTo>
                      <a:pt x="559" y="406"/>
                      <a:pt x="579" y="365"/>
                      <a:pt x="559" y="306"/>
                    </a:cubicBezTo>
                    <a:cubicBezTo>
                      <a:pt x="559" y="265"/>
                      <a:pt x="519" y="225"/>
                      <a:pt x="498" y="204"/>
                    </a:cubicBezTo>
                    <a:cubicBezTo>
                      <a:pt x="417" y="104"/>
                      <a:pt x="317" y="43"/>
                      <a:pt x="196" y="3"/>
                    </a:cubicBezTo>
                    <a:cubicBezTo>
                      <a:pt x="186" y="1"/>
                      <a:pt x="176" y="0"/>
                      <a:pt x="167" y="0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3159;p41">
                <a:extLst>
                  <a:ext uri="{FF2B5EF4-FFF2-40B4-BE49-F238E27FC236}">
                    <a16:creationId xmlns:a16="http://schemas.microsoft.com/office/drawing/2014/main" id="{EE7542D1-701A-D944-E677-9105BE9DC89E}"/>
                  </a:ext>
                </a:extLst>
              </p:cNvPr>
              <p:cNvSpPr/>
              <p:nvPr/>
            </p:nvSpPr>
            <p:spPr>
              <a:xfrm>
                <a:off x="-2545797" y="1407613"/>
                <a:ext cx="27294" cy="22721"/>
              </a:xfrm>
              <a:custGeom>
                <a:avLst/>
                <a:gdLst/>
                <a:ahLst/>
                <a:cxnLst/>
                <a:rect l="l" t="t" r="r" b="b"/>
                <a:pathLst>
                  <a:path w="561" h="467" extrusionOk="0">
                    <a:moveTo>
                      <a:pt x="166" y="1"/>
                    </a:moveTo>
                    <a:cubicBezTo>
                      <a:pt x="47" y="1"/>
                      <a:pt x="0" y="113"/>
                      <a:pt x="56" y="224"/>
                    </a:cubicBezTo>
                    <a:cubicBezTo>
                      <a:pt x="117" y="326"/>
                      <a:pt x="257" y="406"/>
                      <a:pt x="338" y="447"/>
                    </a:cubicBezTo>
                    <a:cubicBezTo>
                      <a:pt x="368" y="456"/>
                      <a:pt x="404" y="467"/>
                      <a:pt x="437" y="467"/>
                    </a:cubicBezTo>
                    <a:cubicBezTo>
                      <a:pt x="470" y="467"/>
                      <a:pt x="500" y="456"/>
                      <a:pt x="520" y="426"/>
                    </a:cubicBezTo>
                    <a:cubicBezTo>
                      <a:pt x="560" y="406"/>
                      <a:pt x="560" y="345"/>
                      <a:pt x="560" y="305"/>
                    </a:cubicBezTo>
                    <a:lnTo>
                      <a:pt x="499" y="184"/>
                    </a:lnTo>
                    <a:cubicBezTo>
                      <a:pt x="418" y="103"/>
                      <a:pt x="297" y="23"/>
                      <a:pt x="197" y="3"/>
                    </a:cubicBezTo>
                    <a:cubicBezTo>
                      <a:pt x="187" y="2"/>
                      <a:pt x="176" y="1"/>
                      <a:pt x="166" y="1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3160;p41">
                <a:extLst>
                  <a:ext uri="{FF2B5EF4-FFF2-40B4-BE49-F238E27FC236}">
                    <a16:creationId xmlns:a16="http://schemas.microsoft.com/office/drawing/2014/main" id="{BBEE13D9-D62B-2A41-DDDA-D18BB89CCD77}"/>
                  </a:ext>
                </a:extLst>
              </p:cNvPr>
              <p:cNvSpPr/>
              <p:nvPr/>
            </p:nvSpPr>
            <p:spPr>
              <a:xfrm>
                <a:off x="-2505562" y="1435102"/>
                <a:ext cx="27245" cy="22721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67" extrusionOk="0">
                    <a:moveTo>
                      <a:pt x="165" y="0"/>
                    </a:moveTo>
                    <a:cubicBezTo>
                      <a:pt x="47" y="0"/>
                      <a:pt x="1" y="112"/>
                      <a:pt x="75" y="224"/>
                    </a:cubicBezTo>
                    <a:cubicBezTo>
                      <a:pt x="137" y="325"/>
                      <a:pt x="258" y="406"/>
                      <a:pt x="358" y="446"/>
                    </a:cubicBezTo>
                    <a:cubicBezTo>
                      <a:pt x="388" y="456"/>
                      <a:pt x="418" y="466"/>
                      <a:pt x="449" y="466"/>
                    </a:cubicBezTo>
                    <a:cubicBezTo>
                      <a:pt x="479" y="466"/>
                      <a:pt x="509" y="456"/>
                      <a:pt x="540" y="425"/>
                    </a:cubicBezTo>
                    <a:cubicBezTo>
                      <a:pt x="559" y="406"/>
                      <a:pt x="559" y="345"/>
                      <a:pt x="559" y="304"/>
                    </a:cubicBezTo>
                    <a:lnTo>
                      <a:pt x="499" y="183"/>
                    </a:lnTo>
                    <a:cubicBezTo>
                      <a:pt x="419" y="103"/>
                      <a:pt x="317" y="22"/>
                      <a:pt x="196" y="3"/>
                    </a:cubicBezTo>
                    <a:cubicBezTo>
                      <a:pt x="185" y="1"/>
                      <a:pt x="175" y="0"/>
                      <a:pt x="165" y="0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3161;p41">
                <a:extLst>
                  <a:ext uri="{FF2B5EF4-FFF2-40B4-BE49-F238E27FC236}">
                    <a16:creationId xmlns:a16="http://schemas.microsoft.com/office/drawing/2014/main" id="{2842D2B9-BE7E-28E8-32AD-ED12DBEF8272}"/>
                  </a:ext>
                </a:extLst>
              </p:cNvPr>
              <p:cNvSpPr/>
              <p:nvPr/>
            </p:nvSpPr>
            <p:spPr>
              <a:xfrm>
                <a:off x="-2541808" y="1451741"/>
                <a:ext cx="27197" cy="22721"/>
              </a:xfrm>
              <a:custGeom>
                <a:avLst/>
                <a:gdLst/>
                <a:ahLst/>
                <a:cxnLst/>
                <a:rect l="l" t="t" r="r" b="b"/>
                <a:pathLst>
                  <a:path w="559" h="467" extrusionOk="0">
                    <a:moveTo>
                      <a:pt x="167" y="1"/>
                    </a:moveTo>
                    <a:cubicBezTo>
                      <a:pt x="46" y="1"/>
                      <a:pt x="0" y="113"/>
                      <a:pt x="75" y="225"/>
                    </a:cubicBezTo>
                    <a:cubicBezTo>
                      <a:pt x="115" y="325"/>
                      <a:pt x="256" y="406"/>
                      <a:pt x="357" y="446"/>
                    </a:cubicBezTo>
                    <a:cubicBezTo>
                      <a:pt x="378" y="457"/>
                      <a:pt x="408" y="467"/>
                      <a:pt x="440" y="467"/>
                    </a:cubicBezTo>
                    <a:cubicBezTo>
                      <a:pt x="473" y="467"/>
                      <a:pt x="508" y="457"/>
                      <a:pt x="538" y="427"/>
                    </a:cubicBezTo>
                    <a:cubicBezTo>
                      <a:pt x="559" y="406"/>
                      <a:pt x="559" y="346"/>
                      <a:pt x="559" y="306"/>
                    </a:cubicBezTo>
                    <a:lnTo>
                      <a:pt x="498" y="185"/>
                    </a:lnTo>
                    <a:cubicBezTo>
                      <a:pt x="417" y="104"/>
                      <a:pt x="296" y="24"/>
                      <a:pt x="196" y="3"/>
                    </a:cubicBezTo>
                    <a:cubicBezTo>
                      <a:pt x="186" y="1"/>
                      <a:pt x="176" y="1"/>
                      <a:pt x="167" y="1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3162;p41">
                <a:extLst>
                  <a:ext uri="{FF2B5EF4-FFF2-40B4-BE49-F238E27FC236}">
                    <a16:creationId xmlns:a16="http://schemas.microsoft.com/office/drawing/2014/main" id="{B442F0DA-BCC0-5F08-1A41-69BC65FF6ECC}"/>
                  </a:ext>
                </a:extLst>
              </p:cNvPr>
              <p:cNvSpPr/>
              <p:nvPr/>
            </p:nvSpPr>
            <p:spPr>
              <a:xfrm>
                <a:off x="-2459682" y="2105972"/>
                <a:ext cx="19656" cy="28364"/>
              </a:xfrm>
              <a:custGeom>
                <a:avLst/>
                <a:gdLst/>
                <a:ahLst/>
                <a:cxnLst/>
                <a:rect l="l" t="t" r="r" b="b"/>
                <a:pathLst>
                  <a:path w="404" h="583" extrusionOk="0">
                    <a:moveTo>
                      <a:pt x="275" y="1"/>
                    </a:moveTo>
                    <a:cubicBezTo>
                      <a:pt x="232" y="1"/>
                      <a:pt x="183" y="22"/>
                      <a:pt x="140" y="63"/>
                    </a:cubicBezTo>
                    <a:cubicBezTo>
                      <a:pt x="60" y="144"/>
                      <a:pt x="19" y="305"/>
                      <a:pt x="0" y="407"/>
                    </a:cubicBezTo>
                    <a:cubicBezTo>
                      <a:pt x="0" y="467"/>
                      <a:pt x="0" y="547"/>
                      <a:pt x="60" y="568"/>
                    </a:cubicBezTo>
                    <a:cubicBezTo>
                      <a:pt x="80" y="578"/>
                      <a:pt x="105" y="583"/>
                      <a:pt x="131" y="583"/>
                    </a:cubicBezTo>
                    <a:cubicBezTo>
                      <a:pt x="156" y="583"/>
                      <a:pt x="181" y="578"/>
                      <a:pt x="202" y="568"/>
                    </a:cubicBezTo>
                    <a:cubicBezTo>
                      <a:pt x="242" y="547"/>
                      <a:pt x="261" y="507"/>
                      <a:pt x="302" y="467"/>
                    </a:cubicBezTo>
                    <a:cubicBezTo>
                      <a:pt x="363" y="367"/>
                      <a:pt x="403" y="246"/>
                      <a:pt x="382" y="125"/>
                    </a:cubicBezTo>
                    <a:cubicBezTo>
                      <a:pt x="382" y="42"/>
                      <a:pt x="334" y="1"/>
                      <a:pt x="275" y="1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3163;p41">
                <a:extLst>
                  <a:ext uri="{FF2B5EF4-FFF2-40B4-BE49-F238E27FC236}">
                    <a16:creationId xmlns:a16="http://schemas.microsoft.com/office/drawing/2014/main" id="{26D28A99-E3CC-2F8F-CDD3-76E9C1C5442D}"/>
                  </a:ext>
                </a:extLst>
              </p:cNvPr>
              <p:cNvSpPr/>
              <p:nvPr/>
            </p:nvSpPr>
            <p:spPr>
              <a:xfrm>
                <a:off x="-2419544" y="2093226"/>
                <a:ext cx="19704" cy="28364"/>
              </a:xfrm>
              <a:custGeom>
                <a:avLst/>
                <a:gdLst/>
                <a:ahLst/>
                <a:cxnLst/>
                <a:rect l="l" t="t" r="r" b="b"/>
                <a:pathLst>
                  <a:path w="405" h="583" extrusionOk="0">
                    <a:moveTo>
                      <a:pt x="282" y="1"/>
                    </a:moveTo>
                    <a:cubicBezTo>
                      <a:pt x="240" y="1"/>
                      <a:pt x="196" y="22"/>
                      <a:pt x="162" y="64"/>
                    </a:cubicBezTo>
                    <a:cubicBezTo>
                      <a:pt x="81" y="145"/>
                      <a:pt x="41" y="306"/>
                      <a:pt x="22" y="406"/>
                    </a:cubicBezTo>
                    <a:cubicBezTo>
                      <a:pt x="1" y="467"/>
                      <a:pt x="22" y="548"/>
                      <a:pt x="81" y="567"/>
                    </a:cubicBezTo>
                    <a:cubicBezTo>
                      <a:pt x="102" y="578"/>
                      <a:pt x="122" y="583"/>
                      <a:pt x="142" y="583"/>
                    </a:cubicBezTo>
                    <a:cubicBezTo>
                      <a:pt x="162" y="583"/>
                      <a:pt x="182" y="578"/>
                      <a:pt x="202" y="567"/>
                    </a:cubicBezTo>
                    <a:cubicBezTo>
                      <a:pt x="243" y="548"/>
                      <a:pt x="283" y="508"/>
                      <a:pt x="304" y="467"/>
                    </a:cubicBezTo>
                    <a:cubicBezTo>
                      <a:pt x="364" y="366"/>
                      <a:pt x="404" y="245"/>
                      <a:pt x="404" y="124"/>
                    </a:cubicBezTo>
                    <a:cubicBezTo>
                      <a:pt x="393" y="42"/>
                      <a:pt x="340" y="1"/>
                      <a:pt x="282" y="1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3164;p41">
                <a:extLst>
                  <a:ext uri="{FF2B5EF4-FFF2-40B4-BE49-F238E27FC236}">
                    <a16:creationId xmlns:a16="http://schemas.microsoft.com/office/drawing/2014/main" id="{1C55EB5A-B4D2-54B1-15C5-B19ABE82B90C}"/>
                  </a:ext>
                </a:extLst>
              </p:cNvPr>
              <p:cNvSpPr/>
              <p:nvPr/>
            </p:nvSpPr>
            <p:spPr>
              <a:xfrm>
                <a:off x="-2395996" y="2125579"/>
                <a:ext cx="18731" cy="28072"/>
              </a:xfrm>
              <a:custGeom>
                <a:avLst/>
                <a:gdLst/>
                <a:ahLst/>
                <a:cxnLst/>
                <a:rect l="l" t="t" r="r" b="b"/>
                <a:pathLst>
                  <a:path w="385" h="577" extrusionOk="0">
                    <a:moveTo>
                      <a:pt x="268" y="1"/>
                    </a:moveTo>
                    <a:cubicBezTo>
                      <a:pt x="224" y="1"/>
                      <a:pt x="176" y="22"/>
                      <a:pt x="143" y="64"/>
                    </a:cubicBezTo>
                    <a:cubicBezTo>
                      <a:pt x="62" y="144"/>
                      <a:pt x="22" y="286"/>
                      <a:pt x="1" y="386"/>
                    </a:cubicBezTo>
                    <a:cubicBezTo>
                      <a:pt x="1" y="447"/>
                      <a:pt x="1" y="528"/>
                      <a:pt x="62" y="568"/>
                    </a:cubicBezTo>
                    <a:cubicBezTo>
                      <a:pt x="74" y="574"/>
                      <a:pt x="87" y="576"/>
                      <a:pt x="101" y="576"/>
                    </a:cubicBezTo>
                    <a:cubicBezTo>
                      <a:pt x="134" y="576"/>
                      <a:pt x="168" y="562"/>
                      <a:pt x="183" y="547"/>
                    </a:cubicBezTo>
                    <a:cubicBezTo>
                      <a:pt x="223" y="528"/>
                      <a:pt x="264" y="488"/>
                      <a:pt x="283" y="467"/>
                    </a:cubicBezTo>
                    <a:cubicBezTo>
                      <a:pt x="364" y="367"/>
                      <a:pt x="385" y="246"/>
                      <a:pt x="385" y="125"/>
                    </a:cubicBezTo>
                    <a:cubicBezTo>
                      <a:pt x="385" y="42"/>
                      <a:pt x="330" y="1"/>
                      <a:pt x="268" y="1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3165;p41">
                <a:extLst>
                  <a:ext uri="{FF2B5EF4-FFF2-40B4-BE49-F238E27FC236}">
                    <a16:creationId xmlns:a16="http://schemas.microsoft.com/office/drawing/2014/main" id="{B89B0C4A-6B7D-B33A-1219-F59D8413EE13}"/>
                  </a:ext>
                </a:extLst>
              </p:cNvPr>
              <p:cNvSpPr/>
              <p:nvPr/>
            </p:nvSpPr>
            <p:spPr>
              <a:xfrm>
                <a:off x="-2411662" y="2171702"/>
                <a:ext cx="19656" cy="28364"/>
              </a:xfrm>
              <a:custGeom>
                <a:avLst/>
                <a:gdLst/>
                <a:ahLst/>
                <a:cxnLst/>
                <a:rect l="l" t="t" r="r" b="b"/>
                <a:pathLst>
                  <a:path w="404" h="583" extrusionOk="0">
                    <a:moveTo>
                      <a:pt x="276" y="1"/>
                    </a:moveTo>
                    <a:cubicBezTo>
                      <a:pt x="233" y="1"/>
                      <a:pt x="184" y="22"/>
                      <a:pt x="142" y="64"/>
                    </a:cubicBezTo>
                    <a:cubicBezTo>
                      <a:pt x="61" y="145"/>
                      <a:pt x="21" y="285"/>
                      <a:pt x="0" y="386"/>
                    </a:cubicBezTo>
                    <a:cubicBezTo>
                      <a:pt x="0" y="467"/>
                      <a:pt x="0" y="527"/>
                      <a:pt x="61" y="567"/>
                    </a:cubicBezTo>
                    <a:cubicBezTo>
                      <a:pt x="82" y="578"/>
                      <a:pt x="107" y="583"/>
                      <a:pt x="132" y="583"/>
                    </a:cubicBezTo>
                    <a:cubicBezTo>
                      <a:pt x="157" y="583"/>
                      <a:pt x="182" y="578"/>
                      <a:pt x="202" y="567"/>
                    </a:cubicBezTo>
                    <a:cubicBezTo>
                      <a:pt x="242" y="527"/>
                      <a:pt x="263" y="507"/>
                      <a:pt x="282" y="467"/>
                    </a:cubicBezTo>
                    <a:cubicBezTo>
                      <a:pt x="363" y="366"/>
                      <a:pt x="403" y="245"/>
                      <a:pt x="384" y="124"/>
                    </a:cubicBezTo>
                    <a:cubicBezTo>
                      <a:pt x="384" y="42"/>
                      <a:pt x="336" y="1"/>
                      <a:pt x="276" y="1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3166;p41">
                <a:extLst>
                  <a:ext uri="{FF2B5EF4-FFF2-40B4-BE49-F238E27FC236}">
                    <a16:creationId xmlns:a16="http://schemas.microsoft.com/office/drawing/2014/main" id="{77FF6895-32D2-3900-5C32-DBE1EDEFD43B}"/>
                  </a:ext>
                </a:extLst>
              </p:cNvPr>
              <p:cNvSpPr/>
              <p:nvPr/>
            </p:nvSpPr>
            <p:spPr>
              <a:xfrm>
                <a:off x="-2438129" y="2141294"/>
                <a:ext cx="19656" cy="28364"/>
              </a:xfrm>
              <a:custGeom>
                <a:avLst/>
                <a:gdLst/>
                <a:ahLst/>
                <a:cxnLst/>
                <a:rect l="l" t="t" r="r" b="b"/>
                <a:pathLst>
                  <a:path w="404" h="583" extrusionOk="0">
                    <a:moveTo>
                      <a:pt x="281" y="1"/>
                    </a:moveTo>
                    <a:cubicBezTo>
                      <a:pt x="239" y="1"/>
                      <a:pt x="195" y="21"/>
                      <a:pt x="162" y="63"/>
                    </a:cubicBezTo>
                    <a:cubicBezTo>
                      <a:pt x="81" y="144"/>
                      <a:pt x="41" y="286"/>
                      <a:pt x="20" y="386"/>
                    </a:cubicBezTo>
                    <a:cubicBezTo>
                      <a:pt x="1" y="466"/>
                      <a:pt x="20" y="528"/>
                      <a:pt x="81" y="568"/>
                    </a:cubicBezTo>
                    <a:cubicBezTo>
                      <a:pt x="101" y="578"/>
                      <a:pt x="122" y="582"/>
                      <a:pt x="142" y="582"/>
                    </a:cubicBezTo>
                    <a:cubicBezTo>
                      <a:pt x="162" y="582"/>
                      <a:pt x="182" y="578"/>
                      <a:pt x="202" y="568"/>
                    </a:cubicBezTo>
                    <a:cubicBezTo>
                      <a:pt x="242" y="528"/>
                      <a:pt x="283" y="507"/>
                      <a:pt x="302" y="466"/>
                    </a:cubicBezTo>
                    <a:cubicBezTo>
                      <a:pt x="363" y="366"/>
                      <a:pt x="404" y="245"/>
                      <a:pt x="404" y="124"/>
                    </a:cubicBezTo>
                    <a:cubicBezTo>
                      <a:pt x="392" y="42"/>
                      <a:pt x="339" y="1"/>
                      <a:pt x="281" y="1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3167;p41">
                <a:extLst>
                  <a:ext uri="{FF2B5EF4-FFF2-40B4-BE49-F238E27FC236}">
                    <a16:creationId xmlns:a16="http://schemas.microsoft.com/office/drawing/2014/main" id="{3732291E-544A-62B3-CA41-2E90E62EC68C}"/>
                  </a:ext>
                </a:extLst>
              </p:cNvPr>
              <p:cNvSpPr/>
              <p:nvPr/>
            </p:nvSpPr>
            <p:spPr>
              <a:xfrm>
                <a:off x="-2529693" y="1648151"/>
                <a:ext cx="209303" cy="421671"/>
              </a:xfrm>
              <a:custGeom>
                <a:avLst/>
                <a:gdLst/>
                <a:ahLst/>
                <a:cxnLst/>
                <a:rect l="l" t="t" r="r" b="b"/>
                <a:pathLst>
                  <a:path w="4302" h="8667" extrusionOk="0">
                    <a:moveTo>
                      <a:pt x="2136" y="1"/>
                    </a:moveTo>
                    <a:cubicBezTo>
                      <a:pt x="1" y="1"/>
                      <a:pt x="1534" y="5315"/>
                      <a:pt x="2044" y="6409"/>
                    </a:cubicBezTo>
                    <a:cubicBezTo>
                      <a:pt x="2426" y="7256"/>
                      <a:pt x="2950" y="8062"/>
                      <a:pt x="3737" y="8546"/>
                    </a:cubicBezTo>
                    <a:cubicBezTo>
                      <a:pt x="3818" y="8586"/>
                      <a:pt x="3899" y="8627"/>
                      <a:pt x="3958" y="8667"/>
                    </a:cubicBezTo>
                    <a:cubicBezTo>
                      <a:pt x="4141" y="5804"/>
                      <a:pt x="4241" y="3083"/>
                      <a:pt x="4302" y="1148"/>
                    </a:cubicBezTo>
                    <a:cubicBezTo>
                      <a:pt x="3837" y="643"/>
                      <a:pt x="3273" y="261"/>
                      <a:pt x="2628" y="78"/>
                    </a:cubicBezTo>
                    <a:cubicBezTo>
                      <a:pt x="2445" y="26"/>
                      <a:pt x="2282" y="1"/>
                      <a:pt x="2136" y="1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93" name="Google Shape;3168;p41">
              <a:extLst>
                <a:ext uri="{FF2B5EF4-FFF2-40B4-BE49-F238E27FC236}">
                  <a16:creationId xmlns:a16="http://schemas.microsoft.com/office/drawing/2014/main" id="{A32E6792-7BFD-58FE-9127-E63DE2A4D1E8}"/>
                </a:ext>
              </a:extLst>
            </p:cNvPr>
            <p:cNvGrpSpPr/>
            <p:nvPr/>
          </p:nvGrpSpPr>
          <p:grpSpPr>
            <a:xfrm>
              <a:off x="6888290" y="2320837"/>
              <a:ext cx="264222" cy="139538"/>
              <a:chOff x="-3370994" y="2996267"/>
              <a:chExt cx="609227" cy="321739"/>
            </a:xfrm>
          </p:grpSpPr>
          <p:sp>
            <p:nvSpPr>
              <p:cNvPr id="894" name="Google Shape;3169;p41">
                <a:extLst>
                  <a:ext uri="{FF2B5EF4-FFF2-40B4-BE49-F238E27FC236}">
                    <a16:creationId xmlns:a16="http://schemas.microsoft.com/office/drawing/2014/main" id="{7C6B72A8-E780-57CD-0657-4F79DD72C546}"/>
                  </a:ext>
                </a:extLst>
              </p:cNvPr>
              <p:cNvSpPr/>
              <p:nvPr/>
            </p:nvSpPr>
            <p:spPr>
              <a:xfrm>
                <a:off x="-3370994" y="3039178"/>
                <a:ext cx="195632" cy="241170"/>
              </a:xfrm>
              <a:custGeom>
                <a:avLst/>
                <a:gdLst/>
                <a:ahLst/>
                <a:cxnLst/>
                <a:rect l="l" t="t" r="r" b="b"/>
                <a:pathLst>
                  <a:path w="4021" h="4957" extrusionOk="0">
                    <a:moveTo>
                      <a:pt x="3613" y="1"/>
                    </a:moveTo>
                    <a:cubicBezTo>
                      <a:pt x="3554" y="1"/>
                      <a:pt x="3487" y="6"/>
                      <a:pt x="3409" y="16"/>
                    </a:cubicBezTo>
                    <a:cubicBezTo>
                      <a:pt x="3006" y="96"/>
                      <a:pt x="2602" y="217"/>
                      <a:pt x="2218" y="398"/>
                    </a:cubicBezTo>
                    <a:cubicBezTo>
                      <a:pt x="1473" y="782"/>
                      <a:pt x="828" y="1366"/>
                      <a:pt x="425" y="2091"/>
                    </a:cubicBezTo>
                    <a:cubicBezTo>
                      <a:pt x="183" y="2516"/>
                      <a:pt x="22" y="2999"/>
                      <a:pt x="22" y="3462"/>
                    </a:cubicBezTo>
                    <a:cubicBezTo>
                      <a:pt x="1" y="3946"/>
                      <a:pt x="162" y="4451"/>
                      <a:pt x="506" y="4774"/>
                    </a:cubicBezTo>
                    <a:cubicBezTo>
                      <a:pt x="616" y="4870"/>
                      <a:pt x="765" y="4957"/>
                      <a:pt x="892" y="4957"/>
                    </a:cubicBezTo>
                    <a:cubicBezTo>
                      <a:pt x="951" y="4957"/>
                      <a:pt x="1005" y="4939"/>
                      <a:pt x="1049" y="4895"/>
                    </a:cubicBezTo>
                    <a:cubicBezTo>
                      <a:pt x="1151" y="4793"/>
                      <a:pt x="1130" y="4653"/>
                      <a:pt x="1130" y="4511"/>
                    </a:cubicBezTo>
                    <a:cubicBezTo>
                      <a:pt x="1070" y="3201"/>
                      <a:pt x="1675" y="1849"/>
                      <a:pt x="2702" y="1043"/>
                    </a:cubicBezTo>
                    <a:cubicBezTo>
                      <a:pt x="2965" y="841"/>
                      <a:pt x="3247" y="661"/>
                      <a:pt x="3530" y="500"/>
                    </a:cubicBezTo>
                    <a:cubicBezTo>
                      <a:pt x="3953" y="234"/>
                      <a:pt x="4021" y="1"/>
                      <a:pt x="3613" y="1"/>
                    </a:cubicBezTo>
                    <a:close/>
                  </a:path>
                </a:pathLst>
              </a:custGeom>
              <a:solidFill>
                <a:srgbClr val="F29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3170;p41">
                <a:extLst>
                  <a:ext uri="{FF2B5EF4-FFF2-40B4-BE49-F238E27FC236}">
                    <a16:creationId xmlns:a16="http://schemas.microsoft.com/office/drawing/2014/main" id="{A9A15C24-E420-9853-F60D-174D14F89E79}"/>
                  </a:ext>
                </a:extLst>
              </p:cNvPr>
              <p:cNvSpPr/>
              <p:nvPr/>
            </p:nvSpPr>
            <p:spPr>
              <a:xfrm>
                <a:off x="-3303269" y="3040151"/>
                <a:ext cx="122702" cy="277854"/>
              </a:xfrm>
              <a:custGeom>
                <a:avLst/>
                <a:gdLst/>
                <a:ahLst/>
                <a:cxnLst/>
                <a:rect l="l" t="t" r="r" b="b"/>
                <a:pathLst>
                  <a:path w="2522" h="5711" extrusionOk="0">
                    <a:moveTo>
                      <a:pt x="2347" y="0"/>
                    </a:moveTo>
                    <a:cubicBezTo>
                      <a:pt x="2266" y="0"/>
                      <a:pt x="2143" y="48"/>
                      <a:pt x="1976" y="157"/>
                    </a:cubicBezTo>
                    <a:cubicBezTo>
                      <a:pt x="1633" y="359"/>
                      <a:pt x="1310" y="641"/>
                      <a:pt x="1049" y="963"/>
                    </a:cubicBezTo>
                    <a:cubicBezTo>
                      <a:pt x="504" y="1609"/>
                      <a:pt x="141" y="2394"/>
                      <a:pt x="41" y="3241"/>
                    </a:cubicBezTo>
                    <a:cubicBezTo>
                      <a:pt x="1" y="3705"/>
                      <a:pt x="20" y="4208"/>
                      <a:pt x="202" y="4652"/>
                    </a:cubicBezTo>
                    <a:cubicBezTo>
                      <a:pt x="383" y="5095"/>
                      <a:pt x="726" y="5479"/>
                      <a:pt x="1189" y="5660"/>
                    </a:cubicBezTo>
                    <a:cubicBezTo>
                      <a:pt x="1260" y="5691"/>
                      <a:pt x="1346" y="5710"/>
                      <a:pt x="1427" y="5710"/>
                    </a:cubicBezTo>
                    <a:cubicBezTo>
                      <a:pt x="1557" y="5710"/>
                      <a:pt x="1677" y="5663"/>
                      <a:pt x="1714" y="5539"/>
                    </a:cubicBezTo>
                    <a:cubicBezTo>
                      <a:pt x="1775" y="5418"/>
                      <a:pt x="1694" y="5297"/>
                      <a:pt x="1654" y="5176"/>
                    </a:cubicBezTo>
                    <a:cubicBezTo>
                      <a:pt x="1068" y="3987"/>
                      <a:pt x="1109" y="2515"/>
                      <a:pt x="1735" y="1367"/>
                    </a:cubicBezTo>
                    <a:cubicBezTo>
                      <a:pt x="1896" y="1063"/>
                      <a:pt x="2076" y="802"/>
                      <a:pt x="2278" y="539"/>
                    </a:cubicBezTo>
                    <a:cubicBezTo>
                      <a:pt x="2498" y="223"/>
                      <a:pt x="2522" y="0"/>
                      <a:pt x="2347" y="0"/>
                    </a:cubicBezTo>
                    <a:close/>
                  </a:path>
                </a:pathLst>
              </a:custGeom>
              <a:solidFill>
                <a:srgbClr val="F29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3171;p41">
                <a:extLst>
                  <a:ext uri="{FF2B5EF4-FFF2-40B4-BE49-F238E27FC236}">
                    <a16:creationId xmlns:a16="http://schemas.microsoft.com/office/drawing/2014/main" id="{19DBDE6E-1D46-5F7C-98AB-352B7D9E3984}"/>
                  </a:ext>
                </a:extLst>
              </p:cNvPr>
              <p:cNvSpPr/>
              <p:nvPr/>
            </p:nvSpPr>
            <p:spPr>
              <a:xfrm>
                <a:off x="-2932488" y="2996267"/>
                <a:ext cx="164494" cy="261361"/>
              </a:xfrm>
              <a:custGeom>
                <a:avLst/>
                <a:gdLst/>
                <a:ahLst/>
                <a:cxnLst/>
                <a:rect l="l" t="t" r="r" b="b"/>
                <a:pathLst>
                  <a:path w="3381" h="5372" extrusionOk="0">
                    <a:moveTo>
                      <a:pt x="3129" y="1"/>
                    </a:moveTo>
                    <a:cubicBezTo>
                      <a:pt x="3050" y="1"/>
                      <a:pt x="2941" y="22"/>
                      <a:pt x="2802" y="70"/>
                    </a:cubicBezTo>
                    <a:cubicBezTo>
                      <a:pt x="2420" y="212"/>
                      <a:pt x="2036" y="414"/>
                      <a:pt x="1713" y="656"/>
                    </a:cubicBezTo>
                    <a:cubicBezTo>
                      <a:pt x="1028" y="1159"/>
                      <a:pt x="504" y="1844"/>
                      <a:pt x="221" y="2651"/>
                    </a:cubicBezTo>
                    <a:cubicBezTo>
                      <a:pt x="60" y="3094"/>
                      <a:pt x="0" y="3578"/>
                      <a:pt x="60" y="4062"/>
                    </a:cubicBezTo>
                    <a:cubicBezTo>
                      <a:pt x="141" y="4527"/>
                      <a:pt x="404" y="4989"/>
                      <a:pt x="786" y="5272"/>
                    </a:cubicBezTo>
                    <a:cubicBezTo>
                      <a:pt x="887" y="5328"/>
                      <a:pt x="1012" y="5372"/>
                      <a:pt x="1125" y="5372"/>
                    </a:cubicBezTo>
                    <a:cubicBezTo>
                      <a:pt x="1215" y="5372"/>
                      <a:pt x="1297" y="5344"/>
                      <a:pt x="1350" y="5272"/>
                    </a:cubicBezTo>
                    <a:cubicBezTo>
                      <a:pt x="1412" y="5172"/>
                      <a:pt x="1391" y="5030"/>
                      <a:pt x="1350" y="4889"/>
                    </a:cubicBezTo>
                    <a:cubicBezTo>
                      <a:pt x="1049" y="3599"/>
                      <a:pt x="1412" y="2188"/>
                      <a:pt x="2299" y="1199"/>
                    </a:cubicBezTo>
                    <a:cubicBezTo>
                      <a:pt x="2520" y="957"/>
                      <a:pt x="2762" y="736"/>
                      <a:pt x="3004" y="514"/>
                    </a:cubicBezTo>
                    <a:cubicBezTo>
                      <a:pt x="3327" y="223"/>
                      <a:pt x="3380" y="1"/>
                      <a:pt x="3129" y="1"/>
                    </a:cubicBezTo>
                    <a:close/>
                  </a:path>
                </a:pathLst>
              </a:custGeom>
              <a:solidFill>
                <a:srgbClr val="F29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3172;p41">
                <a:extLst>
                  <a:ext uri="{FF2B5EF4-FFF2-40B4-BE49-F238E27FC236}">
                    <a16:creationId xmlns:a16="http://schemas.microsoft.com/office/drawing/2014/main" id="{0C177CD3-10CC-ED1C-5147-C139229DFF6C}"/>
                  </a:ext>
                </a:extLst>
              </p:cNvPr>
              <p:cNvSpPr/>
              <p:nvPr/>
            </p:nvSpPr>
            <p:spPr>
              <a:xfrm>
                <a:off x="-2865785" y="2996705"/>
                <a:ext cx="104019" cy="281309"/>
              </a:xfrm>
              <a:custGeom>
                <a:avLst/>
                <a:gdLst/>
                <a:ahLst/>
                <a:cxnLst/>
                <a:rect l="l" t="t" r="r" b="b"/>
                <a:pathLst>
                  <a:path w="2138" h="5782" extrusionOk="0">
                    <a:moveTo>
                      <a:pt x="1776" y="0"/>
                    </a:moveTo>
                    <a:cubicBezTo>
                      <a:pt x="1695" y="0"/>
                      <a:pt x="1573" y="63"/>
                      <a:pt x="1412" y="203"/>
                    </a:cubicBezTo>
                    <a:cubicBezTo>
                      <a:pt x="1108" y="485"/>
                      <a:pt x="847" y="827"/>
                      <a:pt x="646" y="1171"/>
                    </a:cubicBezTo>
                    <a:cubicBezTo>
                      <a:pt x="221" y="1897"/>
                      <a:pt x="0" y="2743"/>
                      <a:pt x="60" y="3590"/>
                    </a:cubicBezTo>
                    <a:cubicBezTo>
                      <a:pt x="100" y="4074"/>
                      <a:pt x="221" y="4558"/>
                      <a:pt x="463" y="4961"/>
                    </a:cubicBezTo>
                    <a:cubicBezTo>
                      <a:pt x="726" y="5364"/>
                      <a:pt x="1129" y="5687"/>
                      <a:pt x="1613" y="5768"/>
                    </a:cubicBezTo>
                    <a:cubicBezTo>
                      <a:pt x="1659" y="5777"/>
                      <a:pt x="1707" y="5782"/>
                      <a:pt x="1755" y="5782"/>
                    </a:cubicBezTo>
                    <a:cubicBezTo>
                      <a:pt x="1921" y="5782"/>
                      <a:pt x="2085" y="5722"/>
                      <a:pt x="2117" y="5566"/>
                    </a:cubicBezTo>
                    <a:cubicBezTo>
                      <a:pt x="2137" y="5445"/>
                      <a:pt x="2057" y="5324"/>
                      <a:pt x="1976" y="5222"/>
                    </a:cubicBezTo>
                    <a:cubicBezTo>
                      <a:pt x="1210" y="4155"/>
                      <a:pt x="968" y="2703"/>
                      <a:pt x="1391" y="1453"/>
                    </a:cubicBezTo>
                    <a:cubicBezTo>
                      <a:pt x="1492" y="1131"/>
                      <a:pt x="1633" y="827"/>
                      <a:pt x="1775" y="545"/>
                    </a:cubicBezTo>
                    <a:cubicBezTo>
                      <a:pt x="1932" y="217"/>
                      <a:pt x="1927" y="0"/>
                      <a:pt x="1776" y="0"/>
                    </a:cubicBezTo>
                    <a:close/>
                  </a:path>
                </a:pathLst>
              </a:custGeom>
              <a:solidFill>
                <a:srgbClr val="F2997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938" name="Google Shape;3173;p41">
            <a:extLst>
              <a:ext uri="{FF2B5EF4-FFF2-40B4-BE49-F238E27FC236}">
                <a16:creationId xmlns:a16="http://schemas.microsoft.com/office/drawing/2014/main" id="{A6831B9F-C3FD-E296-CAFA-9EDB70D81D01}"/>
              </a:ext>
            </a:extLst>
          </p:cNvPr>
          <p:cNvGrpSpPr/>
          <p:nvPr/>
        </p:nvGrpSpPr>
        <p:grpSpPr>
          <a:xfrm flipH="1">
            <a:off x="5869735" y="4316342"/>
            <a:ext cx="576611" cy="589264"/>
            <a:chOff x="4423800" y="3417975"/>
            <a:chExt cx="1164166" cy="1189472"/>
          </a:xfrm>
        </p:grpSpPr>
        <p:sp>
          <p:nvSpPr>
            <p:cNvPr id="939" name="Google Shape;3174;p41">
              <a:extLst>
                <a:ext uri="{FF2B5EF4-FFF2-40B4-BE49-F238E27FC236}">
                  <a16:creationId xmlns:a16="http://schemas.microsoft.com/office/drawing/2014/main" id="{6E9732CB-EB05-C5F7-4E9A-B9C19D362942}"/>
                </a:ext>
              </a:extLst>
            </p:cNvPr>
            <p:cNvSpPr/>
            <p:nvPr/>
          </p:nvSpPr>
          <p:spPr>
            <a:xfrm>
              <a:off x="4745857" y="3417975"/>
              <a:ext cx="842109" cy="1144208"/>
            </a:xfrm>
            <a:custGeom>
              <a:avLst/>
              <a:gdLst/>
              <a:ahLst/>
              <a:cxnLst/>
              <a:rect l="l" t="t" r="r" b="b"/>
              <a:pathLst>
                <a:path w="30423" h="41337" extrusionOk="0">
                  <a:moveTo>
                    <a:pt x="22582" y="0"/>
                  </a:moveTo>
                  <a:cubicBezTo>
                    <a:pt x="20935" y="0"/>
                    <a:pt x="19397" y="765"/>
                    <a:pt x="17984" y="1559"/>
                  </a:cubicBezTo>
                  <a:cubicBezTo>
                    <a:pt x="16673" y="2325"/>
                    <a:pt x="15342" y="3032"/>
                    <a:pt x="14113" y="3938"/>
                  </a:cubicBezTo>
                  <a:cubicBezTo>
                    <a:pt x="12903" y="4846"/>
                    <a:pt x="11774" y="5914"/>
                    <a:pt x="10866" y="7145"/>
                  </a:cubicBezTo>
                  <a:cubicBezTo>
                    <a:pt x="9899" y="8454"/>
                    <a:pt x="9194" y="9967"/>
                    <a:pt x="8931" y="11640"/>
                  </a:cubicBezTo>
                  <a:cubicBezTo>
                    <a:pt x="8911" y="11720"/>
                    <a:pt x="8871" y="12728"/>
                    <a:pt x="8831" y="13072"/>
                  </a:cubicBezTo>
                  <a:cubicBezTo>
                    <a:pt x="8831" y="13152"/>
                    <a:pt x="8810" y="13193"/>
                    <a:pt x="8810" y="13193"/>
                  </a:cubicBezTo>
                  <a:cubicBezTo>
                    <a:pt x="3347" y="15531"/>
                    <a:pt x="0" y="22063"/>
                    <a:pt x="20" y="28152"/>
                  </a:cubicBezTo>
                  <a:lnTo>
                    <a:pt x="20" y="28695"/>
                  </a:lnTo>
                  <a:cubicBezTo>
                    <a:pt x="60" y="29604"/>
                    <a:pt x="181" y="30531"/>
                    <a:pt x="383" y="31418"/>
                  </a:cubicBezTo>
                  <a:cubicBezTo>
                    <a:pt x="605" y="32386"/>
                    <a:pt x="907" y="33332"/>
                    <a:pt x="1350" y="34200"/>
                  </a:cubicBezTo>
                  <a:lnTo>
                    <a:pt x="1350" y="34220"/>
                  </a:lnTo>
                  <a:cubicBezTo>
                    <a:pt x="1391" y="34281"/>
                    <a:pt x="1412" y="34340"/>
                    <a:pt x="1431" y="34381"/>
                  </a:cubicBezTo>
                  <a:cubicBezTo>
                    <a:pt x="2581" y="36639"/>
                    <a:pt x="4355" y="38534"/>
                    <a:pt x="6511" y="39824"/>
                  </a:cubicBezTo>
                  <a:cubicBezTo>
                    <a:pt x="7178" y="40227"/>
                    <a:pt x="7863" y="40550"/>
                    <a:pt x="8568" y="40832"/>
                  </a:cubicBezTo>
                  <a:cubicBezTo>
                    <a:pt x="9506" y="41193"/>
                    <a:pt x="10429" y="41337"/>
                    <a:pt x="11345" y="41337"/>
                  </a:cubicBezTo>
                  <a:cubicBezTo>
                    <a:pt x="13087" y="41337"/>
                    <a:pt x="14800" y="40817"/>
                    <a:pt x="16532" y="40289"/>
                  </a:cubicBezTo>
                  <a:cubicBezTo>
                    <a:pt x="19172" y="39502"/>
                    <a:pt x="21874" y="38716"/>
                    <a:pt x="24213" y="37203"/>
                  </a:cubicBezTo>
                  <a:cubicBezTo>
                    <a:pt x="28629" y="34321"/>
                    <a:pt x="30422" y="28091"/>
                    <a:pt x="30080" y="22647"/>
                  </a:cubicBezTo>
                  <a:cubicBezTo>
                    <a:pt x="30000" y="21499"/>
                    <a:pt x="29838" y="20410"/>
                    <a:pt x="29596" y="19381"/>
                  </a:cubicBezTo>
                  <a:cubicBezTo>
                    <a:pt x="29495" y="19039"/>
                    <a:pt x="29414" y="18696"/>
                    <a:pt x="29314" y="18373"/>
                  </a:cubicBezTo>
                  <a:cubicBezTo>
                    <a:pt x="29032" y="17507"/>
                    <a:pt x="28688" y="16680"/>
                    <a:pt x="28164" y="15935"/>
                  </a:cubicBezTo>
                  <a:cubicBezTo>
                    <a:pt x="28024" y="15752"/>
                    <a:pt x="27237" y="15067"/>
                    <a:pt x="27217" y="14865"/>
                  </a:cubicBezTo>
                  <a:cubicBezTo>
                    <a:pt x="26693" y="6317"/>
                    <a:pt x="23548" y="5511"/>
                    <a:pt x="23548" y="5511"/>
                  </a:cubicBezTo>
                  <a:cubicBezTo>
                    <a:pt x="23548" y="5511"/>
                    <a:pt x="25100" y="5209"/>
                    <a:pt x="25100" y="4403"/>
                  </a:cubicBezTo>
                  <a:cubicBezTo>
                    <a:pt x="25100" y="3882"/>
                    <a:pt x="24392" y="3799"/>
                    <a:pt x="23907" y="3799"/>
                  </a:cubicBezTo>
                  <a:cubicBezTo>
                    <a:pt x="23679" y="3799"/>
                    <a:pt x="23500" y="3817"/>
                    <a:pt x="23468" y="3817"/>
                  </a:cubicBezTo>
                  <a:cubicBezTo>
                    <a:pt x="23568" y="3758"/>
                    <a:pt x="25484" y="2467"/>
                    <a:pt x="25059" y="1822"/>
                  </a:cubicBezTo>
                  <a:cubicBezTo>
                    <a:pt x="24956" y="1671"/>
                    <a:pt x="24741" y="1613"/>
                    <a:pt x="24472" y="1613"/>
                  </a:cubicBezTo>
                  <a:cubicBezTo>
                    <a:pt x="23592" y="1613"/>
                    <a:pt x="22128" y="2235"/>
                    <a:pt x="22035" y="2266"/>
                  </a:cubicBezTo>
                  <a:cubicBezTo>
                    <a:pt x="22097" y="2225"/>
                    <a:pt x="22600" y="1862"/>
                    <a:pt x="23226" y="1035"/>
                  </a:cubicBezTo>
                  <a:cubicBezTo>
                    <a:pt x="23890" y="148"/>
                    <a:pt x="23285" y="48"/>
                    <a:pt x="23285" y="48"/>
                  </a:cubicBezTo>
                  <a:cubicBezTo>
                    <a:pt x="23049" y="15"/>
                    <a:pt x="22814" y="0"/>
                    <a:pt x="22582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3175;p41">
              <a:extLst>
                <a:ext uri="{FF2B5EF4-FFF2-40B4-BE49-F238E27FC236}">
                  <a16:creationId xmlns:a16="http://schemas.microsoft.com/office/drawing/2014/main" id="{9FC01AF3-D8B3-1421-3389-ABF0228E3599}"/>
                </a:ext>
              </a:extLst>
            </p:cNvPr>
            <p:cNvSpPr/>
            <p:nvPr/>
          </p:nvSpPr>
          <p:spPr>
            <a:xfrm>
              <a:off x="4423800" y="4241324"/>
              <a:ext cx="415809" cy="366123"/>
            </a:xfrm>
            <a:custGeom>
              <a:avLst/>
              <a:gdLst/>
              <a:ahLst/>
              <a:cxnLst/>
              <a:rect l="l" t="t" r="r" b="b"/>
              <a:pathLst>
                <a:path w="15022" h="13227" extrusionOk="0">
                  <a:moveTo>
                    <a:pt x="13449" y="1"/>
                  </a:moveTo>
                  <a:cubicBezTo>
                    <a:pt x="13146" y="202"/>
                    <a:pt x="12844" y="385"/>
                    <a:pt x="12541" y="565"/>
                  </a:cubicBezTo>
                  <a:cubicBezTo>
                    <a:pt x="12521" y="586"/>
                    <a:pt x="12500" y="606"/>
                    <a:pt x="12481" y="606"/>
                  </a:cubicBezTo>
                  <a:cubicBezTo>
                    <a:pt x="12118" y="828"/>
                    <a:pt x="11755" y="1049"/>
                    <a:pt x="11371" y="1251"/>
                  </a:cubicBezTo>
                  <a:cubicBezTo>
                    <a:pt x="8065" y="3106"/>
                    <a:pt x="4557" y="4618"/>
                    <a:pt x="1352" y="6654"/>
                  </a:cubicBezTo>
                  <a:cubicBezTo>
                    <a:pt x="1331" y="6654"/>
                    <a:pt x="1312" y="6675"/>
                    <a:pt x="1312" y="6675"/>
                  </a:cubicBezTo>
                  <a:cubicBezTo>
                    <a:pt x="1030" y="6855"/>
                    <a:pt x="747" y="7038"/>
                    <a:pt x="465" y="7239"/>
                  </a:cubicBezTo>
                  <a:cubicBezTo>
                    <a:pt x="243" y="7380"/>
                    <a:pt x="1" y="7581"/>
                    <a:pt x="1" y="7844"/>
                  </a:cubicBezTo>
                  <a:cubicBezTo>
                    <a:pt x="22" y="7965"/>
                    <a:pt x="62" y="8086"/>
                    <a:pt x="122" y="8186"/>
                  </a:cubicBezTo>
                  <a:cubicBezTo>
                    <a:pt x="621" y="9030"/>
                    <a:pt x="1594" y="9582"/>
                    <a:pt x="2574" y="9582"/>
                  </a:cubicBezTo>
                  <a:cubicBezTo>
                    <a:pt x="2624" y="9582"/>
                    <a:pt x="2673" y="9581"/>
                    <a:pt x="2723" y="9578"/>
                  </a:cubicBezTo>
                  <a:cubicBezTo>
                    <a:pt x="3046" y="9538"/>
                    <a:pt x="3368" y="9476"/>
                    <a:pt x="3670" y="9355"/>
                  </a:cubicBezTo>
                  <a:cubicBezTo>
                    <a:pt x="3691" y="9355"/>
                    <a:pt x="3731" y="9336"/>
                    <a:pt x="3751" y="9315"/>
                  </a:cubicBezTo>
                  <a:cubicBezTo>
                    <a:pt x="4114" y="9194"/>
                    <a:pt x="4457" y="9013"/>
                    <a:pt x="4799" y="8831"/>
                  </a:cubicBezTo>
                  <a:cubicBezTo>
                    <a:pt x="6554" y="7864"/>
                    <a:pt x="8207" y="6735"/>
                    <a:pt x="9759" y="5465"/>
                  </a:cubicBezTo>
                  <a:lnTo>
                    <a:pt x="9759" y="5465"/>
                  </a:lnTo>
                  <a:cubicBezTo>
                    <a:pt x="8468" y="6614"/>
                    <a:pt x="7299" y="7823"/>
                    <a:pt x="6130" y="9073"/>
                  </a:cubicBezTo>
                  <a:lnTo>
                    <a:pt x="6070" y="9134"/>
                  </a:lnTo>
                  <a:cubicBezTo>
                    <a:pt x="5828" y="9396"/>
                    <a:pt x="5586" y="9659"/>
                    <a:pt x="5323" y="9920"/>
                  </a:cubicBezTo>
                  <a:cubicBezTo>
                    <a:pt x="5183" y="10081"/>
                    <a:pt x="5041" y="10242"/>
                    <a:pt x="4960" y="10444"/>
                  </a:cubicBezTo>
                  <a:cubicBezTo>
                    <a:pt x="4780" y="10909"/>
                    <a:pt x="5041" y="11412"/>
                    <a:pt x="5344" y="11815"/>
                  </a:cubicBezTo>
                  <a:cubicBezTo>
                    <a:pt x="5667" y="12199"/>
                    <a:pt x="6030" y="12562"/>
                    <a:pt x="6452" y="12823"/>
                  </a:cubicBezTo>
                  <a:cubicBezTo>
                    <a:pt x="6755" y="13025"/>
                    <a:pt x="7097" y="13207"/>
                    <a:pt x="7460" y="13226"/>
                  </a:cubicBezTo>
                  <a:cubicBezTo>
                    <a:pt x="7904" y="13226"/>
                    <a:pt x="8307" y="13025"/>
                    <a:pt x="8651" y="12702"/>
                  </a:cubicBezTo>
                  <a:cubicBezTo>
                    <a:pt x="8670" y="12702"/>
                    <a:pt x="8691" y="12683"/>
                    <a:pt x="8691" y="12662"/>
                  </a:cubicBezTo>
                  <a:cubicBezTo>
                    <a:pt x="8933" y="12441"/>
                    <a:pt x="9134" y="12199"/>
                    <a:pt x="9336" y="11936"/>
                  </a:cubicBezTo>
                  <a:cubicBezTo>
                    <a:pt x="11130" y="9618"/>
                    <a:pt x="12823" y="7199"/>
                    <a:pt x="14376" y="4699"/>
                  </a:cubicBezTo>
                  <a:cubicBezTo>
                    <a:pt x="14537" y="4436"/>
                    <a:pt x="14718" y="4154"/>
                    <a:pt x="14820" y="3852"/>
                  </a:cubicBezTo>
                  <a:cubicBezTo>
                    <a:pt x="15021" y="3227"/>
                    <a:pt x="14941" y="2541"/>
                    <a:pt x="14699" y="1936"/>
                  </a:cubicBezTo>
                  <a:cubicBezTo>
                    <a:pt x="14457" y="1312"/>
                    <a:pt x="13831" y="546"/>
                    <a:pt x="13449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3176;p41">
              <a:extLst>
                <a:ext uri="{FF2B5EF4-FFF2-40B4-BE49-F238E27FC236}">
                  <a16:creationId xmlns:a16="http://schemas.microsoft.com/office/drawing/2014/main" id="{5CD6144A-87B6-C84C-0A8F-080460B270A8}"/>
                </a:ext>
              </a:extLst>
            </p:cNvPr>
            <p:cNvSpPr/>
            <p:nvPr/>
          </p:nvSpPr>
          <p:spPr>
            <a:xfrm>
              <a:off x="4460092" y="4425492"/>
              <a:ext cx="67539" cy="74819"/>
            </a:xfrm>
            <a:custGeom>
              <a:avLst/>
              <a:gdLst/>
              <a:ahLst/>
              <a:cxnLst/>
              <a:rect l="l" t="t" r="r" b="b"/>
              <a:pathLst>
                <a:path w="2440" h="2703" extrusionOk="0">
                  <a:moveTo>
                    <a:pt x="2238" y="122"/>
                  </a:moveTo>
                  <a:cubicBezTo>
                    <a:pt x="2278" y="122"/>
                    <a:pt x="2299" y="143"/>
                    <a:pt x="2340" y="162"/>
                  </a:cubicBezTo>
                  <a:cubicBezTo>
                    <a:pt x="2359" y="183"/>
                    <a:pt x="2380" y="202"/>
                    <a:pt x="2380" y="223"/>
                  </a:cubicBezTo>
                  <a:cubicBezTo>
                    <a:pt x="2380" y="283"/>
                    <a:pt x="2340" y="344"/>
                    <a:pt x="2299" y="364"/>
                  </a:cubicBezTo>
                  <a:cubicBezTo>
                    <a:pt x="2117" y="546"/>
                    <a:pt x="1896" y="686"/>
                    <a:pt x="1654" y="748"/>
                  </a:cubicBezTo>
                  <a:cubicBezTo>
                    <a:pt x="1735" y="546"/>
                    <a:pt x="1856" y="385"/>
                    <a:pt x="2017" y="243"/>
                  </a:cubicBezTo>
                  <a:cubicBezTo>
                    <a:pt x="2057" y="183"/>
                    <a:pt x="2138" y="122"/>
                    <a:pt x="2219" y="122"/>
                  </a:cubicBezTo>
                  <a:close/>
                  <a:moveTo>
                    <a:pt x="41" y="1"/>
                  </a:moveTo>
                  <a:cubicBezTo>
                    <a:pt x="20" y="1"/>
                    <a:pt x="1" y="22"/>
                    <a:pt x="1" y="22"/>
                  </a:cubicBezTo>
                  <a:cubicBezTo>
                    <a:pt x="182" y="444"/>
                    <a:pt x="585" y="748"/>
                    <a:pt x="1028" y="828"/>
                  </a:cubicBezTo>
                  <a:cubicBezTo>
                    <a:pt x="1120" y="848"/>
                    <a:pt x="1205" y="859"/>
                    <a:pt x="1291" y="859"/>
                  </a:cubicBezTo>
                  <a:cubicBezTo>
                    <a:pt x="1377" y="859"/>
                    <a:pt x="1462" y="848"/>
                    <a:pt x="1553" y="828"/>
                  </a:cubicBezTo>
                  <a:lnTo>
                    <a:pt x="1553" y="828"/>
                  </a:lnTo>
                  <a:cubicBezTo>
                    <a:pt x="1472" y="1111"/>
                    <a:pt x="1453" y="1393"/>
                    <a:pt x="1512" y="1654"/>
                  </a:cubicBezTo>
                  <a:cubicBezTo>
                    <a:pt x="1614" y="2119"/>
                    <a:pt x="1936" y="2501"/>
                    <a:pt x="2359" y="2702"/>
                  </a:cubicBezTo>
                  <a:cubicBezTo>
                    <a:pt x="2380" y="2702"/>
                    <a:pt x="2420" y="2683"/>
                    <a:pt x="2440" y="2662"/>
                  </a:cubicBezTo>
                  <a:cubicBezTo>
                    <a:pt x="2399" y="2662"/>
                    <a:pt x="2359" y="2643"/>
                    <a:pt x="2340" y="2622"/>
                  </a:cubicBezTo>
                  <a:cubicBezTo>
                    <a:pt x="2299" y="2602"/>
                    <a:pt x="2278" y="2581"/>
                    <a:pt x="2259" y="2581"/>
                  </a:cubicBezTo>
                  <a:cubicBezTo>
                    <a:pt x="2117" y="2481"/>
                    <a:pt x="1977" y="2360"/>
                    <a:pt x="1875" y="2240"/>
                  </a:cubicBezTo>
                  <a:cubicBezTo>
                    <a:pt x="1875" y="2240"/>
                    <a:pt x="1856" y="2240"/>
                    <a:pt x="1856" y="2219"/>
                  </a:cubicBezTo>
                  <a:cubicBezTo>
                    <a:pt x="1735" y="2057"/>
                    <a:pt x="1633" y="1856"/>
                    <a:pt x="1574" y="1654"/>
                  </a:cubicBezTo>
                  <a:cubicBezTo>
                    <a:pt x="1574" y="1594"/>
                    <a:pt x="1553" y="1554"/>
                    <a:pt x="1553" y="1514"/>
                  </a:cubicBezTo>
                  <a:lnTo>
                    <a:pt x="1553" y="1452"/>
                  </a:lnTo>
                  <a:cubicBezTo>
                    <a:pt x="1533" y="1231"/>
                    <a:pt x="1553" y="1030"/>
                    <a:pt x="1633" y="828"/>
                  </a:cubicBezTo>
                  <a:cubicBezTo>
                    <a:pt x="1896" y="748"/>
                    <a:pt x="2157" y="627"/>
                    <a:pt x="2340" y="425"/>
                  </a:cubicBezTo>
                  <a:cubicBezTo>
                    <a:pt x="2380" y="385"/>
                    <a:pt x="2420" y="323"/>
                    <a:pt x="2440" y="283"/>
                  </a:cubicBezTo>
                  <a:lnTo>
                    <a:pt x="2440" y="223"/>
                  </a:lnTo>
                  <a:lnTo>
                    <a:pt x="2440" y="202"/>
                  </a:lnTo>
                  <a:cubicBezTo>
                    <a:pt x="2420" y="162"/>
                    <a:pt x="2399" y="143"/>
                    <a:pt x="2380" y="102"/>
                  </a:cubicBezTo>
                  <a:cubicBezTo>
                    <a:pt x="2340" y="82"/>
                    <a:pt x="2278" y="62"/>
                    <a:pt x="2219" y="62"/>
                  </a:cubicBezTo>
                  <a:cubicBezTo>
                    <a:pt x="2117" y="62"/>
                    <a:pt x="2036" y="143"/>
                    <a:pt x="1977" y="183"/>
                  </a:cubicBezTo>
                  <a:cubicBezTo>
                    <a:pt x="1794" y="344"/>
                    <a:pt x="1674" y="546"/>
                    <a:pt x="1593" y="767"/>
                  </a:cubicBezTo>
                  <a:cubicBezTo>
                    <a:pt x="1503" y="787"/>
                    <a:pt x="1407" y="797"/>
                    <a:pt x="1314" y="797"/>
                  </a:cubicBezTo>
                  <a:cubicBezTo>
                    <a:pt x="1221" y="797"/>
                    <a:pt x="1130" y="787"/>
                    <a:pt x="1049" y="767"/>
                  </a:cubicBezTo>
                  <a:cubicBezTo>
                    <a:pt x="1009" y="767"/>
                    <a:pt x="988" y="767"/>
                    <a:pt x="969" y="748"/>
                  </a:cubicBezTo>
                  <a:cubicBezTo>
                    <a:pt x="928" y="748"/>
                    <a:pt x="907" y="748"/>
                    <a:pt x="888" y="727"/>
                  </a:cubicBezTo>
                  <a:cubicBezTo>
                    <a:pt x="646" y="646"/>
                    <a:pt x="404" y="506"/>
                    <a:pt x="243" y="304"/>
                  </a:cubicBezTo>
                  <a:cubicBezTo>
                    <a:pt x="222" y="283"/>
                    <a:pt x="222" y="264"/>
                    <a:pt x="203" y="243"/>
                  </a:cubicBezTo>
                  <a:cubicBezTo>
                    <a:pt x="141" y="162"/>
                    <a:pt x="82" y="82"/>
                    <a:pt x="41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3177;p41">
              <a:extLst>
                <a:ext uri="{FF2B5EF4-FFF2-40B4-BE49-F238E27FC236}">
                  <a16:creationId xmlns:a16="http://schemas.microsoft.com/office/drawing/2014/main" id="{127F7FD0-0436-8EE6-C690-42136A3BFC9D}"/>
                </a:ext>
              </a:extLst>
            </p:cNvPr>
            <p:cNvSpPr/>
            <p:nvPr/>
          </p:nvSpPr>
          <p:spPr>
            <a:xfrm>
              <a:off x="4591805" y="4492483"/>
              <a:ext cx="72577" cy="100478"/>
            </a:xfrm>
            <a:custGeom>
              <a:avLst/>
              <a:gdLst/>
              <a:ahLst/>
              <a:cxnLst/>
              <a:rect l="l" t="t" r="r" b="b"/>
              <a:pathLst>
                <a:path w="2622" h="3630" extrusionOk="0">
                  <a:moveTo>
                    <a:pt x="2138" y="1069"/>
                  </a:moveTo>
                  <a:cubicBezTo>
                    <a:pt x="2178" y="1069"/>
                    <a:pt x="2219" y="1069"/>
                    <a:pt x="2238" y="1089"/>
                  </a:cubicBezTo>
                  <a:cubicBezTo>
                    <a:pt x="2157" y="1311"/>
                    <a:pt x="1977" y="1473"/>
                    <a:pt x="1754" y="1573"/>
                  </a:cubicBezTo>
                  <a:lnTo>
                    <a:pt x="1754" y="1553"/>
                  </a:lnTo>
                  <a:cubicBezTo>
                    <a:pt x="1775" y="1432"/>
                    <a:pt x="1815" y="1290"/>
                    <a:pt x="1915" y="1169"/>
                  </a:cubicBezTo>
                  <a:cubicBezTo>
                    <a:pt x="1977" y="1110"/>
                    <a:pt x="2057" y="1069"/>
                    <a:pt x="2138" y="1069"/>
                  </a:cubicBezTo>
                  <a:close/>
                  <a:moveTo>
                    <a:pt x="61" y="0"/>
                  </a:moveTo>
                  <a:lnTo>
                    <a:pt x="1" y="61"/>
                  </a:lnTo>
                  <a:cubicBezTo>
                    <a:pt x="41" y="323"/>
                    <a:pt x="101" y="586"/>
                    <a:pt x="222" y="847"/>
                  </a:cubicBezTo>
                  <a:cubicBezTo>
                    <a:pt x="303" y="1029"/>
                    <a:pt x="424" y="1190"/>
                    <a:pt x="565" y="1311"/>
                  </a:cubicBezTo>
                  <a:lnTo>
                    <a:pt x="565" y="1331"/>
                  </a:lnTo>
                  <a:cubicBezTo>
                    <a:pt x="767" y="1513"/>
                    <a:pt x="988" y="1634"/>
                    <a:pt x="1211" y="1674"/>
                  </a:cubicBezTo>
                  <a:cubicBezTo>
                    <a:pt x="1283" y="1692"/>
                    <a:pt x="1355" y="1702"/>
                    <a:pt x="1425" y="1702"/>
                  </a:cubicBezTo>
                  <a:cubicBezTo>
                    <a:pt x="1512" y="1702"/>
                    <a:pt x="1596" y="1687"/>
                    <a:pt x="1673" y="1653"/>
                  </a:cubicBezTo>
                  <a:lnTo>
                    <a:pt x="1673" y="1653"/>
                  </a:lnTo>
                  <a:cubicBezTo>
                    <a:pt x="1633" y="2057"/>
                    <a:pt x="1694" y="2440"/>
                    <a:pt x="1856" y="2803"/>
                  </a:cubicBezTo>
                  <a:cubicBezTo>
                    <a:pt x="1856" y="2823"/>
                    <a:pt x="1856" y="2844"/>
                    <a:pt x="1875" y="2844"/>
                  </a:cubicBezTo>
                  <a:cubicBezTo>
                    <a:pt x="1896" y="2903"/>
                    <a:pt x="1915" y="2965"/>
                    <a:pt x="1956" y="3024"/>
                  </a:cubicBezTo>
                  <a:cubicBezTo>
                    <a:pt x="2117" y="3307"/>
                    <a:pt x="2340" y="3529"/>
                    <a:pt x="2582" y="3629"/>
                  </a:cubicBezTo>
                  <a:cubicBezTo>
                    <a:pt x="2601" y="3629"/>
                    <a:pt x="2622" y="3610"/>
                    <a:pt x="2622" y="3589"/>
                  </a:cubicBezTo>
                  <a:cubicBezTo>
                    <a:pt x="2541" y="3548"/>
                    <a:pt x="2461" y="3508"/>
                    <a:pt x="2399" y="3448"/>
                  </a:cubicBezTo>
                  <a:lnTo>
                    <a:pt x="2340" y="3387"/>
                  </a:lnTo>
                  <a:cubicBezTo>
                    <a:pt x="2219" y="3287"/>
                    <a:pt x="2117" y="3145"/>
                    <a:pt x="2017" y="2984"/>
                  </a:cubicBezTo>
                  <a:cubicBezTo>
                    <a:pt x="1977" y="2924"/>
                    <a:pt x="1956" y="2863"/>
                    <a:pt x="1936" y="2803"/>
                  </a:cubicBezTo>
                  <a:cubicBezTo>
                    <a:pt x="1915" y="2782"/>
                    <a:pt x="1896" y="2763"/>
                    <a:pt x="1896" y="2742"/>
                  </a:cubicBezTo>
                  <a:cubicBezTo>
                    <a:pt x="1754" y="2400"/>
                    <a:pt x="1694" y="2016"/>
                    <a:pt x="1754" y="1634"/>
                  </a:cubicBezTo>
                  <a:cubicBezTo>
                    <a:pt x="2017" y="1553"/>
                    <a:pt x="2238" y="1352"/>
                    <a:pt x="2319" y="1089"/>
                  </a:cubicBezTo>
                  <a:cubicBezTo>
                    <a:pt x="2319" y="1069"/>
                    <a:pt x="2319" y="1069"/>
                    <a:pt x="2299" y="1069"/>
                  </a:cubicBezTo>
                  <a:lnTo>
                    <a:pt x="2299" y="1049"/>
                  </a:lnTo>
                  <a:cubicBezTo>
                    <a:pt x="2278" y="1049"/>
                    <a:pt x="2278" y="1029"/>
                    <a:pt x="2259" y="1029"/>
                  </a:cubicBezTo>
                  <a:cubicBezTo>
                    <a:pt x="2220" y="1012"/>
                    <a:pt x="2179" y="1005"/>
                    <a:pt x="2139" y="1005"/>
                  </a:cubicBezTo>
                  <a:cubicBezTo>
                    <a:pt x="2033" y="1005"/>
                    <a:pt x="1928" y="1057"/>
                    <a:pt x="1856" y="1129"/>
                  </a:cubicBezTo>
                  <a:cubicBezTo>
                    <a:pt x="1754" y="1250"/>
                    <a:pt x="1714" y="1411"/>
                    <a:pt x="1694" y="1532"/>
                  </a:cubicBezTo>
                  <a:lnTo>
                    <a:pt x="1694" y="1594"/>
                  </a:lnTo>
                  <a:cubicBezTo>
                    <a:pt x="1595" y="1618"/>
                    <a:pt x="1504" y="1635"/>
                    <a:pt x="1410" y="1635"/>
                  </a:cubicBezTo>
                  <a:cubicBezTo>
                    <a:pt x="1352" y="1635"/>
                    <a:pt x="1292" y="1629"/>
                    <a:pt x="1230" y="1613"/>
                  </a:cubicBezTo>
                  <a:cubicBezTo>
                    <a:pt x="1009" y="1573"/>
                    <a:pt x="807" y="1473"/>
                    <a:pt x="625" y="1311"/>
                  </a:cubicBezTo>
                  <a:cubicBezTo>
                    <a:pt x="625" y="1290"/>
                    <a:pt x="606" y="1271"/>
                    <a:pt x="585" y="1250"/>
                  </a:cubicBezTo>
                  <a:cubicBezTo>
                    <a:pt x="464" y="1129"/>
                    <a:pt x="364" y="989"/>
                    <a:pt x="283" y="807"/>
                  </a:cubicBezTo>
                  <a:cubicBezTo>
                    <a:pt x="243" y="726"/>
                    <a:pt x="203" y="626"/>
                    <a:pt x="182" y="524"/>
                  </a:cubicBezTo>
                  <a:cubicBezTo>
                    <a:pt x="162" y="505"/>
                    <a:pt x="162" y="484"/>
                    <a:pt x="162" y="465"/>
                  </a:cubicBezTo>
                  <a:cubicBezTo>
                    <a:pt x="101" y="303"/>
                    <a:pt x="82" y="142"/>
                    <a:pt x="61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3178;p41">
              <a:extLst>
                <a:ext uri="{FF2B5EF4-FFF2-40B4-BE49-F238E27FC236}">
                  <a16:creationId xmlns:a16="http://schemas.microsoft.com/office/drawing/2014/main" id="{93EF7B68-387F-255B-0B38-422700F8C6A8}"/>
                </a:ext>
              </a:extLst>
            </p:cNvPr>
            <p:cNvSpPr/>
            <p:nvPr/>
          </p:nvSpPr>
          <p:spPr>
            <a:xfrm>
              <a:off x="4464576" y="4246500"/>
              <a:ext cx="320341" cy="187421"/>
            </a:xfrm>
            <a:custGeom>
              <a:avLst/>
              <a:gdLst/>
              <a:ahLst/>
              <a:cxnLst/>
              <a:rect l="l" t="t" r="r" b="b"/>
              <a:pathLst>
                <a:path w="11573" h="6771" extrusionOk="0">
                  <a:moveTo>
                    <a:pt x="11539" y="1"/>
                  </a:moveTo>
                  <a:cubicBezTo>
                    <a:pt x="11532" y="1"/>
                    <a:pt x="11522" y="6"/>
                    <a:pt x="11511" y="15"/>
                  </a:cubicBezTo>
                  <a:cubicBezTo>
                    <a:pt x="9032" y="1669"/>
                    <a:pt x="6431" y="3241"/>
                    <a:pt x="3791" y="4652"/>
                  </a:cubicBezTo>
                  <a:cubicBezTo>
                    <a:pt x="3428" y="4854"/>
                    <a:pt x="3024" y="5036"/>
                    <a:pt x="2662" y="5238"/>
                  </a:cubicBezTo>
                  <a:cubicBezTo>
                    <a:pt x="1774" y="5681"/>
                    <a:pt x="866" y="6144"/>
                    <a:pt x="20" y="6709"/>
                  </a:cubicBezTo>
                  <a:cubicBezTo>
                    <a:pt x="20" y="6730"/>
                    <a:pt x="0" y="6749"/>
                    <a:pt x="20" y="6770"/>
                  </a:cubicBezTo>
                  <a:lnTo>
                    <a:pt x="60" y="6770"/>
                  </a:lnTo>
                  <a:cubicBezTo>
                    <a:pt x="907" y="6185"/>
                    <a:pt x="1774" y="5762"/>
                    <a:pt x="2681" y="5298"/>
                  </a:cubicBezTo>
                  <a:cubicBezTo>
                    <a:pt x="3065" y="5096"/>
                    <a:pt x="3447" y="4915"/>
                    <a:pt x="3831" y="4714"/>
                  </a:cubicBezTo>
                  <a:cubicBezTo>
                    <a:pt x="6471" y="3281"/>
                    <a:pt x="9073" y="1730"/>
                    <a:pt x="11552" y="56"/>
                  </a:cubicBezTo>
                  <a:cubicBezTo>
                    <a:pt x="11573" y="56"/>
                    <a:pt x="11573" y="36"/>
                    <a:pt x="11552" y="15"/>
                  </a:cubicBezTo>
                  <a:cubicBezTo>
                    <a:pt x="11552" y="6"/>
                    <a:pt x="11547" y="1"/>
                    <a:pt x="11539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3179;p41">
              <a:extLst>
                <a:ext uri="{FF2B5EF4-FFF2-40B4-BE49-F238E27FC236}">
                  <a16:creationId xmlns:a16="http://schemas.microsoft.com/office/drawing/2014/main" id="{6E382A57-0DD6-281D-0F56-269E2E77A8C5}"/>
                </a:ext>
              </a:extLst>
            </p:cNvPr>
            <p:cNvSpPr/>
            <p:nvPr/>
          </p:nvSpPr>
          <p:spPr>
            <a:xfrm>
              <a:off x="4484674" y="4258653"/>
              <a:ext cx="300245" cy="188058"/>
            </a:xfrm>
            <a:custGeom>
              <a:avLst/>
              <a:gdLst/>
              <a:ahLst/>
              <a:cxnLst/>
              <a:rect l="l" t="t" r="r" b="b"/>
              <a:pathLst>
                <a:path w="10847" h="6794" extrusionOk="0">
                  <a:moveTo>
                    <a:pt x="10785" y="1"/>
                  </a:moveTo>
                  <a:cubicBezTo>
                    <a:pt x="10363" y="302"/>
                    <a:pt x="9898" y="584"/>
                    <a:pt x="9414" y="907"/>
                  </a:cubicBezTo>
                  <a:cubicBezTo>
                    <a:pt x="7097" y="2420"/>
                    <a:pt x="4476" y="4154"/>
                    <a:pt x="2218" y="5342"/>
                  </a:cubicBezTo>
                  <a:lnTo>
                    <a:pt x="2137" y="5383"/>
                  </a:lnTo>
                  <a:cubicBezTo>
                    <a:pt x="1390" y="5767"/>
                    <a:pt x="645" y="6170"/>
                    <a:pt x="19" y="6734"/>
                  </a:cubicBezTo>
                  <a:cubicBezTo>
                    <a:pt x="0" y="6754"/>
                    <a:pt x="0" y="6775"/>
                    <a:pt x="19" y="6794"/>
                  </a:cubicBezTo>
                  <a:lnTo>
                    <a:pt x="60" y="6794"/>
                  </a:lnTo>
                  <a:cubicBezTo>
                    <a:pt x="665" y="6229"/>
                    <a:pt x="1431" y="5826"/>
                    <a:pt x="2156" y="5444"/>
                  </a:cubicBezTo>
                  <a:lnTo>
                    <a:pt x="2258" y="5383"/>
                  </a:lnTo>
                  <a:cubicBezTo>
                    <a:pt x="4516" y="4194"/>
                    <a:pt x="7137" y="2480"/>
                    <a:pt x="9455" y="968"/>
                  </a:cubicBezTo>
                  <a:cubicBezTo>
                    <a:pt x="9939" y="646"/>
                    <a:pt x="10382" y="343"/>
                    <a:pt x="10826" y="60"/>
                  </a:cubicBezTo>
                  <a:cubicBezTo>
                    <a:pt x="10847" y="60"/>
                    <a:pt x="10847" y="41"/>
                    <a:pt x="10847" y="20"/>
                  </a:cubicBezTo>
                  <a:cubicBezTo>
                    <a:pt x="10826" y="1"/>
                    <a:pt x="10806" y="1"/>
                    <a:pt x="10785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3180;p41">
              <a:extLst>
                <a:ext uri="{FF2B5EF4-FFF2-40B4-BE49-F238E27FC236}">
                  <a16:creationId xmlns:a16="http://schemas.microsoft.com/office/drawing/2014/main" id="{EAA8ED6C-CE80-CB96-9E90-FE727C4B27D2}"/>
                </a:ext>
              </a:extLst>
            </p:cNvPr>
            <p:cNvSpPr/>
            <p:nvPr/>
          </p:nvSpPr>
          <p:spPr>
            <a:xfrm>
              <a:off x="4525948" y="4272051"/>
              <a:ext cx="259500" cy="161291"/>
            </a:xfrm>
            <a:custGeom>
              <a:avLst/>
              <a:gdLst/>
              <a:ahLst/>
              <a:cxnLst/>
              <a:rect l="l" t="t" r="r" b="b"/>
              <a:pathLst>
                <a:path w="9375" h="5827" extrusionOk="0">
                  <a:moveTo>
                    <a:pt x="9315" y="0"/>
                  </a:moveTo>
                  <a:cubicBezTo>
                    <a:pt x="6331" y="2157"/>
                    <a:pt x="3106" y="4154"/>
                    <a:pt x="20" y="5766"/>
                  </a:cubicBezTo>
                  <a:cubicBezTo>
                    <a:pt x="20" y="5766"/>
                    <a:pt x="1" y="5786"/>
                    <a:pt x="20" y="5807"/>
                  </a:cubicBezTo>
                  <a:lnTo>
                    <a:pt x="41" y="5826"/>
                  </a:lnTo>
                  <a:lnTo>
                    <a:pt x="61" y="5826"/>
                  </a:lnTo>
                  <a:cubicBezTo>
                    <a:pt x="3146" y="4194"/>
                    <a:pt x="6351" y="2218"/>
                    <a:pt x="9356" y="60"/>
                  </a:cubicBezTo>
                  <a:cubicBezTo>
                    <a:pt x="9375" y="60"/>
                    <a:pt x="9375" y="41"/>
                    <a:pt x="9356" y="20"/>
                  </a:cubicBezTo>
                  <a:cubicBezTo>
                    <a:pt x="9356" y="0"/>
                    <a:pt x="9335" y="0"/>
                    <a:pt x="9315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3181;p41">
              <a:extLst>
                <a:ext uri="{FF2B5EF4-FFF2-40B4-BE49-F238E27FC236}">
                  <a16:creationId xmlns:a16="http://schemas.microsoft.com/office/drawing/2014/main" id="{742FD2CA-C101-D538-A775-1B9BE605DC56}"/>
                </a:ext>
              </a:extLst>
            </p:cNvPr>
            <p:cNvSpPr/>
            <p:nvPr/>
          </p:nvSpPr>
          <p:spPr>
            <a:xfrm>
              <a:off x="4501948" y="4286556"/>
              <a:ext cx="282391" cy="180833"/>
            </a:xfrm>
            <a:custGeom>
              <a:avLst/>
              <a:gdLst/>
              <a:ahLst/>
              <a:cxnLst/>
              <a:rect l="l" t="t" r="r" b="b"/>
              <a:pathLst>
                <a:path w="10202" h="6533" extrusionOk="0">
                  <a:moveTo>
                    <a:pt x="10142" y="1"/>
                  </a:moveTo>
                  <a:cubicBezTo>
                    <a:pt x="6957" y="2420"/>
                    <a:pt x="3549" y="4597"/>
                    <a:pt x="21" y="6471"/>
                  </a:cubicBezTo>
                  <a:cubicBezTo>
                    <a:pt x="21" y="6471"/>
                    <a:pt x="0" y="6492"/>
                    <a:pt x="21" y="6512"/>
                  </a:cubicBezTo>
                  <a:cubicBezTo>
                    <a:pt x="21" y="6533"/>
                    <a:pt x="41" y="6533"/>
                    <a:pt x="41" y="6533"/>
                  </a:cubicBezTo>
                  <a:lnTo>
                    <a:pt x="62" y="6533"/>
                  </a:lnTo>
                  <a:cubicBezTo>
                    <a:pt x="3589" y="4638"/>
                    <a:pt x="6997" y="2480"/>
                    <a:pt x="10182" y="60"/>
                  </a:cubicBezTo>
                  <a:cubicBezTo>
                    <a:pt x="10202" y="60"/>
                    <a:pt x="10202" y="41"/>
                    <a:pt x="10202" y="20"/>
                  </a:cubicBezTo>
                  <a:cubicBezTo>
                    <a:pt x="10182" y="1"/>
                    <a:pt x="10161" y="1"/>
                    <a:pt x="10142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3182;p41">
              <a:extLst>
                <a:ext uri="{FF2B5EF4-FFF2-40B4-BE49-F238E27FC236}">
                  <a16:creationId xmlns:a16="http://schemas.microsoft.com/office/drawing/2014/main" id="{A291DA1A-49A9-9FC3-AC6C-D106729EF7EF}"/>
                </a:ext>
              </a:extLst>
            </p:cNvPr>
            <p:cNvSpPr/>
            <p:nvPr/>
          </p:nvSpPr>
          <p:spPr>
            <a:xfrm>
              <a:off x="4511443" y="4298985"/>
              <a:ext cx="276828" cy="188501"/>
            </a:xfrm>
            <a:custGeom>
              <a:avLst/>
              <a:gdLst/>
              <a:ahLst/>
              <a:cxnLst/>
              <a:rect l="l" t="t" r="r" b="b"/>
              <a:pathLst>
                <a:path w="10001" h="6810" extrusionOk="0">
                  <a:moveTo>
                    <a:pt x="9973" y="0"/>
                  </a:moveTo>
                  <a:cubicBezTo>
                    <a:pt x="9965" y="0"/>
                    <a:pt x="9960" y="5"/>
                    <a:pt x="9960" y="15"/>
                  </a:cubicBezTo>
                  <a:cubicBezTo>
                    <a:pt x="6915" y="2616"/>
                    <a:pt x="3568" y="4893"/>
                    <a:pt x="20" y="6748"/>
                  </a:cubicBezTo>
                  <a:cubicBezTo>
                    <a:pt x="1" y="6769"/>
                    <a:pt x="1" y="6789"/>
                    <a:pt x="1" y="6789"/>
                  </a:cubicBezTo>
                  <a:cubicBezTo>
                    <a:pt x="20" y="6810"/>
                    <a:pt x="20" y="6810"/>
                    <a:pt x="41" y="6810"/>
                  </a:cubicBezTo>
                  <a:cubicBezTo>
                    <a:pt x="3609" y="4955"/>
                    <a:pt x="6955" y="2676"/>
                    <a:pt x="10001" y="55"/>
                  </a:cubicBezTo>
                  <a:lnTo>
                    <a:pt x="10001" y="15"/>
                  </a:lnTo>
                  <a:cubicBezTo>
                    <a:pt x="9990" y="5"/>
                    <a:pt x="9980" y="0"/>
                    <a:pt x="9973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3183;p41">
              <a:extLst>
                <a:ext uri="{FF2B5EF4-FFF2-40B4-BE49-F238E27FC236}">
                  <a16:creationId xmlns:a16="http://schemas.microsoft.com/office/drawing/2014/main" id="{5D258F64-FAF3-2F8B-FEEC-54191B1DCCB3}"/>
                </a:ext>
              </a:extLst>
            </p:cNvPr>
            <p:cNvSpPr/>
            <p:nvPr/>
          </p:nvSpPr>
          <p:spPr>
            <a:xfrm>
              <a:off x="4521491" y="4309006"/>
              <a:ext cx="265091" cy="197995"/>
            </a:xfrm>
            <a:custGeom>
              <a:avLst/>
              <a:gdLst/>
              <a:ahLst/>
              <a:cxnLst/>
              <a:rect l="l" t="t" r="r" b="b"/>
              <a:pathLst>
                <a:path w="9577" h="7153" extrusionOk="0">
                  <a:moveTo>
                    <a:pt x="9544" y="1"/>
                  </a:moveTo>
                  <a:cubicBezTo>
                    <a:pt x="9536" y="1"/>
                    <a:pt x="9526" y="6"/>
                    <a:pt x="9517" y="15"/>
                  </a:cubicBezTo>
                  <a:cubicBezTo>
                    <a:pt x="7963" y="1448"/>
                    <a:pt x="6331" y="2798"/>
                    <a:pt x="4657" y="4069"/>
                  </a:cubicBezTo>
                  <a:cubicBezTo>
                    <a:pt x="3205" y="5177"/>
                    <a:pt x="1754" y="6206"/>
                    <a:pt x="41" y="6789"/>
                  </a:cubicBezTo>
                  <a:cubicBezTo>
                    <a:pt x="20" y="6789"/>
                    <a:pt x="1" y="6810"/>
                    <a:pt x="20" y="6830"/>
                  </a:cubicBezTo>
                  <a:cubicBezTo>
                    <a:pt x="20" y="6851"/>
                    <a:pt x="41" y="6851"/>
                    <a:pt x="60" y="6851"/>
                  </a:cubicBezTo>
                  <a:cubicBezTo>
                    <a:pt x="1794" y="6265"/>
                    <a:pt x="3226" y="5217"/>
                    <a:pt x="4697" y="4128"/>
                  </a:cubicBezTo>
                  <a:cubicBezTo>
                    <a:pt x="6089" y="3061"/>
                    <a:pt x="7460" y="1951"/>
                    <a:pt x="8791" y="762"/>
                  </a:cubicBezTo>
                  <a:lnTo>
                    <a:pt x="8791" y="762"/>
                  </a:lnTo>
                  <a:cubicBezTo>
                    <a:pt x="8044" y="1548"/>
                    <a:pt x="7299" y="2314"/>
                    <a:pt x="6592" y="3080"/>
                  </a:cubicBezTo>
                  <a:cubicBezTo>
                    <a:pt x="5323" y="4391"/>
                    <a:pt x="4033" y="5781"/>
                    <a:pt x="2681" y="7112"/>
                  </a:cubicBezTo>
                  <a:cubicBezTo>
                    <a:pt x="2662" y="7112"/>
                    <a:pt x="2662" y="7133"/>
                    <a:pt x="2681" y="7152"/>
                  </a:cubicBezTo>
                  <a:lnTo>
                    <a:pt x="2722" y="7152"/>
                  </a:lnTo>
                  <a:cubicBezTo>
                    <a:pt x="4073" y="5822"/>
                    <a:pt x="5383" y="4451"/>
                    <a:pt x="6633" y="3120"/>
                  </a:cubicBezTo>
                  <a:cubicBezTo>
                    <a:pt x="7581" y="2112"/>
                    <a:pt x="8568" y="1085"/>
                    <a:pt x="9557" y="56"/>
                  </a:cubicBezTo>
                  <a:cubicBezTo>
                    <a:pt x="9576" y="56"/>
                    <a:pt x="9576" y="36"/>
                    <a:pt x="9557" y="15"/>
                  </a:cubicBezTo>
                  <a:cubicBezTo>
                    <a:pt x="9557" y="6"/>
                    <a:pt x="9552" y="1"/>
                    <a:pt x="9544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3184;p41">
              <a:extLst>
                <a:ext uri="{FF2B5EF4-FFF2-40B4-BE49-F238E27FC236}">
                  <a16:creationId xmlns:a16="http://schemas.microsoft.com/office/drawing/2014/main" id="{98D2CB08-6CE8-3630-0E85-42C72580A6CD}"/>
                </a:ext>
              </a:extLst>
            </p:cNvPr>
            <p:cNvSpPr/>
            <p:nvPr/>
          </p:nvSpPr>
          <p:spPr>
            <a:xfrm>
              <a:off x="4606864" y="4322958"/>
              <a:ext cx="185871" cy="206354"/>
            </a:xfrm>
            <a:custGeom>
              <a:avLst/>
              <a:gdLst/>
              <a:ahLst/>
              <a:cxnLst/>
              <a:rect l="l" t="t" r="r" b="b"/>
              <a:pathLst>
                <a:path w="6715" h="7455" extrusionOk="0">
                  <a:moveTo>
                    <a:pt x="6684" y="1"/>
                  </a:moveTo>
                  <a:cubicBezTo>
                    <a:pt x="6674" y="1"/>
                    <a:pt x="6664" y="6"/>
                    <a:pt x="6654" y="16"/>
                  </a:cubicBezTo>
                  <a:cubicBezTo>
                    <a:pt x="4396" y="2415"/>
                    <a:pt x="2178" y="4915"/>
                    <a:pt x="21" y="7414"/>
                  </a:cubicBezTo>
                  <a:cubicBezTo>
                    <a:pt x="0" y="7414"/>
                    <a:pt x="0" y="7435"/>
                    <a:pt x="21" y="7455"/>
                  </a:cubicBezTo>
                  <a:lnTo>
                    <a:pt x="62" y="7455"/>
                  </a:lnTo>
                  <a:cubicBezTo>
                    <a:pt x="2218" y="4955"/>
                    <a:pt x="4457" y="2476"/>
                    <a:pt x="6715" y="57"/>
                  </a:cubicBezTo>
                  <a:lnTo>
                    <a:pt x="6715" y="16"/>
                  </a:lnTo>
                  <a:cubicBezTo>
                    <a:pt x="6704" y="6"/>
                    <a:pt x="6694" y="1"/>
                    <a:pt x="6684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3185;p41">
              <a:extLst>
                <a:ext uri="{FF2B5EF4-FFF2-40B4-BE49-F238E27FC236}">
                  <a16:creationId xmlns:a16="http://schemas.microsoft.com/office/drawing/2014/main" id="{0A9B0931-888B-44C4-8165-3EE4368A2047}"/>
                </a:ext>
              </a:extLst>
            </p:cNvPr>
            <p:cNvSpPr/>
            <p:nvPr/>
          </p:nvSpPr>
          <p:spPr>
            <a:xfrm>
              <a:off x="4653730" y="4338598"/>
              <a:ext cx="139563" cy="183491"/>
            </a:xfrm>
            <a:custGeom>
              <a:avLst/>
              <a:gdLst/>
              <a:ahLst/>
              <a:cxnLst/>
              <a:rect l="l" t="t" r="r" b="b"/>
              <a:pathLst>
                <a:path w="5042" h="6629" extrusionOk="0">
                  <a:moveTo>
                    <a:pt x="4991" y="0"/>
                  </a:moveTo>
                  <a:cubicBezTo>
                    <a:pt x="4981" y="0"/>
                    <a:pt x="4971" y="5"/>
                    <a:pt x="4961" y="16"/>
                  </a:cubicBezTo>
                  <a:cubicBezTo>
                    <a:pt x="3127" y="2274"/>
                    <a:pt x="1514" y="4511"/>
                    <a:pt x="22" y="6588"/>
                  </a:cubicBezTo>
                  <a:cubicBezTo>
                    <a:pt x="1" y="6588"/>
                    <a:pt x="22" y="6608"/>
                    <a:pt x="22" y="6628"/>
                  </a:cubicBezTo>
                  <a:lnTo>
                    <a:pt x="82" y="6628"/>
                  </a:lnTo>
                  <a:cubicBezTo>
                    <a:pt x="1554" y="4551"/>
                    <a:pt x="3186" y="2314"/>
                    <a:pt x="5022" y="56"/>
                  </a:cubicBezTo>
                  <a:cubicBezTo>
                    <a:pt x="5041" y="35"/>
                    <a:pt x="5022" y="16"/>
                    <a:pt x="5022" y="16"/>
                  </a:cubicBezTo>
                  <a:cubicBezTo>
                    <a:pt x="5011" y="5"/>
                    <a:pt x="5001" y="0"/>
                    <a:pt x="4991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3186;p41">
              <a:extLst>
                <a:ext uri="{FF2B5EF4-FFF2-40B4-BE49-F238E27FC236}">
                  <a16:creationId xmlns:a16="http://schemas.microsoft.com/office/drawing/2014/main" id="{E0C1EC2A-E678-5CF0-93FD-3AE626D6937B}"/>
                </a:ext>
              </a:extLst>
            </p:cNvPr>
            <p:cNvSpPr/>
            <p:nvPr/>
          </p:nvSpPr>
          <p:spPr>
            <a:xfrm>
              <a:off x="4643156" y="4356287"/>
              <a:ext cx="157416" cy="214908"/>
            </a:xfrm>
            <a:custGeom>
              <a:avLst/>
              <a:gdLst/>
              <a:ahLst/>
              <a:cxnLst/>
              <a:rect l="l" t="t" r="r" b="b"/>
              <a:pathLst>
                <a:path w="5687" h="7764" extrusionOk="0">
                  <a:moveTo>
                    <a:pt x="5625" y="1"/>
                  </a:moveTo>
                  <a:cubicBezTo>
                    <a:pt x="3670" y="2240"/>
                    <a:pt x="1835" y="4759"/>
                    <a:pt x="1" y="7723"/>
                  </a:cubicBezTo>
                  <a:cubicBezTo>
                    <a:pt x="1" y="7743"/>
                    <a:pt x="1" y="7764"/>
                    <a:pt x="20" y="7764"/>
                  </a:cubicBezTo>
                  <a:lnTo>
                    <a:pt x="60" y="7764"/>
                  </a:lnTo>
                  <a:cubicBezTo>
                    <a:pt x="1896" y="4799"/>
                    <a:pt x="3730" y="2280"/>
                    <a:pt x="5665" y="62"/>
                  </a:cubicBezTo>
                  <a:cubicBezTo>
                    <a:pt x="5686" y="41"/>
                    <a:pt x="5686" y="22"/>
                    <a:pt x="5665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3187;p41">
              <a:extLst>
                <a:ext uri="{FF2B5EF4-FFF2-40B4-BE49-F238E27FC236}">
                  <a16:creationId xmlns:a16="http://schemas.microsoft.com/office/drawing/2014/main" id="{A43B9278-9743-7358-479F-C2C5FBE8A8B9}"/>
                </a:ext>
              </a:extLst>
            </p:cNvPr>
            <p:cNvSpPr/>
            <p:nvPr/>
          </p:nvSpPr>
          <p:spPr>
            <a:xfrm>
              <a:off x="4655973" y="4367609"/>
              <a:ext cx="152932" cy="220859"/>
            </a:xfrm>
            <a:custGeom>
              <a:avLst/>
              <a:gdLst/>
              <a:ahLst/>
              <a:cxnLst/>
              <a:rect l="l" t="t" r="r" b="b"/>
              <a:pathLst>
                <a:path w="5525" h="7979" extrusionOk="0">
                  <a:moveTo>
                    <a:pt x="5492" y="0"/>
                  </a:moveTo>
                  <a:cubicBezTo>
                    <a:pt x="5485" y="0"/>
                    <a:pt x="5475" y="6"/>
                    <a:pt x="5465" y="16"/>
                  </a:cubicBezTo>
                  <a:cubicBezTo>
                    <a:pt x="3530" y="2556"/>
                    <a:pt x="1694" y="5218"/>
                    <a:pt x="1" y="7938"/>
                  </a:cubicBezTo>
                  <a:cubicBezTo>
                    <a:pt x="1" y="7959"/>
                    <a:pt x="1" y="7979"/>
                    <a:pt x="22" y="7979"/>
                  </a:cubicBezTo>
                  <a:lnTo>
                    <a:pt x="41" y="7979"/>
                  </a:lnTo>
                  <a:cubicBezTo>
                    <a:pt x="41" y="7979"/>
                    <a:pt x="62" y="7979"/>
                    <a:pt x="62" y="7959"/>
                  </a:cubicBezTo>
                  <a:cubicBezTo>
                    <a:pt x="1734" y="5258"/>
                    <a:pt x="3570" y="2597"/>
                    <a:pt x="5525" y="56"/>
                  </a:cubicBezTo>
                  <a:cubicBezTo>
                    <a:pt x="5525" y="35"/>
                    <a:pt x="5525" y="16"/>
                    <a:pt x="5505" y="16"/>
                  </a:cubicBezTo>
                  <a:cubicBezTo>
                    <a:pt x="5505" y="6"/>
                    <a:pt x="5500" y="0"/>
                    <a:pt x="5492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3188;p41">
              <a:extLst>
                <a:ext uri="{FF2B5EF4-FFF2-40B4-BE49-F238E27FC236}">
                  <a16:creationId xmlns:a16="http://schemas.microsoft.com/office/drawing/2014/main" id="{400EB033-DF46-21AC-35ED-99B0E29EB251}"/>
                </a:ext>
              </a:extLst>
            </p:cNvPr>
            <p:cNvSpPr/>
            <p:nvPr/>
          </p:nvSpPr>
          <p:spPr>
            <a:xfrm>
              <a:off x="5046655" y="3417975"/>
              <a:ext cx="518474" cy="570789"/>
            </a:xfrm>
            <a:custGeom>
              <a:avLst/>
              <a:gdLst/>
              <a:ahLst/>
              <a:cxnLst/>
              <a:rect l="l" t="t" r="r" b="b"/>
              <a:pathLst>
                <a:path w="18731" h="20621" extrusionOk="0">
                  <a:moveTo>
                    <a:pt x="11716" y="0"/>
                  </a:moveTo>
                  <a:cubicBezTo>
                    <a:pt x="10069" y="0"/>
                    <a:pt x="8531" y="765"/>
                    <a:pt x="7118" y="1559"/>
                  </a:cubicBezTo>
                  <a:cubicBezTo>
                    <a:pt x="6169" y="2104"/>
                    <a:pt x="5202" y="2629"/>
                    <a:pt x="4274" y="3233"/>
                  </a:cubicBezTo>
                  <a:cubicBezTo>
                    <a:pt x="3932" y="3454"/>
                    <a:pt x="3589" y="3696"/>
                    <a:pt x="3247" y="3938"/>
                  </a:cubicBezTo>
                  <a:cubicBezTo>
                    <a:pt x="2137" y="4766"/>
                    <a:pt x="1089" y="5733"/>
                    <a:pt x="242" y="6841"/>
                  </a:cubicBezTo>
                  <a:lnTo>
                    <a:pt x="0" y="7145"/>
                  </a:lnTo>
                  <a:lnTo>
                    <a:pt x="81" y="7225"/>
                  </a:lnTo>
                  <a:cubicBezTo>
                    <a:pt x="355" y="7476"/>
                    <a:pt x="717" y="7579"/>
                    <a:pt x="1091" y="7579"/>
                  </a:cubicBezTo>
                  <a:cubicBezTo>
                    <a:pt x="1407" y="7579"/>
                    <a:pt x="1731" y="7506"/>
                    <a:pt x="2016" y="7386"/>
                  </a:cubicBezTo>
                  <a:cubicBezTo>
                    <a:pt x="2642" y="7124"/>
                    <a:pt x="3186" y="6661"/>
                    <a:pt x="3790" y="6357"/>
                  </a:cubicBezTo>
                  <a:cubicBezTo>
                    <a:pt x="4396" y="6045"/>
                    <a:pt x="5078" y="5889"/>
                    <a:pt x="5761" y="5889"/>
                  </a:cubicBezTo>
                  <a:cubicBezTo>
                    <a:pt x="6489" y="5889"/>
                    <a:pt x="7219" y="6065"/>
                    <a:pt x="7863" y="6419"/>
                  </a:cubicBezTo>
                  <a:cubicBezTo>
                    <a:pt x="9094" y="7083"/>
                    <a:pt x="9960" y="8394"/>
                    <a:pt x="10102" y="9806"/>
                  </a:cubicBezTo>
                  <a:cubicBezTo>
                    <a:pt x="10161" y="10470"/>
                    <a:pt x="10102" y="11015"/>
                    <a:pt x="9981" y="11680"/>
                  </a:cubicBezTo>
                  <a:cubicBezTo>
                    <a:pt x="9940" y="11943"/>
                    <a:pt x="9879" y="12204"/>
                    <a:pt x="9718" y="12427"/>
                  </a:cubicBezTo>
                  <a:cubicBezTo>
                    <a:pt x="9565" y="12636"/>
                    <a:pt x="9341" y="12791"/>
                    <a:pt x="9078" y="12791"/>
                  </a:cubicBezTo>
                  <a:cubicBezTo>
                    <a:pt x="9063" y="12791"/>
                    <a:pt x="9048" y="12791"/>
                    <a:pt x="9032" y="12790"/>
                  </a:cubicBezTo>
                  <a:cubicBezTo>
                    <a:pt x="8710" y="12749"/>
                    <a:pt x="8468" y="12446"/>
                    <a:pt x="8266" y="12164"/>
                  </a:cubicBezTo>
                  <a:lnTo>
                    <a:pt x="8266" y="12164"/>
                  </a:lnTo>
                  <a:cubicBezTo>
                    <a:pt x="8347" y="12688"/>
                    <a:pt x="8368" y="13293"/>
                    <a:pt x="8126" y="13777"/>
                  </a:cubicBezTo>
                  <a:cubicBezTo>
                    <a:pt x="8045" y="13898"/>
                    <a:pt x="7984" y="14019"/>
                    <a:pt x="7903" y="14139"/>
                  </a:cubicBezTo>
                  <a:cubicBezTo>
                    <a:pt x="7803" y="14322"/>
                    <a:pt x="7682" y="14483"/>
                    <a:pt x="7540" y="14623"/>
                  </a:cubicBezTo>
                  <a:cubicBezTo>
                    <a:pt x="7274" y="14909"/>
                    <a:pt x="6884" y="15069"/>
                    <a:pt x="6485" y="15069"/>
                  </a:cubicBezTo>
                  <a:cubicBezTo>
                    <a:pt x="6460" y="15069"/>
                    <a:pt x="6436" y="15068"/>
                    <a:pt x="6411" y="15067"/>
                  </a:cubicBezTo>
                  <a:cubicBezTo>
                    <a:pt x="5989" y="15048"/>
                    <a:pt x="5586" y="14846"/>
                    <a:pt x="5303" y="14523"/>
                  </a:cubicBezTo>
                  <a:lnTo>
                    <a:pt x="5303" y="14523"/>
                  </a:lnTo>
                  <a:cubicBezTo>
                    <a:pt x="4900" y="15209"/>
                    <a:pt x="5121" y="16156"/>
                    <a:pt x="5645" y="16760"/>
                  </a:cubicBezTo>
                  <a:cubicBezTo>
                    <a:pt x="6190" y="17346"/>
                    <a:pt x="6976" y="17647"/>
                    <a:pt x="7782" y="17728"/>
                  </a:cubicBezTo>
                  <a:cubicBezTo>
                    <a:pt x="7944" y="17750"/>
                    <a:pt x="8106" y="17761"/>
                    <a:pt x="8268" y="17761"/>
                  </a:cubicBezTo>
                  <a:cubicBezTo>
                    <a:pt x="8715" y="17761"/>
                    <a:pt x="9158" y="17674"/>
                    <a:pt x="9556" y="17467"/>
                  </a:cubicBezTo>
                  <a:lnTo>
                    <a:pt x="9556" y="17467"/>
                  </a:lnTo>
                  <a:cubicBezTo>
                    <a:pt x="9476" y="18072"/>
                    <a:pt x="9556" y="18717"/>
                    <a:pt x="9879" y="19241"/>
                  </a:cubicBezTo>
                  <a:cubicBezTo>
                    <a:pt x="10202" y="19744"/>
                    <a:pt x="10706" y="20147"/>
                    <a:pt x="11271" y="20330"/>
                  </a:cubicBezTo>
                  <a:cubicBezTo>
                    <a:pt x="11488" y="20389"/>
                    <a:pt x="11719" y="20428"/>
                    <a:pt x="11947" y="20428"/>
                  </a:cubicBezTo>
                  <a:cubicBezTo>
                    <a:pt x="12101" y="20428"/>
                    <a:pt x="12254" y="20410"/>
                    <a:pt x="12400" y="20370"/>
                  </a:cubicBezTo>
                  <a:cubicBezTo>
                    <a:pt x="12924" y="20209"/>
                    <a:pt x="13306" y="19765"/>
                    <a:pt x="13669" y="19341"/>
                  </a:cubicBezTo>
                  <a:cubicBezTo>
                    <a:pt x="14115" y="20185"/>
                    <a:pt x="15132" y="20621"/>
                    <a:pt x="16116" y="20621"/>
                  </a:cubicBezTo>
                  <a:cubicBezTo>
                    <a:pt x="16426" y="20621"/>
                    <a:pt x="16732" y="20578"/>
                    <a:pt x="17016" y="20491"/>
                  </a:cubicBezTo>
                  <a:cubicBezTo>
                    <a:pt x="17682" y="20289"/>
                    <a:pt x="18266" y="19886"/>
                    <a:pt x="18730" y="19381"/>
                  </a:cubicBezTo>
                  <a:cubicBezTo>
                    <a:pt x="18629" y="19039"/>
                    <a:pt x="18548" y="18696"/>
                    <a:pt x="18448" y="18373"/>
                  </a:cubicBezTo>
                  <a:cubicBezTo>
                    <a:pt x="18166" y="17507"/>
                    <a:pt x="17822" y="16680"/>
                    <a:pt x="17298" y="15935"/>
                  </a:cubicBezTo>
                  <a:cubicBezTo>
                    <a:pt x="17158" y="15752"/>
                    <a:pt x="16371" y="15067"/>
                    <a:pt x="16351" y="14865"/>
                  </a:cubicBezTo>
                  <a:cubicBezTo>
                    <a:pt x="15827" y="6317"/>
                    <a:pt x="12682" y="5511"/>
                    <a:pt x="12682" y="5511"/>
                  </a:cubicBezTo>
                  <a:cubicBezTo>
                    <a:pt x="12682" y="5511"/>
                    <a:pt x="14234" y="5209"/>
                    <a:pt x="14234" y="4403"/>
                  </a:cubicBezTo>
                  <a:cubicBezTo>
                    <a:pt x="14234" y="3882"/>
                    <a:pt x="13526" y="3799"/>
                    <a:pt x="13041" y="3799"/>
                  </a:cubicBezTo>
                  <a:cubicBezTo>
                    <a:pt x="12813" y="3799"/>
                    <a:pt x="12634" y="3817"/>
                    <a:pt x="12602" y="3817"/>
                  </a:cubicBezTo>
                  <a:cubicBezTo>
                    <a:pt x="12702" y="3758"/>
                    <a:pt x="14618" y="2467"/>
                    <a:pt x="14193" y="1822"/>
                  </a:cubicBezTo>
                  <a:cubicBezTo>
                    <a:pt x="14090" y="1671"/>
                    <a:pt x="13875" y="1613"/>
                    <a:pt x="13606" y="1613"/>
                  </a:cubicBezTo>
                  <a:cubicBezTo>
                    <a:pt x="12726" y="1613"/>
                    <a:pt x="11262" y="2235"/>
                    <a:pt x="11169" y="2266"/>
                  </a:cubicBezTo>
                  <a:cubicBezTo>
                    <a:pt x="11231" y="2225"/>
                    <a:pt x="11734" y="1862"/>
                    <a:pt x="12360" y="1035"/>
                  </a:cubicBezTo>
                  <a:cubicBezTo>
                    <a:pt x="13024" y="148"/>
                    <a:pt x="12419" y="48"/>
                    <a:pt x="12419" y="48"/>
                  </a:cubicBezTo>
                  <a:cubicBezTo>
                    <a:pt x="12183" y="15"/>
                    <a:pt x="11948" y="0"/>
                    <a:pt x="11716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3189;p41">
              <a:extLst>
                <a:ext uri="{FF2B5EF4-FFF2-40B4-BE49-F238E27FC236}">
                  <a16:creationId xmlns:a16="http://schemas.microsoft.com/office/drawing/2014/main" id="{31B512FE-D4DA-032E-F643-EBCDCBB6D772}"/>
                </a:ext>
              </a:extLst>
            </p:cNvPr>
            <p:cNvSpPr/>
            <p:nvPr/>
          </p:nvSpPr>
          <p:spPr>
            <a:xfrm>
              <a:off x="4746383" y="4002482"/>
              <a:ext cx="241120" cy="367203"/>
            </a:xfrm>
            <a:custGeom>
              <a:avLst/>
              <a:gdLst/>
              <a:ahLst/>
              <a:cxnLst/>
              <a:rect l="l" t="t" r="r" b="b"/>
              <a:pathLst>
                <a:path w="8711" h="13266" extrusionOk="0">
                  <a:moveTo>
                    <a:pt x="7078" y="0"/>
                  </a:moveTo>
                  <a:cubicBezTo>
                    <a:pt x="5909" y="0"/>
                    <a:pt x="4860" y="707"/>
                    <a:pt x="3952" y="1473"/>
                  </a:cubicBezTo>
                  <a:cubicBezTo>
                    <a:pt x="2420" y="2763"/>
                    <a:pt x="1089" y="4314"/>
                    <a:pt x="323" y="6150"/>
                  </a:cubicBezTo>
                  <a:cubicBezTo>
                    <a:pt x="202" y="6451"/>
                    <a:pt x="102" y="6734"/>
                    <a:pt x="1" y="7037"/>
                  </a:cubicBezTo>
                  <a:lnTo>
                    <a:pt x="1" y="7580"/>
                  </a:lnTo>
                  <a:cubicBezTo>
                    <a:pt x="41" y="8489"/>
                    <a:pt x="162" y="9416"/>
                    <a:pt x="364" y="10303"/>
                  </a:cubicBezTo>
                  <a:cubicBezTo>
                    <a:pt x="586" y="11271"/>
                    <a:pt x="888" y="12217"/>
                    <a:pt x="1331" y="13085"/>
                  </a:cubicBezTo>
                  <a:lnTo>
                    <a:pt x="1331" y="13105"/>
                  </a:lnTo>
                  <a:cubicBezTo>
                    <a:pt x="1372" y="13166"/>
                    <a:pt x="1393" y="13225"/>
                    <a:pt x="1412" y="13266"/>
                  </a:cubicBezTo>
                  <a:cubicBezTo>
                    <a:pt x="1554" y="13246"/>
                    <a:pt x="1694" y="13206"/>
                    <a:pt x="1836" y="13166"/>
                  </a:cubicBezTo>
                  <a:cubicBezTo>
                    <a:pt x="2723" y="12803"/>
                    <a:pt x="3288" y="11855"/>
                    <a:pt x="3449" y="10887"/>
                  </a:cubicBezTo>
                  <a:cubicBezTo>
                    <a:pt x="3468" y="11250"/>
                    <a:pt x="3831" y="11553"/>
                    <a:pt x="4175" y="11593"/>
                  </a:cubicBezTo>
                  <a:cubicBezTo>
                    <a:pt x="4195" y="11595"/>
                    <a:pt x="4215" y="11596"/>
                    <a:pt x="4236" y="11596"/>
                  </a:cubicBezTo>
                  <a:cubicBezTo>
                    <a:pt x="4457" y="11596"/>
                    <a:pt x="4676" y="11502"/>
                    <a:pt x="4860" y="11392"/>
                  </a:cubicBezTo>
                  <a:cubicBezTo>
                    <a:pt x="5565" y="11008"/>
                    <a:pt x="6070" y="10322"/>
                    <a:pt x="6352" y="9577"/>
                  </a:cubicBezTo>
                  <a:cubicBezTo>
                    <a:pt x="6634" y="8830"/>
                    <a:pt x="6694" y="8024"/>
                    <a:pt x="6634" y="7239"/>
                  </a:cubicBezTo>
                  <a:lnTo>
                    <a:pt x="6634" y="7239"/>
                  </a:lnTo>
                  <a:cubicBezTo>
                    <a:pt x="6730" y="7290"/>
                    <a:pt x="6828" y="7313"/>
                    <a:pt x="6926" y="7313"/>
                  </a:cubicBezTo>
                  <a:cubicBezTo>
                    <a:pt x="7135" y="7313"/>
                    <a:pt x="7342" y="7208"/>
                    <a:pt x="7521" y="7056"/>
                  </a:cubicBezTo>
                  <a:cubicBezTo>
                    <a:pt x="8005" y="6674"/>
                    <a:pt x="8186" y="6048"/>
                    <a:pt x="8307" y="5443"/>
                  </a:cubicBezTo>
                  <a:cubicBezTo>
                    <a:pt x="8630" y="4032"/>
                    <a:pt x="8710" y="2540"/>
                    <a:pt x="8409" y="1110"/>
                  </a:cubicBezTo>
                  <a:cubicBezTo>
                    <a:pt x="8328" y="806"/>
                    <a:pt x="8247" y="505"/>
                    <a:pt x="8025" y="282"/>
                  </a:cubicBezTo>
                  <a:cubicBezTo>
                    <a:pt x="7783" y="61"/>
                    <a:pt x="7420" y="0"/>
                    <a:pt x="7078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3190;p41">
              <a:extLst>
                <a:ext uri="{FF2B5EF4-FFF2-40B4-BE49-F238E27FC236}">
                  <a16:creationId xmlns:a16="http://schemas.microsoft.com/office/drawing/2014/main" id="{98B6B672-1915-C7D3-75ED-F0082CA5C0DF}"/>
                </a:ext>
              </a:extLst>
            </p:cNvPr>
            <p:cNvSpPr/>
            <p:nvPr/>
          </p:nvSpPr>
          <p:spPr>
            <a:xfrm>
              <a:off x="4746383" y="3779808"/>
              <a:ext cx="257313" cy="507845"/>
            </a:xfrm>
            <a:custGeom>
              <a:avLst/>
              <a:gdLst/>
              <a:ahLst/>
              <a:cxnLst/>
              <a:rect l="l" t="t" r="r" b="b"/>
              <a:pathLst>
                <a:path w="9296" h="18347" extrusionOk="0">
                  <a:moveTo>
                    <a:pt x="8812" y="1"/>
                  </a:moveTo>
                  <a:cubicBezTo>
                    <a:pt x="8812" y="81"/>
                    <a:pt x="8791" y="122"/>
                    <a:pt x="8791" y="122"/>
                  </a:cubicBezTo>
                  <a:cubicBezTo>
                    <a:pt x="8610" y="202"/>
                    <a:pt x="8409" y="283"/>
                    <a:pt x="8226" y="383"/>
                  </a:cubicBezTo>
                  <a:cubicBezTo>
                    <a:pt x="3831" y="2560"/>
                    <a:pt x="909" y="7480"/>
                    <a:pt x="183" y="12560"/>
                  </a:cubicBezTo>
                  <a:cubicBezTo>
                    <a:pt x="162" y="12681"/>
                    <a:pt x="143" y="12783"/>
                    <a:pt x="122" y="12904"/>
                  </a:cubicBezTo>
                  <a:cubicBezTo>
                    <a:pt x="81" y="13326"/>
                    <a:pt x="41" y="13770"/>
                    <a:pt x="22" y="14194"/>
                  </a:cubicBezTo>
                  <a:lnTo>
                    <a:pt x="1" y="14436"/>
                  </a:lnTo>
                  <a:cubicBezTo>
                    <a:pt x="1" y="14858"/>
                    <a:pt x="1" y="15283"/>
                    <a:pt x="22" y="15705"/>
                  </a:cubicBezTo>
                  <a:lnTo>
                    <a:pt x="22" y="15907"/>
                  </a:lnTo>
                  <a:cubicBezTo>
                    <a:pt x="41" y="16270"/>
                    <a:pt x="81" y="16613"/>
                    <a:pt x="122" y="16955"/>
                  </a:cubicBezTo>
                  <a:cubicBezTo>
                    <a:pt x="122" y="16995"/>
                    <a:pt x="122" y="17057"/>
                    <a:pt x="143" y="17116"/>
                  </a:cubicBezTo>
                  <a:cubicBezTo>
                    <a:pt x="162" y="17318"/>
                    <a:pt x="202" y="17520"/>
                    <a:pt x="223" y="17721"/>
                  </a:cubicBezTo>
                  <a:cubicBezTo>
                    <a:pt x="243" y="17762"/>
                    <a:pt x="243" y="17823"/>
                    <a:pt x="264" y="17863"/>
                  </a:cubicBezTo>
                  <a:cubicBezTo>
                    <a:pt x="283" y="18024"/>
                    <a:pt x="323" y="18186"/>
                    <a:pt x="364" y="18347"/>
                  </a:cubicBezTo>
                  <a:cubicBezTo>
                    <a:pt x="444" y="18307"/>
                    <a:pt x="506" y="18266"/>
                    <a:pt x="586" y="18226"/>
                  </a:cubicBezTo>
                  <a:cubicBezTo>
                    <a:pt x="606" y="18205"/>
                    <a:pt x="646" y="18186"/>
                    <a:pt x="667" y="18186"/>
                  </a:cubicBezTo>
                  <a:cubicBezTo>
                    <a:pt x="888" y="18065"/>
                    <a:pt x="1110" y="17944"/>
                    <a:pt x="1331" y="17802"/>
                  </a:cubicBezTo>
                  <a:cubicBezTo>
                    <a:pt x="1352" y="17782"/>
                    <a:pt x="1393" y="17782"/>
                    <a:pt x="1412" y="17762"/>
                  </a:cubicBezTo>
                  <a:lnTo>
                    <a:pt x="1896" y="17460"/>
                  </a:lnTo>
                  <a:cubicBezTo>
                    <a:pt x="1936" y="17439"/>
                    <a:pt x="1957" y="17420"/>
                    <a:pt x="1976" y="17399"/>
                  </a:cubicBezTo>
                  <a:cubicBezTo>
                    <a:pt x="2138" y="17299"/>
                    <a:pt x="2299" y="17178"/>
                    <a:pt x="2460" y="17057"/>
                  </a:cubicBezTo>
                  <a:lnTo>
                    <a:pt x="2481" y="17057"/>
                  </a:lnTo>
                  <a:cubicBezTo>
                    <a:pt x="2501" y="17036"/>
                    <a:pt x="2522" y="17016"/>
                    <a:pt x="2562" y="16995"/>
                  </a:cubicBezTo>
                  <a:cubicBezTo>
                    <a:pt x="2643" y="16936"/>
                    <a:pt x="2723" y="16874"/>
                    <a:pt x="2823" y="16815"/>
                  </a:cubicBezTo>
                  <a:cubicBezTo>
                    <a:pt x="2864" y="16774"/>
                    <a:pt x="2904" y="16753"/>
                    <a:pt x="2944" y="16713"/>
                  </a:cubicBezTo>
                  <a:cubicBezTo>
                    <a:pt x="4941" y="15181"/>
                    <a:pt x="6594" y="13205"/>
                    <a:pt x="7683" y="10928"/>
                  </a:cubicBezTo>
                  <a:cubicBezTo>
                    <a:pt x="8105" y="10041"/>
                    <a:pt x="8449" y="9113"/>
                    <a:pt x="8710" y="8165"/>
                  </a:cubicBezTo>
                  <a:cubicBezTo>
                    <a:pt x="8750" y="8084"/>
                    <a:pt x="8771" y="7984"/>
                    <a:pt x="8791" y="7883"/>
                  </a:cubicBezTo>
                  <a:cubicBezTo>
                    <a:pt x="9033" y="6976"/>
                    <a:pt x="9175" y="6028"/>
                    <a:pt x="9255" y="5081"/>
                  </a:cubicBezTo>
                  <a:lnTo>
                    <a:pt x="9255" y="5060"/>
                  </a:lnTo>
                  <a:cubicBezTo>
                    <a:pt x="9255" y="5001"/>
                    <a:pt x="9255" y="4920"/>
                    <a:pt x="9275" y="4839"/>
                  </a:cubicBezTo>
                  <a:cubicBezTo>
                    <a:pt x="9296" y="4415"/>
                    <a:pt x="9296" y="3993"/>
                    <a:pt x="9296" y="3549"/>
                  </a:cubicBezTo>
                  <a:lnTo>
                    <a:pt x="9296" y="3347"/>
                  </a:lnTo>
                  <a:cubicBezTo>
                    <a:pt x="9296" y="3267"/>
                    <a:pt x="9296" y="3186"/>
                    <a:pt x="9275" y="3106"/>
                  </a:cubicBezTo>
                  <a:cubicBezTo>
                    <a:pt x="9275" y="2843"/>
                    <a:pt x="9275" y="2380"/>
                    <a:pt x="9234" y="1875"/>
                  </a:cubicBezTo>
                  <a:lnTo>
                    <a:pt x="9234" y="1694"/>
                  </a:lnTo>
                  <a:cubicBezTo>
                    <a:pt x="9194" y="1310"/>
                    <a:pt x="9134" y="907"/>
                    <a:pt x="9054" y="565"/>
                  </a:cubicBezTo>
                  <a:cubicBezTo>
                    <a:pt x="9033" y="504"/>
                    <a:pt x="9013" y="464"/>
                    <a:pt x="8992" y="404"/>
                  </a:cubicBezTo>
                  <a:cubicBezTo>
                    <a:pt x="8973" y="302"/>
                    <a:pt x="8912" y="181"/>
                    <a:pt x="8871" y="101"/>
                  </a:cubicBezTo>
                  <a:cubicBezTo>
                    <a:pt x="8852" y="60"/>
                    <a:pt x="8831" y="41"/>
                    <a:pt x="8812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3191;p41">
              <a:extLst>
                <a:ext uri="{FF2B5EF4-FFF2-40B4-BE49-F238E27FC236}">
                  <a16:creationId xmlns:a16="http://schemas.microsoft.com/office/drawing/2014/main" id="{067F9E54-D4AD-451A-FB5D-CB491C397AC5}"/>
                </a:ext>
              </a:extLst>
            </p:cNvPr>
            <p:cNvSpPr/>
            <p:nvPr/>
          </p:nvSpPr>
          <p:spPr>
            <a:xfrm>
              <a:off x="4749733" y="4127495"/>
              <a:ext cx="78168" cy="117778"/>
            </a:xfrm>
            <a:custGeom>
              <a:avLst/>
              <a:gdLst/>
              <a:ahLst/>
              <a:cxnLst/>
              <a:rect l="l" t="t" r="r" b="b"/>
              <a:pathLst>
                <a:path w="2824" h="4255" extrusionOk="0">
                  <a:moveTo>
                    <a:pt x="62" y="0"/>
                  </a:moveTo>
                  <a:cubicBezTo>
                    <a:pt x="41" y="121"/>
                    <a:pt x="22" y="223"/>
                    <a:pt x="1" y="344"/>
                  </a:cubicBezTo>
                  <a:cubicBezTo>
                    <a:pt x="81" y="484"/>
                    <a:pt x="162" y="565"/>
                    <a:pt x="283" y="626"/>
                  </a:cubicBezTo>
                  <a:cubicBezTo>
                    <a:pt x="334" y="647"/>
                    <a:pt x="393" y="659"/>
                    <a:pt x="455" y="659"/>
                  </a:cubicBezTo>
                  <a:cubicBezTo>
                    <a:pt x="567" y="659"/>
                    <a:pt x="691" y="623"/>
                    <a:pt x="807" y="545"/>
                  </a:cubicBezTo>
                  <a:lnTo>
                    <a:pt x="868" y="484"/>
                  </a:lnTo>
                  <a:lnTo>
                    <a:pt x="968" y="384"/>
                  </a:lnTo>
                  <a:lnTo>
                    <a:pt x="968" y="384"/>
                  </a:lnTo>
                  <a:cubicBezTo>
                    <a:pt x="949" y="424"/>
                    <a:pt x="949" y="465"/>
                    <a:pt x="949" y="484"/>
                  </a:cubicBezTo>
                  <a:lnTo>
                    <a:pt x="949" y="726"/>
                  </a:lnTo>
                  <a:lnTo>
                    <a:pt x="949" y="948"/>
                  </a:lnTo>
                  <a:cubicBezTo>
                    <a:pt x="949" y="1311"/>
                    <a:pt x="1070" y="1734"/>
                    <a:pt x="1412" y="1835"/>
                  </a:cubicBezTo>
                  <a:cubicBezTo>
                    <a:pt x="1453" y="1849"/>
                    <a:pt x="1495" y="1855"/>
                    <a:pt x="1539" y="1855"/>
                  </a:cubicBezTo>
                  <a:cubicBezTo>
                    <a:pt x="1691" y="1855"/>
                    <a:pt x="1856" y="1779"/>
                    <a:pt x="1997" y="1653"/>
                  </a:cubicBezTo>
                  <a:lnTo>
                    <a:pt x="2057" y="1594"/>
                  </a:lnTo>
                  <a:lnTo>
                    <a:pt x="2057" y="1594"/>
                  </a:lnTo>
                  <a:cubicBezTo>
                    <a:pt x="1917" y="2158"/>
                    <a:pt x="1876" y="2621"/>
                    <a:pt x="1936" y="3005"/>
                  </a:cubicBezTo>
                  <a:lnTo>
                    <a:pt x="1997" y="3306"/>
                  </a:lnTo>
                  <a:cubicBezTo>
                    <a:pt x="2017" y="3327"/>
                    <a:pt x="2017" y="3368"/>
                    <a:pt x="2038" y="3387"/>
                  </a:cubicBezTo>
                  <a:cubicBezTo>
                    <a:pt x="2159" y="3731"/>
                    <a:pt x="2380" y="4053"/>
                    <a:pt x="2702" y="4255"/>
                  </a:cubicBezTo>
                  <a:cubicBezTo>
                    <a:pt x="2743" y="4214"/>
                    <a:pt x="2783" y="4193"/>
                    <a:pt x="2823" y="4153"/>
                  </a:cubicBezTo>
                  <a:cubicBezTo>
                    <a:pt x="2783" y="4134"/>
                    <a:pt x="2743" y="4113"/>
                    <a:pt x="2723" y="4093"/>
                  </a:cubicBezTo>
                  <a:cubicBezTo>
                    <a:pt x="2683" y="4073"/>
                    <a:pt x="2643" y="4053"/>
                    <a:pt x="2602" y="4013"/>
                  </a:cubicBezTo>
                  <a:cubicBezTo>
                    <a:pt x="2401" y="3831"/>
                    <a:pt x="2239" y="3569"/>
                    <a:pt x="2159" y="3306"/>
                  </a:cubicBezTo>
                  <a:cubicBezTo>
                    <a:pt x="2118" y="3247"/>
                    <a:pt x="2118" y="3166"/>
                    <a:pt x="2097" y="3085"/>
                  </a:cubicBezTo>
                  <a:cubicBezTo>
                    <a:pt x="2078" y="3064"/>
                    <a:pt x="2078" y="3024"/>
                    <a:pt x="2078" y="2984"/>
                  </a:cubicBezTo>
                  <a:cubicBezTo>
                    <a:pt x="2017" y="2521"/>
                    <a:pt x="2097" y="1935"/>
                    <a:pt x="2320" y="1169"/>
                  </a:cubicBezTo>
                  <a:cubicBezTo>
                    <a:pt x="2339" y="1169"/>
                    <a:pt x="2339" y="1150"/>
                    <a:pt x="2320" y="1129"/>
                  </a:cubicBezTo>
                  <a:cubicBezTo>
                    <a:pt x="2320" y="1110"/>
                    <a:pt x="2299" y="1110"/>
                    <a:pt x="2280" y="1089"/>
                  </a:cubicBezTo>
                  <a:cubicBezTo>
                    <a:pt x="2274" y="1084"/>
                    <a:pt x="2267" y="1081"/>
                    <a:pt x="2260" y="1081"/>
                  </a:cubicBezTo>
                  <a:cubicBezTo>
                    <a:pt x="2239" y="1081"/>
                    <a:pt x="2213" y="1099"/>
                    <a:pt x="2199" y="1129"/>
                  </a:cubicBezTo>
                  <a:cubicBezTo>
                    <a:pt x="2178" y="1129"/>
                    <a:pt x="2178" y="1150"/>
                    <a:pt x="2159" y="1169"/>
                  </a:cubicBezTo>
                  <a:lnTo>
                    <a:pt x="2159" y="1190"/>
                  </a:lnTo>
                  <a:cubicBezTo>
                    <a:pt x="2097" y="1311"/>
                    <a:pt x="2017" y="1452"/>
                    <a:pt x="1896" y="1553"/>
                  </a:cubicBezTo>
                  <a:cubicBezTo>
                    <a:pt x="1806" y="1643"/>
                    <a:pt x="1666" y="1717"/>
                    <a:pt x="1522" y="1717"/>
                  </a:cubicBezTo>
                  <a:cubicBezTo>
                    <a:pt x="1506" y="1717"/>
                    <a:pt x="1489" y="1716"/>
                    <a:pt x="1473" y="1715"/>
                  </a:cubicBezTo>
                  <a:lnTo>
                    <a:pt x="1452" y="1694"/>
                  </a:lnTo>
                  <a:cubicBezTo>
                    <a:pt x="1412" y="1694"/>
                    <a:pt x="1372" y="1674"/>
                    <a:pt x="1352" y="1653"/>
                  </a:cubicBezTo>
                  <a:cubicBezTo>
                    <a:pt x="1151" y="1532"/>
                    <a:pt x="1089" y="1210"/>
                    <a:pt x="1089" y="948"/>
                  </a:cubicBezTo>
                  <a:lnTo>
                    <a:pt x="1089" y="726"/>
                  </a:lnTo>
                  <a:cubicBezTo>
                    <a:pt x="1089" y="524"/>
                    <a:pt x="1089" y="344"/>
                    <a:pt x="1151" y="121"/>
                  </a:cubicBezTo>
                  <a:cubicBezTo>
                    <a:pt x="1151" y="102"/>
                    <a:pt x="1151" y="81"/>
                    <a:pt x="1130" y="61"/>
                  </a:cubicBezTo>
                  <a:lnTo>
                    <a:pt x="1110" y="40"/>
                  </a:lnTo>
                  <a:cubicBezTo>
                    <a:pt x="1070" y="40"/>
                    <a:pt x="1049" y="40"/>
                    <a:pt x="1030" y="61"/>
                  </a:cubicBezTo>
                  <a:cubicBezTo>
                    <a:pt x="989" y="121"/>
                    <a:pt x="949" y="161"/>
                    <a:pt x="928" y="223"/>
                  </a:cubicBezTo>
                  <a:cubicBezTo>
                    <a:pt x="868" y="303"/>
                    <a:pt x="807" y="363"/>
                    <a:pt x="726" y="424"/>
                  </a:cubicBezTo>
                  <a:cubicBezTo>
                    <a:pt x="656" y="466"/>
                    <a:pt x="555" y="509"/>
                    <a:pt x="451" y="509"/>
                  </a:cubicBezTo>
                  <a:cubicBezTo>
                    <a:pt x="408" y="509"/>
                    <a:pt x="365" y="502"/>
                    <a:pt x="323" y="484"/>
                  </a:cubicBezTo>
                  <a:cubicBezTo>
                    <a:pt x="323" y="484"/>
                    <a:pt x="304" y="484"/>
                    <a:pt x="304" y="465"/>
                  </a:cubicBezTo>
                  <a:cubicBezTo>
                    <a:pt x="243" y="444"/>
                    <a:pt x="202" y="403"/>
                    <a:pt x="183" y="363"/>
                  </a:cubicBezTo>
                  <a:lnTo>
                    <a:pt x="183" y="344"/>
                  </a:lnTo>
                  <a:cubicBezTo>
                    <a:pt x="122" y="263"/>
                    <a:pt x="81" y="142"/>
                    <a:pt x="62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3192;p41">
              <a:extLst>
                <a:ext uri="{FF2B5EF4-FFF2-40B4-BE49-F238E27FC236}">
                  <a16:creationId xmlns:a16="http://schemas.microsoft.com/office/drawing/2014/main" id="{DA3ADF66-2B63-B8EC-6B55-1D7F9A521540}"/>
                </a:ext>
              </a:extLst>
            </p:cNvPr>
            <p:cNvSpPr/>
            <p:nvPr/>
          </p:nvSpPr>
          <p:spPr>
            <a:xfrm>
              <a:off x="4754190" y="3779808"/>
              <a:ext cx="237771" cy="362193"/>
            </a:xfrm>
            <a:custGeom>
              <a:avLst/>
              <a:gdLst/>
              <a:ahLst/>
              <a:cxnLst/>
              <a:rect l="l" t="t" r="r" b="b"/>
              <a:pathLst>
                <a:path w="8590" h="13085" extrusionOk="0">
                  <a:moveTo>
                    <a:pt x="8530" y="1"/>
                  </a:moveTo>
                  <a:cubicBezTo>
                    <a:pt x="8530" y="81"/>
                    <a:pt x="8509" y="122"/>
                    <a:pt x="8509" y="122"/>
                  </a:cubicBezTo>
                  <a:cubicBezTo>
                    <a:pt x="8328" y="202"/>
                    <a:pt x="8127" y="283"/>
                    <a:pt x="7944" y="383"/>
                  </a:cubicBezTo>
                  <a:cubicBezTo>
                    <a:pt x="3872" y="3347"/>
                    <a:pt x="928" y="7944"/>
                    <a:pt x="22" y="12904"/>
                  </a:cubicBezTo>
                  <a:lnTo>
                    <a:pt x="22" y="12923"/>
                  </a:lnTo>
                  <a:cubicBezTo>
                    <a:pt x="1" y="12944"/>
                    <a:pt x="1" y="12963"/>
                    <a:pt x="1" y="13004"/>
                  </a:cubicBezTo>
                  <a:cubicBezTo>
                    <a:pt x="1" y="13044"/>
                    <a:pt x="22" y="13084"/>
                    <a:pt x="62" y="13084"/>
                  </a:cubicBezTo>
                  <a:cubicBezTo>
                    <a:pt x="103" y="13084"/>
                    <a:pt x="122" y="13065"/>
                    <a:pt x="143" y="13025"/>
                  </a:cubicBezTo>
                  <a:cubicBezTo>
                    <a:pt x="1070" y="7842"/>
                    <a:pt x="4215" y="3044"/>
                    <a:pt x="8589" y="101"/>
                  </a:cubicBezTo>
                  <a:cubicBezTo>
                    <a:pt x="8570" y="60"/>
                    <a:pt x="8549" y="41"/>
                    <a:pt x="8530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3193;p41">
              <a:extLst>
                <a:ext uri="{FF2B5EF4-FFF2-40B4-BE49-F238E27FC236}">
                  <a16:creationId xmlns:a16="http://schemas.microsoft.com/office/drawing/2014/main" id="{9582FC06-0264-23F0-93BE-E499F1A502B2}"/>
                </a:ext>
              </a:extLst>
            </p:cNvPr>
            <p:cNvSpPr/>
            <p:nvPr/>
          </p:nvSpPr>
          <p:spPr>
            <a:xfrm>
              <a:off x="4773180" y="3790964"/>
              <a:ext cx="223820" cy="350484"/>
            </a:xfrm>
            <a:custGeom>
              <a:avLst/>
              <a:gdLst/>
              <a:ahLst/>
              <a:cxnLst/>
              <a:rect l="l" t="t" r="r" b="b"/>
              <a:pathLst>
                <a:path w="8086" h="12662" extrusionOk="0">
                  <a:moveTo>
                    <a:pt x="8024" y="1"/>
                  </a:moveTo>
                  <a:cubicBezTo>
                    <a:pt x="4457" y="3428"/>
                    <a:pt x="1694" y="7681"/>
                    <a:pt x="81" y="12380"/>
                  </a:cubicBezTo>
                  <a:cubicBezTo>
                    <a:pt x="62" y="12439"/>
                    <a:pt x="21" y="12501"/>
                    <a:pt x="0" y="12560"/>
                  </a:cubicBezTo>
                  <a:cubicBezTo>
                    <a:pt x="0" y="12601"/>
                    <a:pt x="0" y="12622"/>
                    <a:pt x="21" y="12641"/>
                  </a:cubicBezTo>
                  <a:cubicBezTo>
                    <a:pt x="41" y="12641"/>
                    <a:pt x="41" y="12662"/>
                    <a:pt x="62" y="12662"/>
                  </a:cubicBezTo>
                  <a:lnTo>
                    <a:pt x="81" y="12662"/>
                  </a:lnTo>
                  <a:cubicBezTo>
                    <a:pt x="81" y="12662"/>
                    <a:pt x="102" y="12662"/>
                    <a:pt x="102" y="12641"/>
                  </a:cubicBezTo>
                  <a:cubicBezTo>
                    <a:pt x="121" y="12641"/>
                    <a:pt x="142" y="12622"/>
                    <a:pt x="142" y="12601"/>
                  </a:cubicBezTo>
                  <a:cubicBezTo>
                    <a:pt x="183" y="12480"/>
                    <a:pt x="223" y="12339"/>
                    <a:pt x="283" y="12218"/>
                  </a:cubicBezTo>
                  <a:cubicBezTo>
                    <a:pt x="1896" y="7662"/>
                    <a:pt x="4597" y="3509"/>
                    <a:pt x="8086" y="162"/>
                  </a:cubicBezTo>
                  <a:cubicBezTo>
                    <a:pt x="8065" y="101"/>
                    <a:pt x="8045" y="61"/>
                    <a:pt x="8024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3194;p41">
              <a:extLst>
                <a:ext uri="{FF2B5EF4-FFF2-40B4-BE49-F238E27FC236}">
                  <a16:creationId xmlns:a16="http://schemas.microsoft.com/office/drawing/2014/main" id="{3D0D6579-6A44-F68F-7F01-8BB4FE040378}"/>
                </a:ext>
              </a:extLst>
            </p:cNvPr>
            <p:cNvSpPr/>
            <p:nvPr/>
          </p:nvSpPr>
          <p:spPr>
            <a:xfrm>
              <a:off x="4786025" y="3826701"/>
              <a:ext cx="215987" cy="350484"/>
            </a:xfrm>
            <a:custGeom>
              <a:avLst/>
              <a:gdLst/>
              <a:ahLst/>
              <a:cxnLst/>
              <a:rect l="l" t="t" r="r" b="b"/>
              <a:pathLst>
                <a:path w="7803" h="12662" extrusionOk="0">
                  <a:moveTo>
                    <a:pt x="7802" y="0"/>
                  </a:moveTo>
                  <a:cubicBezTo>
                    <a:pt x="4356" y="3528"/>
                    <a:pt x="1673" y="7863"/>
                    <a:pt x="41" y="12519"/>
                  </a:cubicBezTo>
                  <a:cubicBezTo>
                    <a:pt x="20" y="12540"/>
                    <a:pt x="20" y="12560"/>
                    <a:pt x="20" y="12581"/>
                  </a:cubicBezTo>
                  <a:cubicBezTo>
                    <a:pt x="1" y="12600"/>
                    <a:pt x="20" y="12661"/>
                    <a:pt x="61" y="12661"/>
                  </a:cubicBezTo>
                  <a:lnTo>
                    <a:pt x="82" y="12661"/>
                  </a:lnTo>
                  <a:cubicBezTo>
                    <a:pt x="101" y="12661"/>
                    <a:pt x="141" y="12640"/>
                    <a:pt x="141" y="12621"/>
                  </a:cubicBezTo>
                  <a:cubicBezTo>
                    <a:pt x="162" y="12600"/>
                    <a:pt x="162" y="12581"/>
                    <a:pt x="162" y="12581"/>
                  </a:cubicBezTo>
                  <a:cubicBezTo>
                    <a:pt x="1775" y="7963"/>
                    <a:pt x="4415" y="3689"/>
                    <a:pt x="7802" y="181"/>
                  </a:cubicBezTo>
                  <a:lnTo>
                    <a:pt x="7802" y="0"/>
                  </a:ln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3195;p41">
              <a:extLst>
                <a:ext uri="{FF2B5EF4-FFF2-40B4-BE49-F238E27FC236}">
                  <a16:creationId xmlns:a16="http://schemas.microsoft.com/office/drawing/2014/main" id="{BB4698AA-8072-40B6-24C7-87D78530CCD6}"/>
                </a:ext>
              </a:extLst>
            </p:cNvPr>
            <p:cNvSpPr/>
            <p:nvPr/>
          </p:nvSpPr>
          <p:spPr>
            <a:xfrm>
              <a:off x="4807257" y="3872460"/>
              <a:ext cx="196445" cy="295788"/>
            </a:xfrm>
            <a:custGeom>
              <a:avLst/>
              <a:gdLst/>
              <a:ahLst/>
              <a:cxnLst/>
              <a:rect l="l" t="t" r="r" b="b"/>
              <a:pathLst>
                <a:path w="7097" h="10686" extrusionOk="0">
                  <a:moveTo>
                    <a:pt x="7097" y="0"/>
                  </a:moveTo>
                  <a:cubicBezTo>
                    <a:pt x="5543" y="1754"/>
                    <a:pt x="4092" y="3608"/>
                    <a:pt x="2761" y="5524"/>
                  </a:cubicBezTo>
                  <a:cubicBezTo>
                    <a:pt x="1794" y="6915"/>
                    <a:pt x="726" y="8568"/>
                    <a:pt x="81" y="10382"/>
                  </a:cubicBezTo>
                  <a:lnTo>
                    <a:pt x="81" y="10403"/>
                  </a:lnTo>
                  <a:lnTo>
                    <a:pt x="19" y="10584"/>
                  </a:lnTo>
                  <a:cubicBezTo>
                    <a:pt x="0" y="10624"/>
                    <a:pt x="19" y="10665"/>
                    <a:pt x="60" y="10686"/>
                  </a:cubicBezTo>
                  <a:lnTo>
                    <a:pt x="81" y="10686"/>
                  </a:lnTo>
                  <a:cubicBezTo>
                    <a:pt x="121" y="10686"/>
                    <a:pt x="140" y="10665"/>
                    <a:pt x="140" y="10645"/>
                  </a:cubicBezTo>
                  <a:cubicBezTo>
                    <a:pt x="181" y="10544"/>
                    <a:pt x="221" y="10444"/>
                    <a:pt x="242" y="10342"/>
                  </a:cubicBezTo>
                  <a:cubicBezTo>
                    <a:pt x="887" y="8589"/>
                    <a:pt x="1915" y="6976"/>
                    <a:pt x="2863" y="5605"/>
                  </a:cubicBezTo>
                  <a:cubicBezTo>
                    <a:pt x="4173" y="3729"/>
                    <a:pt x="5584" y="1915"/>
                    <a:pt x="7097" y="202"/>
                  </a:cubicBezTo>
                  <a:lnTo>
                    <a:pt x="7097" y="0"/>
                  </a:ln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3196;p41">
              <a:extLst>
                <a:ext uri="{FF2B5EF4-FFF2-40B4-BE49-F238E27FC236}">
                  <a16:creationId xmlns:a16="http://schemas.microsoft.com/office/drawing/2014/main" id="{25AB4C72-9817-8D5C-7B82-D0B175E2A3AF}"/>
                </a:ext>
              </a:extLst>
            </p:cNvPr>
            <p:cNvSpPr/>
            <p:nvPr/>
          </p:nvSpPr>
          <p:spPr>
            <a:xfrm>
              <a:off x="4805015" y="3913761"/>
              <a:ext cx="198106" cy="307497"/>
            </a:xfrm>
            <a:custGeom>
              <a:avLst/>
              <a:gdLst/>
              <a:ahLst/>
              <a:cxnLst/>
              <a:rect l="l" t="t" r="r" b="b"/>
              <a:pathLst>
                <a:path w="7157" h="11109" extrusionOk="0">
                  <a:moveTo>
                    <a:pt x="7157" y="0"/>
                  </a:moveTo>
                  <a:cubicBezTo>
                    <a:pt x="4133" y="3226"/>
                    <a:pt x="1775" y="6855"/>
                    <a:pt x="100" y="10806"/>
                  </a:cubicBezTo>
                  <a:cubicBezTo>
                    <a:pt x="60" y="10887"/>
                    <a:pt x="41" y="10947"/>
                    <a:pt x="0" y="11027"/>
                  </a:cubicBezTo>
                  <a:cubicBezTo>
                    <a:pt x="0" y="11048"/>
                    <a:pt x="0" y="11089"/>
                    <a:pt x="41" y="11108"/>
                  </a:cubicBezTo>
                  <a:lnTo>
                    <a:pt x="81" y="11108"/>
                  </a:lnTo>
                  <a:cubicBezTo>
                    <a:pt x="100" y="11108"/>
                    <a:pt x="121" y="11108"/>
                    <a:pt x="141" y="11068"/>
                  </a:cubicBezTo>
                  <a:cubicBezTo>
                    <a:pt x="141" y="11068"/>
                    <a:pt x="141" y="11048"/>
                    <a:pt x="162" y="11027"/>
                  </a:cubicBezTo>
                  <a:cubicBezTo>
                    <a:pt x="1794" y="7076"/>
                    <a:pt x="4154" y="3447"/>
                    <a:pt x="7137" y="242"/>
                  </a:cubicBezTo>
                  <a:lnTo>
                    <a:pt x="7137" y="221"/>
                  </a:lnTo>
                  <a:cubicBezTo>
                    <a:pt x="7137" y="162"/>
                    <a:pt x="7137" y="81"/>
                    <a:pt x="7157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3197;p41">
              <a:extLst>
                <a:ext uri="{FF2B5EF4-FFF2-40B4-BE49-F238E27FC236}">
                  <a16:creationId xmlns:a16="http://schemas.microsoft.com/office/drawing/2014/main" id="{65AA5E1F-0CE1-83D9-2F09-EAD417279A89}"/>
                </a:ext>
              </a:extLst>
            </p:cNvPr>
            <p:cNvSpPr/>
            <p:nvPr/>
          </p:nvSpPr>
          <p:spPr>
            <a:xfrm>
              <a:off x="4821181" y="3997998"/>
              <a:ext cx="168544" cy="244470"/>
            </a:xfrm>
            <a:custGeom>
              <a:avLst/>
              <a:gdLst/>
              <a:ahLst/>
              <a:cxnLst/>
              <a:rect l="l" t="t" r="r" b="b"/>
              <a:pathLst>
                <a:path w="6089" h="8832" extrusionOk="0">
                  <a:moveTo>
                    <a:pt x="6089" y="1"/>
                  </a:moveTo>
                  <a:lnTo>
                    <a:pt x="6089" y="1"/>
                  </a:lnTo>
                  <a:cubicBezTo>
                    <a:pt x="3570" y="2622"/>
                    <a:pt x="1532" y="5546"/>
                    <a:pt x="21" y="8691"/>
                  </a:cubicBezTo>
                  <a:cubicBezTo>
                    <a:pt x="21" y="8691"/>
                    <a:pt x="21" y="8710"/>
                    <a:pt x="0" y="8731"/>
                  </a:cubicBezTo>
                  <a:cubicBezTo>
                    <a:pt x="0" y="8751"/>
                    <a:pt x="0" y="8812"/>
                    <a:pt x="41" y="8812"/>
                  </a:cubicBezTo>
                  <a:cubicBezTo>
                    <a:pt x="41" y="8831"/>
                    <a:pt x="62" y="8831"/>
                    <a:pt x="62" y="8831"/>
                  </a:cubicBezTo>
                  <a:cubicBezTo>
                    <a:pt x="102" y="8831"/>
                    <a:pt x="121" y="8812"/>
                    <a:pt x="142" y="8791"/>
                  </a:cubicBezTo>
                  <a:lnTo>
                    <a:pt x="142" y="8771"/>
                  </a:lnTo>
                  <a:cubicBezTo>
                    <a:pt x="1613" y="5707"/>
                    <a:pt x="3589" y="2844"/>
                    <a:pt x="6008" y="283"/>
                  </a:cubicBezTo>
                  <a:cubicBezTo>
                    <a:pt x="6048" y="202"/>
                    <a:pt x="6069" y="102"/>
                    <a:pt x="6089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3198;p41">
              <a:extLst>
                <a:ext uri="{FF2B5EF4-FFF2-40B4-BE49-F238E27FC236}">
                  <a16:creationId xmlns:a16="http://schemas.microsoft.com/office/drawing/2014/main" id="{F2FC8ADB-D7ED-06BD-51C5-7F89B752DA06}"/>
                </a:ext>
              </a:extLst>
            </p:cNvPr>
            <p:cNvSpPr/>
            <p:nvPr/>
          </p:nvSpPr>
          <p:spPr>
            <a:xfrm>
              <a:off x="4746383" y="4142139"/>
              <a:ext cx="14532" cy="37285"/>
            </a:xfrm>
            <a:custGeom>
              <a:avLst/>
              <a:gdLst/>
              <a:ahLst/>
              <a:cxnLst/>
              <a:rect l="l" t="t" r="r" b="b"/>
              <a:pathLst>
                <a:path w="525" h="1347" extrusionOk="0">
                  <a:moveTo>
                    <a:pt x="477" y="0"/>
                  </a:moveTo>
                  <a:cubicBezTo>
                    <a:pt x="470" y="0"/>
                    <a:pt x="465" y="6"/>
                    <a:pt x="465" y="16"/>
                  </a:cubicBezTo>
                  <a:cubicBezTo>
                    <a:pt x="283" y="358"/>
                    <a:pt x="143" y="721"/>
                    <a:pt x="22" y="1105"/>
                  </a:cubicBezTo>
                  <a:lnTo>
                    <a:pt x="1" y="1347"/>
                  </a:lnTo>
                  <a:cubicBezTo>
                    <a:pt x="143" y="903"/>
                    <a:pt x="304" y="460"/>
                    <a:pt x="525" y="57"/>
                  </a:cubicBezTo>
                  <a:cubicBezTo>
                    <a:pt x="525" y="36"/>
                    <a:pt x="525" y="16"/>
                    <a:pt x="506" y="16"/>
                  </a:cubicBezTo>
                  <a:cubicBezTo>
                    <a:pt x="495" y="6"/>
                    <a:pt x="485" y="0"/>
                    <a:pt x="477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3199;p41">
              <a:extLst>
                <a:ext uri="{FF2B5EF4-FFF2-40B4-BE49-F238E27FC236}">
                  <a16:creationId xmlns:a16="http://schemas.microsoft.com/office/drawing/2014/main" id="{89091FA0-494C-3B2C-BEEE-D288CDB567F1}"/>
                </a:ext>
              </a:extLst>
            </p:cNvPr>
            <p:cNvSpPr/>
            <p:nvPr/>
          </p:nvSpPr>
          <p:spPr>
            <a:xfrm>
              <a:off x="4746965" y="4136990"/>
              <a:ext cx="29590" cy="83151"/>
            </a:xfrm>
            <a:custGeom>
              <a:avLst/>
              <a:gdLst/>
              <a:ahLst/>
              <a:cxnLst/>
              <a:rect l="l" t="t" r="r" b="b"/>
              <a:pathLst>
                <a:path w="1069" h="3004" extrusionOk="0">
                  <a:moveTo>
                    <a:pt x="1049" y="1"/>
                  </a:moveTo>
                  <a:cubicBezTo>
                    <a:pt x="1028" y="1"/>
                    <a:pt x="1009" y="1"/>
                    <a:pt x="1009" y="20"/>
                  </a:cubicBezTo>
                  <a:cubicBezTo>
                    <a:pt x="585" y="907"/>
                    <a:pt x="262" y="1834"/>
                    <a:pt x="1" y="2802"/>
                  </a:cubicBezTo>
                  <a:lnTo>
                    <a:pt x="1" y="3004"/>
                  </a:lnTo>
                  <a:cubicBezTo>
                    <a:pt x="283" y="1996"/>
                    <a:pt x="625" y="1009"/>
                    <a:pt x="1068" y="41"/>
                  </a:cubicBezTo>
                  <a:cubicBezTo>
                    <a:pt x="1068" y="20"/>
                    <a:pt x="1068" y="1"/>
                    <a:pt x="1049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3200;p41">
              <a:extLst>
                <a:ext uri="{FF2B5EF4-FFF2-40B4-BE49-F238E27FC236}">
                  <a16:creationId xmlns:a16="http://schemas.microsoft.com/office/drawing/2014/main" id="{150A8808-8221-BE37-8E4B-2E046A12134F}"/>
                </a:ext>
              </a:extLst>
            </p:cNvPr>
            <p:cNvSpPr/>
            <p:nvPr/>
          </p:nvSpPr>
          <p:spPr>
            <a:xfrm>
              <a:off x="4749733" y="4166305"/>
              <a:ext cx="31278" cy="87330"/>
            </a:xfrm>
            <a:custGeom>
              <a:avLst/>
              <a:gdLst/>
              <a:ahLst/>
              <a:cxnLst/>
              <a:rect l="l" t="t" r="r" b="b"/>
              <a:pathLst>
                <a:path w="1130" h="3155" extrusionOk="0">
                  <a:moveTo>
                    <a:pt x="1091" y="1"/>
                  </a:moveTo>
                  <a:cubicBezTo>
                    <a:pt x="1079" y="1"/>
                    <a:pt x="1070" y="9"/>
                    <a:pt x="1070" y="9"/>
                  </a:cubicBezTo>
                  <a:cubicBezTo>
                    <a:pt x="646" y="977"/>
                    <a:pt x="304" y="1985"/>
                    <a:pt x="1" y="2993"/>
                  </a:cubicBezTo>
                  <a:cubicBezTo>
                    <a:pt x="1" y="3033"/>
                    <a:pt x="1" y="3095"/>
                    <a:pt x="22" y="3154"/>
                  </a:cubicBezTo>
                  <a:cubicBezTo>
                    <a:pt x="323" y="2087"/>
                    <a:pt x="686" y="1058"/>
                    <a:pt x="1130" y="50"/>
                  </a:cubicBezTo>
                  <a:cubicBezTo>
                    <a:pt x="1130" y="30"/>
                    <a:pt x="1130" y="9"/>
                    <a:pt x="1110" y="9"/>
                  </a:cubicBezTo>
                  <a:cubicBezTo>
                    <a:pt x="1103" y="3"/>
                    <a:pt x="1097" y="1"/>
                    <a:pt x="1091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3201;p41">
              <a:extLst>
                <a:ext uri="{FF2B5EF4-FFF2-40B4-BE49-F238E27FC236}">
                  <a16:creationId xmlns:a16="http://schemas.microsoft.com/office/drawing/2014/main" id="{84A44A7A-630E-1066-ECA9-5723AC32777B}"/>
                </a:ext>
              </a:extLst>
            </p:cNvPr>
            <p:cNvSpPr/>
            <p:nvPr/>
          </p:nvSpPr>
          <p:spPr>
            <a:xfrm>
              <a:off x="4752557" y="4175468"/>
              <a:ext cx="39610" cy="98845"/>
            </a:xfrm>
            <a:custGeom>
              <a:avLst/>
              <a:gdLst/>
              <a:ahLst/>
              <a:cxnLst/>
              <a:rect l="l" t="t" r="r" b="b"/>
              <a:pathLst>
                <a:path w="1431" h="3571" extrusionOk="0">
                  <a:moveTo>
                    <a:pt x="1412" y="1"/>
                  </a:moveTo>
                  <a:cubicBezTo>
                    <a:pt x="1412" y="1"/>
                    <a:pt x="1391" y="1"/>
                    <a:pt x="1371" y="22"/>
                  </a:cubicBezTo>
                  <a:cubicBezTo>
                    <a:pt x="826" y="1111"/>
                    <a:pt x="363" y="2259"/>
                    <a:pt x="0" y="3428"/>
                  </a:cubicBezTo>
                  <a:cubicBezTo>
                    <a:pt x="20" y="3469"/>
                    <a:pt x="20" y="3530"/>
                    <a:pt x="41" y="3570"/>
                  </a:cubicBezTo>
                  <a:cubicBezTo>
                    <a:pt x="383" y="2360"/>
                    <a:pt x="866" y="1170"/>
                    <a:pt x="1431" y="41"/>
                  </a:cubicBezTo>
                  <a:cubicBezTo>
                    <a:pt x="1431" y="41"/>
                    <a:pt x="1431" y="1"/>
                    <a:pt x="1412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3202;p41">
              <a:extLst>
                <a:ext uri="{FF2B5EF4-FFF2-40B4-BE49-F238E27FC236}">
                  <a16:creationId xmlns:a16="http://schemas.microsoft.com/office/drawing/2014/main" id="{CFE00CC1-DBB5-AE35-5E7A-90B9668E591A}"/>
                </a:ext>
              </a:extLst>
            </p:cNvPr>
            <p:cNvSpPr/>
            <p:nvPr/>
          </p:nvSpPr>
          <p:spPr>
            <a:xfrm>
              <a:off x="4762605" y="4169904"/>
              <a:ext cx="45201" cy="114457"/>
            </a:xfrm>
            <a:custGeom>
              <a:avLst/>
              <a:gdLst/>
              <a:ahLst/>
              <a:cxnLst/>
              <a:rect l="l" t="t" r="r" b="b"/>
              <a:pathLst>
                <a:path w="1633" h="4135" extrusionOk="0">
                  <a:moveTo>
                    <a:pt x="1613" y="0"/>
                  </a:moveTo>
                  <a:cubicBezTo>
                    <a:pt x="1592" y="0"/>
                    <a:pt x="1573" y="0"/>
                    <a:pt x="1573" y="21"/>
                  </a:cubicBezTo>
                  <a:cubicBezTo>
                    <a:pt x="947" y="1352"/>
                    <a:pt x="423" y="2723"/>
                    <a:pt x="0" y="4134"/>
                  </a:cubicBezTo>
                  <a:cubicBezTo>
                    <a:pt x="20" y="4113"/>
                    <a:pt x="60" y="4094"/>
                    <a:pt x="81" y="4094"/>
                  </a:cubicBezTo>
                  <a:cubicBezTo>
                    <a:pt x="503" y="2702"/>
                    <a:pt x="1028" y="1352"/>
                    <a:pt x="1632" y="41"/>
                  </a:cubicBezTo>
                  <a:cubicBezTo>
                    <a:pt x="1632" y="21"/>
                    <a:pt x="1632" y="0"/>
                    <a:pt x="1613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3203;p41">
              <a:extLst>
                <a:ext uri="{FF2B5EF4-FFF2-40B4-BE49-F238E27FC236}">
                  <a16:creationId xmlns:a16="http://schemas.microsoft.com/office/drawing/2014/main" id="{175A6867-9891-34A7-F99E-A22D2A438E4A}"/>
                </a:ext>
              </a:extLst>
            </p:cNvPr>
            <p:cNvSpPr/>
            <p:nvPr/>
          </p:nvSpPr>
          <p:spPr>
            <a:xfrm>
              <a:off x="4783229" y="4216769"/>
              <a:ext cx="24054" cy="55831"/>
            </a:xfrm>
            <a:custGeom>
              <a:avLst/>
              <a:gdLst/>
              <a:ahLst/>
              <a:cxnLst/>
              <a:rect l="l" t="t" r="r" b="b"/>
              <a:pathLst>
                <a:path w="869" h="2017" extrusionOk="0">
                  <a:moveTo>
                    <a:pt x="847" y="1"/>
                  </a:moveTo>
                  <a:cubicBezTo>
                    <a:pt x="828" y="1"/>
                    <a:pt x="807" y="1"/>
                    <a:pt x="787" y="22"/>
                  </a:cubicBezTo>
                  <a:cubicBezTo>
                    <a:pt x="484" y="667"/>
                    <a:pt x="223" y="1331"/>
                    <a:pt x="0" y="2017"/>
                  </a:cubicBezTo>
                  <a:cubicBezTo>
                    <a:pt x="21" y="1997"/>
                    <a:pt x="62" y="1997"/>
                    <a:pt x="81" y="1977"/>
                  </a:cubicBezTo>
                  <a:cubicBezTo>
                    <a:pt x="304" y="1312"/>
                    <a:pt x="565" y="667"/>
                    <a:pt x="847" y="41"/>
                  </a:cubicBezTo>
                  <a:cubicBezTo>
                    <a:pt x="868" y="41"/>
                    <a:pt x="847" y="22"/>
                    <a:pt x="847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3204;p41">
              <a:extLst>
                <a:ext uri="{FF2B5EF4-FFF2-40B4-BE49-F238E27FC236}">
                  <a16:creationId xmlns:a16="http://schemas.microsoft.com/office/drawing/2014/main" id="{91D34B7F-A615-8D39-2E5E-E37107E2C4A3}"/>
                </a:ext>
              </a:extLst>
            </p:cNvPr>
            <p:cNvSpPr/>
            <p:nvPr/>
          </p:nvSpPr>
          <p:spPr>
            <a:xfrm>
              <a:off x="4798842" y="4229642"/>
              <a:ext cx="13425" cy="33493"/>
            </a:xfrm>
            <a:custGeom>
              <a:avLst/>
              <a:gdLst/>
              <a:ahLst/>
              <a:cxnLst/>
              <a:rect l="l" t="t" r="r" b="b"/>
              <a:pathLst>
                <a:path w="485" h="1210" extrusionOk="0">
                  <a:moveTo>
                    <a:pt x="465" y="0"/>
                  </a:moveTo>
                  <a:cubicBezTo>
                    <a:pt x="444" y="0"/>
                    <a:pt x="425" y="0"/>
                    <a:pt x="425" y="20"/>
                  </a:cubicBezTo>
                  <a:cubicBezTo>
                    <a:pt x="264" y="403"/>
                    <a:pt x="122" y="807"/>
                    <a:pt x="1" y="1210"/>
                  </a:cubicBezTo>
                  <a:cubicBezTo>
                    <a:pt x="41" y="1189"/>
                    <a:pt x="62" y="1170"/>
                    <a:pt x="81" y="1149"/>
                  </a:cubicBezTo>
                  <a:cubicBezTo>
                    <a:pt x="202" y="786"/>
                    <a:pt x="323" y="403"/>
                    <a:pt x="485" y="41"/>
                  </a:cubicBezTo>
                  <a:cubicBezTo>
                    <a:pt x="485" y="41"/>
                    <a:pt x="465" y="20"/>
                    <a:pt x="465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3205;p41">
              <a:extLst>
                <a:ext uri="{FF2B5EF4-FFF2-40B4-BE49-F238E27FC236}">
                  <a16:creationId xmlns:a16="http://schemas.microsoft.com/office/drawing/2014/main" id="{000E16CF-811B-4968-E6D3-B7350CFE8ABC}"/>
                </a:ext>
              </a:extLst>
            </p:cNvPr>
            <p:cNvSpPr/>
            <p:nvPr/>
          </p:nvSpPr>
          <p:spPr>
            <a:xfrm>
              <a:off x="4815064" y="4237974"/>
              <a:ext cx="5010" cy="14006"/>
            </a:xfrm>
            <a:custGeom>
              <a:avLst/>
              <a:gdLst/>
              <a:ahLst/>
              <a:cxnLst/>
              <a:rect l="l" t="t" r="r" b="b"/>
              <a:pathLst>
                <a:path w="181" h="506" extrusionOk="0">
                  <a:moveTo>
                    <a:pt x="162" y="1"/>
                  </a:moveTo>
                  <a:cubicBezTo>
                    <a:pt x="141" y="1"/>
                    <a:pt x="121" y="1"/>
                    <a:pt x="121" y="22"/>
                  </a:cubicBezTo>
                  <a:lnTo>
                    <a:pt x="0" y="506"/>
                  </a:lnTo>
                  <a:cubicBezTo>
                    <a:pt x="20" y="485"/>
                    <a:pt x="41" y="465"/>
                    <a:pt x="81" y="444"/>
                  </a:cubicBezTo>
                  <a:cubicBezTo>
                    <a:pt x="100" y="323"/>
                    <a:pt x="141" y="183"/>
                    <a:pt x="181" y="41"/>
                  </a:cubicBezTo>
                  <a:cubicBezTo>
                    <a:pt x="181" y="22"/>
                    <a:pt x="181" y="1"/>
                    <a:pt x="162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3206;p41">
              <a:extLst>
                <a:ext uri="{FF2B5EF4-FFF2-40B4-BE49-F238E27FC236}">
                  <a16:creationId xmlns:a16="http://schemas.microsoft.com/office/drawing/2014/main" id="{46456C51-0BCD-56D6-43E5-D1620077A070}"/>
                </a:ext>
              </a:extLst>
            </p:cNvPr>
            <p:cNvSpPr/>
            <p:nvPr/>
          </p:nvSpPr>
          <p:spPr>
            <a:xfrm>
              <a:off x="5254854" y="3999133"/>
              <a:ext cx="254490" cy="84839"/>
            </a:xfrm>
            <a:custGeom>
              <a:avLst/>
              <a:gdLst/>
              <a:ahLst/>
              <a:cxnLst/>
              <a:rect l="l" t="t" r="r" b="b"/>
              <a:pathLst>
                <a:path w="9194" h="3065" extrusionOk="0">
                  <a:moveTo>
                    <a:pt x="261" y="0"/>
                  </a:moveTo>
                  <a:cubicBezTo>
                    <a:pt x="221" y="0"/>
                    <a:pt x="161" y="21"/>
                    <a:pt x="161" y="81"/>
                  </a:cubicBezTo>
                  <a:cubicBezTo>
                    <a:pt x="0" y="707"/>
                    <a:pt x="81" y="1411"/>
                    <a:pt x="403" y="1997"/>
                  </a:cubicBezTo>
                  <a:cubicBezTo>
                    <a:pt x="624" y="2419"/>
                    <a:pt x="987" y="2763"/>
                    <a:pt x="1371" y="2924"/>
                  </a:cubicBezTo>
                  <a:cubicBezTo>
                    <a:pt x="1573" y="3005"/>
                    <a:pt x="1774" y="3065"/>
                    <a:pt x="1976" y="3065"/>
                  </a:cubicBezTo>
                  <a:cubicBezTo>
                    <a:pt x="2258" y="3065"/>
                    <a:pt x="2519" y="2984"/>
                    <a:pt x="2721" y="2844"/>
                  </a:cubicBezTo>
                  <a:cubicBezTo>
                    <a:pt x="2923" y="2723"/>
                    <a:pt x="3084" y="2540"/>
                    <a:pt x="3205" y="2298"/>
                  </a:cubicBezTo>
                  <a:cubicBezTo>
                    <a:pt x="3306" y="2137"/>
                    <a:pt x="3366" y="1957"/>
                    <a:pt x="3406" y="1774"/>
                  </a:cubicBezTo>
                  <a:cubicBezTo>
                    <a:pt x="3508" y="1997"/>
                    <a:pt x="3648" y="2198"/>
                    <a:pt x="3831" y="2400"/>
                  </a:cubicBezTo>
                  <a:cubicBezTo>
                    <a:pt x="4138" y="2746"/>
                    <a:pt x="4572" y="2945"/>
                    <a:pt x="4996" y="2945"/>
                  </a:cubicBezTo>
                  <a:cubicBezTo>
                    <a:pt x="5017" y="2945"/>
                    <a:pt x="5039" y="2945"/>
                    <a:pt x="5060" y="2944"/>
                  </a:cubicBezTo>
                  <a:cubicBezTo>
                    <a:pt x="5524" y="2903"/>
                    <a:pt x="5987" y="2621"/>
                    <a:pt x="6269" y="2198"/>
                  </a:cubicBezTo>
                  <a:cubicBezTo>
                    <a:pt x="6471" y="1855"/>
                    <a:pt x="6551" y="1492"/>
                    <a:pt x="6592" y="1190"/>
                  </a:cubicBezTo>
                  <a:cubicBezTo>
                    <a:pt x="6886" y="1576"/>
                    <a:pt x="7400" y="1863"/>
                    <a:pt x="7856" y="1863"/>
                  </a:cubicBezTo>
                  <a:cubicBezTo>
                    <a:pt x="7899" y="1863"/>
                    <a:pt x="7942" y="1860"/>
                    <a:pt x="7984" y="1855"/>
                  </a:cubicBezTo>
                  <a:cubicBezTo>
                    <a:pt x="8568" y="1795"/>
                    <a:pt x="9092" y="1290"/>
                    <a:pt x="9193" y="707"/>
                  </a:cubicBezTo>
                  <a:cubicBezTo>
                    <a:pt x="9193" y="645"/>
                    <a:pt x="9153" y="586"/>
                    <a:pt x="9092" y="586"/>
                  </a:cubicBezTo>
                  <a:cubicBezTo>
                    <a:pt x="9051" y="586"/>
                    <a:pt x="8992" y="626"/>
                    <a:pt x="8992" y="666"/>
                  </a:cubicBezTo>
                  <a:cubicBezTo>
                    <a:pt x="8911" y="1190"/>
                    <a:pt x="8468" y="1613"/>
                    <a:pt x="7963" y="1674"/>
                  </a:cubicBezTo>
                  <a:cubicBezTo>
                    <a:pt x="7932" y="1678"/>
                    <a:pt x="7901" y="1680"/>
                    <a:pt x="7869" y="1680"/>
                  </a:cubicBezTo>
                  <a:cubicBezTo>
                    <a:pt x="7378" y="1680"/>
                    <a:pt x="6762" y="1260"/>
                    <a:pt x="6572" y="787"/>
                  </a:cubicBezTo>
                  <a:cubicBezTo>
                    <a:pt x="6572" y="747"/>
                    <a:pt x="6511" y="726"/>
                    <a:pt x="6471" y="726"/>
                  </a:cubicBezTo>
                  <a:cubicBezTo>
                    <a:pt x="6431" y="747"/>
                    <a:pt x="6390" y="787"/>
                    <a:pt x="6390" y="828"/>
                  </a:cubicBezTo>
                  <a:cubicBezTo>
                    <a:pt x="6411" y="1311"/>
                    <a:pt x="6310" y="1755"/>
                    <a:pt x="6108" y="2077"/>
                  </a:cubicBezTo>
                  <a:cubicBezTo>
                    <a:pt x="5866" y="2460"/>
                    <a:pt x="5463" y="2723"/>
                    <a:pt x="5060" y="2742"/>
                  </a:cubicBezTo>
                  <a:cubicBezTo>
                    <a:pt x="5036" y="2743"/>
                    <a:pt x="5013" y="2744"/>
                    <a:pt x="4990" y="2744"/>
                  </a:cubicBezTo>
                  <a:cubicBezTo>
                    <a:pt x="4610" y="2744"/>
                    <a:pt x="4237" y="2583"/>
                    <a:pt x="3971" y="2279"/>
                  </a:cubicBezTo>
                  <a:cubicBezTo>
                    <a:pt x="3689" y="1957"/>
                    <a:pt x="3508" y="1613"/>
                    <a:pt x="3468" y="1210"/>
                  </a:cubicBezTo>
                  <a:cubicBezTo>
                    <a:pt x="3450" y="1160"/>
                    <a:pt x="3420" y="1124"/>
                    <a:pt x="3387" y="1124"/>
                  </a:cubicBezTo>
                  <a:cubicBezTo>
                    <a:pt x="3380" y="1124"/>
                    <a:pt x="3373" y="1126"/>
                    <a:pt x="3366" y="1129"/>
                  </a:cubicBezTo>
                  <a:cubicBezTo>
                    <a:pt x="3306" y="1129"/>
                    <a:pt x="3266" y="1169"/>
                    <a:pt x="3266" y="1231"/>
                  </a:cubicBezTo>
                  <a:cubicBezTo>
                    <a:pt x="3285" y="1553"/>
                    <a:pt x="3205" y="1916"/>
                    <a:pt x="3044" y="2198"/>
                  </a:cubicBezTo>
                  <a:cubicBezTo>
                    <a:pt x="2923" y="2419"/>
                    <a:pt x="2782" y="2561"/>
                    <a:pt x="2621" y="2682"/>
                  </a:cubicBezTo>
                  <a:cubicBezTo>
                    <a:pt x="2439" y="2796"/>
                    <a:pt x="2218" y="2858"/>
                    <a:pt x="1988" y="2858"/>
                  </a:cubicBezTo>
                  <a:cubicBezTo>
                    <a:pt x="1810" y="2858"/>
                    <a:pt x="1627" y="2821"/>
                    <a:pt x="1452" y="2742"/>
                  </a:cubicBezTo>
                  <a:cubicBezTo>
                    <a:pt x="1089" y="2602"/>
                    <a:pt x="785" y="2298"/>
                    <a:pt x="565" y="1895"/>
                  </a:cubicBezTo>
                  <a:cubicBezTo>
                    <a:pt x="282" y="1371"/>
                    <a:pt x="202" y="707"/>
                    <a:pt x="342" y="121"/>
                  </a:cubicBezTo>
                  <a:cubicBezTo>
                    <a:pt x="363" y="61"/>
                    <a:pt x="323" y="21"/>
                    <a:pt x="261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3207;p41">
              <a:extLst>
                <a:ext uri="{FF2B5EF4-FFF2-40B4-BE49-F238E27FC236}">
                  <a16:creationId xmlns:a16="http://schemas.microsoft.com/office/drawing/2014/main" id="{BCBC3D35-E5F6-F23F-F222-7855B29B3907}"/>
                </a:ext>
              </a:extLst>
            </p:cNvPr>
            <p:cNvSpPr/>
            <p:nvPr/>
          </p:nvSpPr>
          <p:spPr>
            <a:xfrm>
              <a:off x="5360878" y="4124145"/>
              <a:ext cx="152932" cy="65325"/>
            </a:xfrm>
            <a:custGeom>
              <a:avLst/>
              <a:gdLst/>
              <a:ahLst/>
              <a:cxnLst/>
              <a:rect l="l" t="t" r="r" b="b"/>
              <a:pathLst>
                <a:path w="5525" h="2360" extrusionOk="0">
                  <a:moveTo>
                    <a:pt x="141" y="0"/>
                  </a:moveTo>
                  <a:cubicBezTo>
                    <a:pt x="81" y="0"/>
                    <a:pt x="41" y="40"/>
                    <a:pt x="41" y="102"/>
                  </a:cubicBezTo>
                  <a:cubicBezTo>
                    <a:pt x="1" y="444"/>
                    <a:pt x="20" y="787"/>
                    <a:pt x="101" y="1129"/>
                  </a:cubicBezTo>
                  <a:cubicBezTo>
                    <a:pt x="141" y="1352"/>
                    <a:pt x="202" y="1532"/>
                    <a:pt x="283" y="1694"/>
                  </a:cubicBezTo>
                  <a:cubicBezTo>
                    <a:pt x="544" y="2118"/>
                    <a:pt x="1049" y="2360"/>
                    <a:pt x="1573" y="2360"/>
                  </a:cubicBezTo>
                  <a:cubicBezTo>
                    <a:pt x="1815" y="2360"/>
                    <a:pt x="2076" y="2298"/>
                    <a:pt x="2318" y="2177"/>
                  </a:cubicBezTo>
                  <a:cubicBezTo>
                    <a:pt x="2802" y="1916"/>
                    <a:pt x="3165" y="1411"/>
                    <a:pt x="3307" y="807"/>
                  </a:cubicBezTo>
                  <a:cubicBezTo>
                    <a:pt x="3468" y="1169"/>
                    <a:pt x="3750" y="1452"/>
                    <a:pt x="4113" y="1594"/>
                  </a:cubicBezTo>
                  <a:cubicBezTo>
                    <a:pt x="4225" y="1641"/>
                    <a:pt x="4349" y="1664"/>
                    <a:pt x="4476" y="1664"/>
                  </a:cubicBezTo>
                  <a:cubicBezTo>
                    <a:pt x="4672" y="1664"/>
                    <a:pt x="4878" y="1611"/>
                    <a:pt x="5060" y="1513"/>
                  </a:cubicBezTo>
                  <a:cubicBezTo>
                    <a:pt x="5302" y="1371"/>
                    <a:pt x="5463" y="1150"/>
                    <a:pt x="5525" y="908"/>
                  </a:cubicBezTo>
                  <a:cubicBezTo>
                    <a:pt x="5525" y="847"/>
                    <a:pt x="5484" y="807"/>
                    <a:pt x="5444" y="787"/>
                  </a:cubicBezTo>
                  <a:cubicBezTo>
                    <a:pt x="5383" y="787"/>
                    <a:pt x="5342" y="807"/>
                    <a:pt x="5323" y="868"/>
                  </a:cubicBezTo>
                  <a:cubicBezTo>
                    <a:pt x="5283" y="1069"/>
                    <a:pt x="5162" y="1231"/>
                    <a:pt x="4960" y="1352"/>
                  </a:cubicBezTo>
                  <a:cubicBezTo>
                    <a:pt x="4813" y="1425"/>
                    <a:pt x="4643" y="1469"/>
                    <a:pt x="4478" y="1469"/>
                  </a:cubicBezTo>
                  <a:cubicBezTo>
                    <a:pt x="4372" y="1469"/>
                    <a:pt x="4268" y="1451"/>
                    <a:pt x="4173" y="1411"/>
                  </a:cubicBezTo>
                  <a:cubicBezTo>
                    <a:pt x="3730" y="1231"/>
                    <a:pt x="3428" y="827"/>
                    <a:pt x="3388" y="303"/>
                  </a:cubicBezTo>
                  <a:cubicBezTo>
                    <a:pt x="3367" y="242"/>
                    <a:pt x="3326" y="223"/>
                    <a:pt x="3286" y="223"/>
                  </a:cubicBezTo>
                  <a:cubicBezTo>
                    <a:pt x="3226" y="223"/>
                    <a:pt x="3186" y="263"/>
                    <a:pt x="3186" y="303"/>
                  </a:cubicBezTo>
                  <a:cubicBezTo>
                    <a:pt x="3146" y="1048"/>
                    <a:pt x="2762" y="1715"/>
                    <a:pt x="2218" y="1997"/>
                  </a:cubicBezTo>
                  <a:cubicBezTo>
                    <a:pt x="2008" y="2112"/>
                    <a:pt x="1778" y="2165"/>
                    <a:pt x="1553" y="2165"/>
                  </a:cubicBezTo>
                  <a:cubicBezTo>
                    <a:pt x="1106" y="2165"/>
                    <a:pt x="678" y="1955"/>
                    <a:pt x="463" y="1594"/>
                  </a:cubicBezTo>
                  <a:cubicBezTo>
                    <a:pt x="383" y="1452"/>
                    <a:pt x="323" y="1290"/>
                    <a:pt x="283" y="1089"/>
                  </a:cubicBezTo>
                  <a:cubicBezTo>
                    <a:pt x="222" y="766"/>
                    <a:pt x="202" y="444"/>
                    <a:pt x="243" y="121"/>
                  </a:cubicBezTo>
                  <a:cubicBezTo>
                    <a:pt x="243" y="61"/>
                    <a:pt x="202" y="21"/>
                    <a:pt x="141" y="0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3208;p41">
              <a:extLst>
                <a:ext uri="{FF2B5EF4-FFF2-40B4-BE49-F238E27FC236}">
                  <a16:creationId xmlns:a16="http://schemas.microsoft.com/office/drawing/2014/main" id="{F25CA230-0DB7-0519-C4E5-D4E08FE59DFA}"/>
                </a:ext>
              </a:extLst>
            </p:cNvPr>
            <p:cNvSpPr/>
            <p:nvPr/>
          </p:nvSpPr>
          <p:spPr>
            <a:xfrm>
              <a:off x="5202368" y="4254583"/>
              <a:ext cx="204278" cy="79995"/>
            </a:xfrm>
            <a:custGeom>
              <a:avLst/>
              <a:gdLst/>
              <a:ahLst/>
              <a:cxnLst/>
              <a:rect l="l" t="t" r="r" b="b"/>
              <a:pathLst>
                <a:path w="7380" h="2890" extrusionOk="0">
                  <a:moveTo>
                    <a:pt x="320" y="1"/>
                  </a:moveTo>
                  <a:cubicBezTo>
                    <a:pt x="282" y="1"/>
                    <a:pt x="239" y="34"/>
                    <a:pt x="222" y="67"/>
                  </a:cubicBezTo>
                  <a:cubicBezTo>
                    <a:pt x="1" y="812"/>
                    <a:pt x="182" y="1659"/>
                    <a:pt x="727" y="2223"/>
                  </a:cubicBezTo>
                  <a:cubicBezTo>
                    <a:pt x="1130" y="2648"/>
                    <a:pt x="1714" y="2889"/>
                    <a:pt x="2319" y="2889"/>
                  </a:cubicBezTo>
                  <a:cubicBezTo>
                    <a:pt x="2480" y="2889"/>
                    <a:pt x="2662" y="2869"/>
                    <a:pt x="2843" y="2828"/>
                  </a:cubicBezTo>
                  <a:cubicBezTo>
                    <a:pt x="3488" y="2667"/>
                    <a:pt x="4033" y="2183"/>
                    <a:pt x="4294" y="1578"/>
                  </a:cubicBezTo>
                  <a:cubicBezTo>
                    <a:pt x="4517" y="2102"/>
                    <a:pt x="5081" y="2486"/>
                    <a:pt x="5706" y="2486"/>
                  </a:cubicBezTo>
                  <a:cubicBezTo>
                    <a:pt x="6391" y="2486"/>
                    <a:pt x="7057" y="2022"/>
                    <a:pt x="7359" y="1336"/>
                  </a:cubicBezTo>
                  <a:cubicBezTo>
                    <a:pt x="7380" y="1277"/>
                    <a:pt x="7359" y="1215"/>
                    <a:pt x="7318" y="1196"/>
                  </a:cubicBezTo>
                  <a:cubicBezTo>
                    <a:pt x="7303" y="1191"/>
                    <a:pt x="7288" y="1188"/>
                    <a:pt x="7274" y="1188"/>
                  </a:cubicBezTo>
                  <a:cubicBezTo>
                    <a:pt x="7231" y="1188"/>
                    <a:pt x="7193" y="1211"/>
                    <a:pt x="7178" y="1256"/>
                  </a:cubicBezTo>
                  <a:cubicBezTo>
                    <a:pt x="6915" y="1860"/>
                    <a:pt x="6310" y="2285"/>
                    <a:pt x="5706" y="2285"/>
                  </a:cubicBezTo>
                  <a:cubicBezTo>
                    <a:pt x="5693" y="2285"/>
                    <a:pt x="5681" y="2285"/>
                    <a:pt x="5668" y="2285"/>
                  </a:cubicBezTo>
                  <a:cubicBezTo>
                    <a:pt x="5038" y="2285"/>
                    <a:pt x="4475" y="1809"/>
                    <a:pt x="4396" y="1236"/>
                  </a:cubicBezTo>
                  <a:cubicBezTo>
                    <a:pt x="4396" y="1175"/>
                    <a:pt x="4356" y="1135"/>
                    <a:pt x="4315" y="1135"/>
                  </a:cubicBezTo>
                  <a:cubicBezTo>
                    <a:pt x="4275" y="1135"/>
                    <a:pt x="4214" y="1175"/>
                    <a:pt x="4214" y="1215"/>
                  </a:cubicBezTo>
                  <a:cubicBezTo>
                    <a:pt x="4033" y="1901"/>
                    <a:pt x="3469" y="2465"/>
                    <a:pt x="2802" y="2648"/>
                  </a:cubicBezTo>
                  <a:cubicBezTo>
                    <a:pt x="2654" y="2682"/>
                    <a:pt x="2502" y="2699"/>
                    <a:pt x="2350" y="2699"/>
                  </a:cubicBezTo>
                  <a:cubicBezTo>
                    <a:pt x="1799" y="2699"/>
                    <a:pt x="1246" y="2477"/>
                    <a:pt x="867" y="2083"/>
                  </a:cubicBezTo>
                  <a:cubicBezTo>
                    <a:pt x="383" y="1578"/>
                    <a:pt x="203" y="793"/>
                    <a:pt x="423" y="127"/>
                  </a:cubicBezTo>
                  <a:cubicBezTo>
                    <a:pt x="423" y="86"/>
                    <a:pt x="404" y="27"/>
                    <a:pt x="343" y="6"/>
                  </a:cubicBezTo>
                  <a:cubicBezTo>
                    <a:pt x="336" y="2"/>
                    <a:pt x="328" y="1"/>
                    <a:pt x="320" y="1"/>
                  </a:cubicBezTo>
                  <a:close/>
                </a:path>
              </a:pathLst>
            </a:custGeom>
            <a:solidFill>
              <a:srgbClr val="64657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3209;p41">
              <a:extLst>
                <a:ext uri="{FF2B5EF4-FFF2-40B4-BE49-F238E27FC236}">
                  <a16:creationId xmlns:a16="http://schemas.microsoft.com/office/drawing/2014/main" id="{E3430EB8-5694-E1ED-338C-F3C862CA5471}"/>
                </a:ext>
              </a:extLst>
            </p:cNvPr>
            <p:cNvSpPr/>
            <p:nvPr/>
          </p:nvSpPr>
          <p:spPr>
            <a:xfrm>
              <a:off x="5288322" y="3660276"/>
              <a:ext cx="164087" cy="190411"/>
            </a:xfrm>
            <a:custGeom>
              <a:avLst/>
              <a:gdLst/>
              <a:ahLst/>
              <a:cxnLst/>
              <a:rect l="l" t="t" r="r" b="b"/>
              <a:pathLst>
                <a:path w="5928" h="6879" extrusionOk="0">
                  <a:moveTo>
                    <a:pt x="5572" y="1"/>
                  </a:moveTo>
                  <a:cubicBezTo>
                    <a:pt x="5554" y="1"/>
                    <a:pt x="5536" y="12"/>
                    <a:pt x="5525" y="24"/>
                  </a:cubicBezTo>
                  <a:cubicBezTo>
                    <a:pt x="5484" y="64"/>
                    <a:pt x="5504" y="104"/>
                    <a:pt x="5525" y="125"/>
                  </a:cubicBezTo>
                  <a:cubicBezTo>
                    <a:pt x="5705" y="246"/>
                    <a:pt x="5786" y="467"/>
                    <a:pt x="5767" y="709"/>
                  </a:cubicBezTo>
                  <a:cubicBezTo>
                    <a:pt x="5746" y="932"/>
                    <a:pt x="5646" y="1133"/>
                    <a:pt x="5463" y="1314"/>
                  </a:cubicBezTo>
                  <a:cubicBezTo>
                    <a:pt x="5342" y="1456"/>
                    <a:pt x="5222" y="1537"/>
                    <a:pt x="5081" y="1577"/>
                  </a:cubicBezTo>
                  <a:cubicBezTo>
                    <a:pt x="4990" y="1597"/>
                    <a:pt x="4909" y="1607"/>
                    <a:pt x="4839" y="1607"/>
                  </a:cubicBezTo>
                  <a:cubicBezTo>
                    <a:pt x="4768" y="1607"/>
                    <a:pt x="4708" y="1597"/>
                    <a:pt x="4657" y="1577"/>
                  </a:cubicBezTo>
                  <a:cubicBezTo>
                    <a:pt x="4638" y="1577"/>
                    <a:pt x="4638" y="1556"/>
                    <a:pt x="4617" y="1556"/>
                  </a:cubicBezTo>
                  <a:cubicBezTo>
                    <a:pt x="4609" y="1548"/>
                    <a:pt x="4597" y="1543"/>
                    <a:pt x="4585" y="1543"/>
                  </a:cubicBezTo>
                  <a:cubicBezTo>
                    <a:pt x="4568" y="1543"/>
                    <a:pt x="4548" y="1553"/>
                    <a:pt x="4536" y="1577"/>
                  </a:cubicBezTo>
                  <a:cubicBezTo>
                    <a:pt x="4517" y="1596"/>
                    <a:pt x="4517" y="1637"/>
                    <a:pt x="4536" y="1658"/>
                  </a:cubicBezTo>
                  <a:cubicBezTo>
                    <a:pt x="4557" y="1677"/>
                    <a:pt x="4576" y="1677"/>
                    <a:pt x="4597" y="1698"/>
                  </a:cubicBezTo>
                  <a:cubicBezTo>
                    <a:pt x="4839" y="1859"/>
                    <a:pt x="5041" y="2120"/>
                    <a:pt x="5122" y="2424"/>
                  </a:cubicBezTo>
                  <a:cubicBezTo>
                    <a:pt x="5202" y="2725"/>
                    <a:pt x="5162" y="3069"/>
                    <a:pt x="5001" y="3351"/>
                  </a:cubicBezTo>
                  <a:cubicBezTo>
                    <a:pt x="4839" y="3633"/>
                    <a:pt x="4536" y="3835"/>
                    <a:pt x="4213" y="3895"/>
                  </a:cubicBezTo>
                  <a:cubicBezTo>
                    <a:pt x="4140" y="3906"/>
                    <a:pt x="4060" y="3914"/>
                    <a:pt x="3976" y="3914"/>
                  </a:cubicBezTo>
                  <a:cubicBezTo>
                    <a:pt x="3762" y="3914"/>
                    <a:pt x="3524" y="3861"/>
                    <a:pt x="3307" y="3674"/>
                  </a:cubicBezTo>
                  <a:cubicBezTo>
                    <a:pt x="3287" y="3663"/>
                    <a:pt x="3272" y="3658"/>
                    <a:pt x="3256" y="3658"/>
                  </a:cubicBezTo>
                  <a:cubicBezTo>
                    <a:pt x="3241" y="3658"/>
                    <a:pt x="3226" y="3663"/>
                    <a:pt x="3205" y="3674"/>
                  </a:cubicBezTo>
                  <a:cubicBezTo>
                    <a:pt x="3186" y="3714"/>
                    <a:pt x="3186" y="3754"/>
                    <a:pt x="3205" y="3774"/>
                  </a:cubicBezTo>
                  <a:cubicBezTo>
                    <a:pt x="3670" y="4217"/>
                    <a:pt x="3810" y="4983"/>
                    <a:pt x="3528" y="5588"/>
                  </a:cubicBezTo>
                  <a:cubicBezTo>
                    <a:pt x="3267" y="6174"/>
                    <a:pt x="2662" y="6617"/>
                    <a:pt x="1996" y="6717"/>
                  </a:cubicBezTo>
                  <a:cubicBezTo>
                    <a:pt x="1882" y="6736"/>
                    <a:pt x="1766" y="6745"/>
                    <a:pt x="1649" y="6745"/>
                  </a:cubicBezTo>
                  <a:cubicBezTo>
                    <a:pt x="1125" y="6745"/>
                    <a:pt x="579" y="6563"/>
                    <a:pt x="101" y="6233"/>
                  </a:cubicBezTo>
                  <a:cubicBezTo>
                    <a:pt x="95" y="6228"/>
                    <a:pt x="88" y="6225"/>
                    <a:pt x="79" y="6225"/>
                  </a:cubicBezTo>
                  <a:cubicBezTo>
                    <a:pt x="60" y="6225"/>
                    <a:pt x="35" y="6239"/>
                    <a:pt x="20" y="6254"/>
                  </a:cubicBezTo>
                  <a:cubicBezTo>
                    <a:pt x="1" y="6295"/>
                    <a:pt x="1" y="6335"/>
                    <a:pt x="20" y="6354"/>
                  </a:cubicBezTo>
                  <a:cubicBezTo>
                    <a:pt x="525" y="6698"/>
                    <a:pt x="1089" y="6878"/>
                    <a:pt x="1633" y="6878"/>
                  </a:cubicBezTo>
                  <a:cubicBezTo>
                    <a:pt x="1775" y="6878"/>
                    <a:pt x="1896" y="6859"/>
                    <a:pt x="2017" y="6838"/>
                  </a:cubicBezTo>
                  <a:cubicBezTo>
                    <a:pt x="2743" y="6738"/>
                    <a:pt x="3367" y="6274"/>
                    <a:pt x="3649" y="5649"/>
                  </a:cubicBezTo>
                  <a:cubicBezTo>
                    <a:pt x="3891" y="5104"/>
                    <a:pt x="3831" y="4440"/>
                    <a:pt x="3528" y="3956"/>
                  </a:cubicBezTo>
                  <a:lnTo>
                    <a:pt x="3528" y="3956"/>
                  </a:lnTo>
                  <a:cubicBezTo>
                    <a:pt x="3676" y="4009"/>
                    <a:pt x="3823" y="4036"/>
                    <a:pt x="3982" y="4036"/>
                  </a:cubicBezTo>
                  <a:cubicBezTo>
                    <a:pt x="4062" y="4036"/>
                    <a:pt x="4146" y="4029"/>
                    <a:pt x="4234" y="4016"/>
                  </a:cubicBezTo>
                  <a:cubicBezTo>
                    <a:pt x="4597" y="3956"/>
                    <a:pt x="4920" y="3733"/>
                    <a:pt x="5122" y="3411"/>
                  </a:cubicBezTo>
                  <a:cubicBezTo>
                    <a:pt x="5302" y="3109"/>
                    <a:pt x="5342" y="2725"/>
                    <a:pt x="5242" y="2383"/>
                  </a:cubicBezTo>
                  <a:cubicBezTo>
                    <a:pt x="5181" y="2141"/>
                    <a:pt x="5041" y="1919"/>
                    <a:pt x="4859" y="1738"/>
                  </a:cubicBezTo>
                  <a:cubicBezTo>
                    <a:pt x="4960" y="1738"/>
                    <a:pt x="5060" y="1717"/>
                    <a:pt x="5122" y="1698"/>
                  </a:cubicBezTo>
                  <a:cubicBezTo>
                    <a:pt x="5283" y="1658"/>
                    <a:pt x="5423" y="1556"/>
                    <a:pt x="5565" y="1416"/>
                  </a:cubicBezTo>
                  <a:cubicBezTo>
                    <a:pt x="5767" y="1214"/>
                    <a:pt x="5888" y="972"/>
                    <a:pt x="5907" y="730"/>
                  </a:cubicBezTo>
                  <a:cubicBezTo>
                    <a:pt x="5928" y="448"/>
                    <a:pt x="5807" y="166"/>
                    <a:pt x="5605" y="24"/>
                  </a:cubicBezTo>
                  <a:cubicBezTo>
                    <a:pt x="5597" y="7"/>
                    <a:pt x="5584" y="1"/>
                    <a:pt x="5572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3210;p41">
              <a:extLst>
                <a:ext uri="{FF2B5EF4-FFF2-40B4-BE49-F238E27FC236}">
                  <a16:creationId xmlns:a16="http://schemas.microsoft.com/office/drawing/2014/main" id="{39EF2FD5-4C98-DDB1-6E1D-96F67507DE66}"/>
                </a:ext>
              </a:extLst>
            </p:cNvPr>
            <p:cNvSpPr/>
            <p:nvPr/>
          </p:nvSpPr>
          <p:spPr>
            <a:xfrm>
              <a:off x="5370927" y="3772195"/>
              <a:ext cx="108838" cy="119799"/>
            </a:xfrm>
            <a:custGeom>
              <a:avLst/>
              <a:gdLst/>
              <a:ahLst/>
              <a:cxnLst/>
              <a:rect l="l" t="t" r="r" b="b"/>
              <a:pathLst>
                <a:path w="3932" h="4328" extrusionOk="0">
                  <a:moveTo>
                    <a:pt x="3495" y="0"/>
                  </a:moveTo>
                  <a:cubicBezTo>
                    <a:pt x="3480" y="0"/>
                    <a:pt x="3464" y="5"/>
                    <a:pt x="3447" y="13"/>
                  </a:cubicBezTo>
                  <a:cubicBezTo>
                    <a:pt x="3428" y="34"/>
                    <a:pt x="3428" y="74"/>
                    <a:pt x="3447" y="114"/>
                  </a:cubicBezTo>
                  <a:cubicBezTo>
                    <a:pt x="3689" y="397"/>
                    <a:pt x="3791" y="840"/>
                    <a:pt x="3649" y="1182"/>
                  </a:cubicBezTo>
                  <a:cubicBezTo>
                    <a:pt x="3528" y="1545"/>
                    <a:pt x="3186" y="1827"/>
                    <a:pt x="2802" y="1908"/>
                  </a:cubicBezTo>
                  <a:lnTo>
                    <a:pt x="2742" y="1908"/>
                  </a:lnTo>
                  <a:cubicBezTo>
                    <a:pt x="2684" y="1920"/>
                    <a:pt x="2626" y="1932"/>
                    <a:pt x="2572" y="1932"/>
                  </a:cubicBezTo>
                  <a:cubicBezTo>
                    <a:pt x="2532" y="1932"/>
                    <a:pt x="2494" y="1925"/>
                    <a:pt x="2460" y="1908"/>
                  </a:cubicBezTo>
                  <a:cubicBezTo>
                    <a:pt x="2450" y="1898"/>
                    <a:pt x="2434" y="1893"/>
                    <a:pt x="2419" y="1893"/>
                  </a:cubicBezTo>
                  <a:cubicBezTo>
                    <a:pt x="2404" y="1893"/>
                    <a:pt x="2389" y="1898"/>
                    <a:pt x="2379" y="1908"/>
                  </a:cubicBezTo>
                  <a:cubicBezTo>
                    <a:pt x="2358" y="1948"/>
                    <a:pt x="2358" y="1969"/>
                    <a:pt x="2379" y="1989"/>
                  </a:cubicBezTo>
                  <a:cubicBezTo>
                    <a:pt x="2560" y="2271"/>
                    <a:pt x="2641" y="2614"/>
                    <a:pt x="2600" y="2937"/>
                  </a:cubicBezTo>
                  <a:cubicBezTo>
                    <a:pt x="2541" y="3260"/>
                    <a:pt x="2358" y="3561"/>
                    <a:pt x="2097" y="3763"/>
                  </a:cubicBezTo>
                  <a:cubicBezTo>
                    <a:pt x="2017" y="3824"/>
                    <a:pt x="1896" y="3884"/>
                    <a:pt x="1775" y="3964"/>
                  </a:cubicBezTo>
                  <a:cubicBezTo>
                    <a:pt x="1452" y="4106"/>
                    <a:pt x="1189" y="4187"/>
                    <a:pt x="928" y="4187"/>
                  </a:cubicBezTo>
                  <a:cubicBezTo>
                    <a:pt x="901" y="4189"/>
                    <a:pt x="875" y="4189"/>
                    <a:pt x="849" y="4189"/>
                  </a:cubicBezTo>
                  <a:cubicBezTo>
                    <a:pt x="559" y="4189"/>
                    <a:pt x="306" y="4093"/>
                    <a:pt x="121" y="3945"/>
                  </a:cubicBezTo>
                  <a:cubicBezTo>
                    <a:pt x="104" y="3928"/>
                    <a:pt x="87" y="3921"/>
                    <a:pt x="71" y="3921"/>
                  </a:cubicBezTo>
                  <a:cubicBezTo>
                    <a:pt x="50" y="3921"/>
                    <a:pt x="32" y="3933"/>
                    <a:pt x="20" y="3945"/>
                  </a:cubicBezTo>
                  <a:cubicBezTo>
                    <a:pt x="0" y="3964"/>
                    <a:pt x="0" y="4005"/>
                    <a:pt x="41" y="4045"/>
                  </a:cubicBezTo>
                  <a:cubicBezTo>
                    <a:pt x="262" y="4227"/>
                    <a:pt x="544" y="4327"/>
                    <a:pt x="867" y="4327"/>
                  </a:cubicBezTo>
                  <a:lnTo>
                    <a:pt x="928" y="4327"/>
                  </a:lnTo>
                  <a:cubicBezTo>
                    <a:pt x="1210" y="4308"/>
                    <a:pt x="1492" y="4227"/>
                    <a:pt x="1815" y="4085"/>
                  </a:cubicBezTo>
                  <a:cubicBezTo>
                    <a:pt x="1976" y="4005"/>
                    <a:pt x="2076" y="3945"/>
                    <a:pt x="2178" y="3864"/>
                  </a:cubicBezTo>
                  <a:cubicBezTo>
                    <a:pt x="2460" y="3642"/>
                    <a:pt x="2662" y="3300"/>
                    <a:pt x="2721" y="2956"/>
                  </a:cubicBezTo>
                  <a:cubicBezTo>
                    <a:pt x="2762" y="2655"/>
                    <a:pt x="2721" y="2332"/>
                    <a:pt x="2560" y="2069"/>
                  </a:cubicBezTo>
                  <a:cubicBezTo>
                    <a:pt x="2641" y="2069"/>
                    <a:pt x="2702" y="2050"/>
                    <a:pt x="2783" y="2029"/>
                  </a:cubicBezTo>
                  <a:lnTo>
                    <a:pt x="2842" y="2029"/>
                  </a:lnTo>
                  <a:cubicBezTo>
                    <a:pt x="3267" y="1948"/>
                    <a:pt x="3629" y="1647"/>
                    <a:pt x="3770" y="1243"/>
                  </a:cubicBezTo>
                  <a:cubicBezTo>
                    <a:pt x="3931" y="819"/>
                    <a:pt x="3831" y="356"/>
                    <a:pt x="3549" y="34"/>
                  </a:cubicBezTo>
                  <a:cubicBezTo>
                    <a:pt x="3536" y="10"/>
                    <a:pt x="3517" y="0"/>
                    <a:pt x="3495" y="0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3211;p41">
              <a:extLst>
                <a:ext uri="{FF2B5EF4-FFF2-40B4-BE49-F238E27FC236}">
                  <a16:creationId xmlns:a16="http://schemas.microsoft.com/office/drawing/2014/main" id="{2F9A7DA6-17FA-880A-7F47-DCF6EE8ABDF4}"/>
                </a:ext>
              </a:extLst>
            </p:cNvPr>
            <p:cNvSpPr/>
            <p:nvPr/>
          </p:nvSpPr>
          <p:spPr>
            <a:xfrm>
              <a:off x="5276862" y="3568123"/>
              <a:ext cx="21535" cy="17909"/>
            </a:xfrm>
            <a:custGeom>
              <a:avLst/>
              <a:gdLst/>
              <a:ahLst/>
              <a:cxnLst/>
              <a:rect l="l" t="t" r="r" b="b"/>
              <a:pathLst>
                <a:path w="778" h="647" extrusionOk="0">
                  <a:moveTo>
                    <a:pt x="204" y="0"/>
                  </a:moveTo>
                  <a:cubicBezTo>
                    <a:pt x="57" y="0"/>
                    <a:pt x="0" y="163"/>
                    <a:pt x="92" y="309"/>
                  </a:cubicBezTo>
                  <a:cubicBezTo>
                    <a:pt x="173" y="430"/>
                    <a:pt x="353" y="551"/>
                    <a:pt x="474" y="611"/>
                  </a:cubicBezTo>
                  <a:cubicBezTo>
                    <a:pt x="515" y="631"/>
                    <a:pt x="561" y="647"/>
                    <a:pt x="607" y="647"/>
                  </a:cubicBezTo>
                  <a:cubicBezTo>
                    <a:pt x="652" y="647"/>
                    <a:pt x="697" y="632"/>
                    <a:pt x="737" y="592"/>
                  </a:cubicBezTo>
                  <a:cubicBezTo>
                    <a:pt x="778" y="551"/>
                    <a:pt x="778" y="471"/>
                    <a:pt x="778" y="409"/>
                  </a:cubicBezTo>
                  <a:cubicBezTo>
                    <a:pt x="757" y="350"/>
                    <a:pt x="716" y="309"/>
                    <a:pt x="676" y="269"/>
                  </a:cubicBezTo>
                  <a:cubicBezTo>
                    <a:pt x="576" y="127"/>
                    <a:pt x="415" y="46"/>
                    <a:pt x="253" y="6"/>
                  </a:cubicBezTo>
                  <a:cubicBezTo>
                    <a:pt x="236" y="2"/>
                    <a:pt x="219" y="0"/>
                    <a:pt x="204" y="0"/>
                  </a:cubicBezTo>
                  <a:close/>
                </a:path>
              </a:pathLst>
            </a:custGeom>
            <a:solidFill>
              <a:srgbClr val="F4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3212;p41">
              <a:extLst>
                <a:ext uri="{FF2B5EF4-FFF2-40B4-BE49-F238E27FC236}">
                  <a16:creationId xmlns:a16="http://schemas.microsoft.com/office/drawing/2014/main" id="{6D4999CE-D824-72F4-FC7F-48B5BA1F6109}"/>
                </a:ext>
              </a:extLst>
            </p:cNvPr>
            <p:cNvSpPr/>
            <p:nvPr/>
          </p:nvSpPr>
          <p:spPr>
            <a:xfrm>
              <a:off x="5276253" y="3534627"/>
              <a:ext cx="21563" cy="17909"/>
            </a:xfrm>
            <a:custGeom>
              <a:avLst/>
              <a:gdLst/>
              <a:ahLst/>
              <a:cxnLst/>
              <a:rect l="l" t="t" r="r" b="b"/>
              <a:pathLst>
                <a:path w="779" h="647" extrusionOk="0">
                  <a:moveTo>
                    <a:pt x="205" y="1"/>
                  </a:moveTo>
                  <a:cubicBezTo>
                    <a:pt x="60" y="1"/>
                    <a:pt x="1" y="164"/>
                    <a:pt x="74" y="310"/>
                  </a:cubicBezTo>
                  <a:cubicBezTo>
                    <a:pt x="154" y="450"/>
                    <a:pt x="335" y="552"/>
                    <a:pt x="477" y="611"/>
                  </a:cubicBezTo>
                  <a:cubicBezTo>
                    <a:pt x="518" y="632"/>
                    <a:pt x="563" y="647"/>
                    <a:pt x="606" y="647"/>
                  </a:cubicBezTo>
                  <a:cubicBezTo>
                    <a:pt x="648" y="647"/>
                    <a:pt x="688" y="632"/>
                    <a:pt x="719" y="592"/>
                  </a:cubicBezTo>
                  <a:cubicBezTo>
                    <a:pt x="759" y="552"/>
                    <a:pt x="779" y="490"/>
                    <a:pt x="759" y="431"/>
                  </a:cubicBezTo>
                  <a:cubicBezTo>
                    <a:pt x="738" y="369"/>
                    <a:pt x="698" y="310"/>
                    <a:pt x="679" y="269"/>
                  </a:cubicBezTo>
                  <a:cubicBezTo>
                    <a:pt x="558" y="127"/>
                    <a:pt x="416" y="47"/>
                    <a:pt x="254" y="6"/>
                  </a:cubicBezTo>
                  <a:cubicBezTo>
                    <a:pt x="237" y="3"/>
                    <a:pt x="221" y="1"/>
                    <a:pt x="205" y="1"/>
                  </a:cubicBezTo>
                  <a:close/>
                </a:path>
              </a:pathLst>
            </a:custGeom>
            <a:solidFill>
              <a:srgbClr val="F4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3213;p41">
              <a:extLst>
                <a:ext uri="{FF2B5EF4-FFF2-40B4-BE49-F238E27FC236}">
                  <a16:creationId xmlns:a16="http://schemas.microsoft.com/office/drawing/2014/main" id="{B12989F0-BA4C-E50F-D2C6-CF7551BC328F}"/>
                </a:ext>
              </a:extLst>
            </p:cNvPr>
            <p:cNvSpPr/>
            <p:nvPr/>
          </p:nvSpPr>
          <p:spPr>
            <a:xfrm>
              <a:off x="5304766" y="3524579"/>
              <a:ext cx="21535" cy="17715"/>
            </a:xfrm>
            <a:custGeom>
              <a:avLst/>
              <a:gdLst/>
              <a:ahLst/>
              <a:cxnLst/>
              <a:rect l="l" t="t" r="r" b="b"/>
              <a:pathLst>
                <a:path w="778" h="640" extrusionOk="0">
                  <a:moveTo>
                    <a:pt x="218" y="1"/>
                  </a:moveTo>
                  <a:cubicBezTo>
                    <a:pt x="57" y="1"/>
                    <a:pt x="0" y="164"/>
                    <a:pt x="92" y="310"/>
                  </a:cubicBezTo>
                  <a:cubicBezTo>
                    <a:pt x="173" y="431"/>
                    <a:pt x="353" y="552"/>
                    <a:pt x="474" y="611"/>
                  </a:cubicBezTo>
                  <a:cubicBezTo>
                    <a:pt x="511" y="630"/>
                    <a:pt x="555" y="640"/>
                    <a:pt x="599" y="640"/>
                  </a:cubicBezTo>
                  <a:cubicBezTo>
                    <a:pt x="652" y="640"/>
                    <a:pt x="704" y="625"/>
                    <a:pt x="737" y="592"/>
                  </a:cubicBezTo>
                  <a:cubicBezTo>
                    <a:pt x="778" y="552"/>
                    <a:pt x="778" y="471"/>
                    <a:pt x="778" y="410"/>
                  </a:cubicBezTo>
                  <a:cubicBezTo>
                    <a:pt x="757" y="350"/>
                    <a:pt x="716" y="310"/>
                    <a:pt x="676" y="248"/>
                  </a:cubicBezTo>
                  <a:cubicBezTo>
                    <a:pt x="576" y="127"/>
                    <a:pt x="415" y="27"/>
                    <a:pt x="273" y="7"/>
                  </a:cubicBezTo>
                  <a:cubicBezTo>
                    <a:pt x="254" y="3"/>
                    <a:pt x="235" y="1"/>
                    <a:pt x="218" y="1"/>
                  </a:cubicBezTo>
                  <a:close/>
                </a:path>
              </a:pathLst>
            </a:custGeom>
            <a:solidFill>
              <a:srgbClr val="F4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3214;p41">
              <a:extLst>
                <a:ext uri="{FF2B5EF4-FFF2-40B4-BE49-F238E27FC236}">
                  <a16:creationId xmlns:a16="http://schemas.microsoft.com/office/drawing/2014/main" id="{490E25FC-E5DB-1C7D-D545-0784A517E387}"/>
                </a:ext>
              </a:extLst>
            </p:cNvPr>
            <p:cNvSpPr/>
            <p:nvPr/>
          </p:nvSpPr>
          <p:spPr>
            <a:xfrm>
              <a:off x="5336601" y="3545783"/>
              <a:ext cx="21480" cy="17992"/>
            </a:xfrm>
            <a:custGeom>
              <a:avLst/>
              <a:gdLst/>
              <a:ahLst/>
              <a:cxnLst/>
              <a:rect l="l" t="t" r="r" b="b"/>
              <a:pathLst>
                <a:path w="776" h="650" extrusionOk="0">
                  <a:moveTo>
                    <a:pt x="203" y="1"/>
                  </a:moveTo>
                  <a:cubicBezTo>
                    <a:pt x="57" y="1"/>
                    <a:pt x="0" y="164"/>
                    <a:pt x="91" y="310"/>
                  </a:cubicBezTo>
                  <a:cubicBezTo>
                    <a:pt x="171" y="450"/>
                    <a:pt x="332" y="571"/>
                    <a:pt x="474" y="611"/>
                  </a:cubicBezTo>
                  <a:cubicBezTo>
                    <a:pt x="519" y="634"/>
                    <a:pt x="569" y="650"/>
                    <a:pt x="615" y="650"/>
                  </a:cubicBezTo>
                  <a:cubicBezTo>
                    <a:pt x="653" y="650"/>
                    <a:pt x="689" y="639"/>
                    <a:pt x="716" y="611"/>
                  </a:cubicBezTo>
                  <a:cubicBezTo>
                    <a:pt x="757" y="552"/>
                    <a:pt x="776" y="490"/>
                    <a:pt x="757" y="431"/>
                  </a:cubicBezTo>
                  <a:cubicBezTo>
                    <a:pt x="757" y="370"/>
                    <a:pt x="716" y="310"/>
                    <a:pt x="676" y="270"/>
                  </a:cubicBezTo>
                  <a:cubicBezTo>
                    <a:pt x="555" y="149"/>
                    <a:pt x="413" y="47"/>
                    <a:pt x="252" y="7"/>
                  </a:cubicBezTo>
                  <a:cubicBezTo>
                    <a:pt x="235" y="3"/>
                    <a:pt x="218" y="1"/>
                    <a:pt x="203" y="1"/>
                  </a:cubicBezTo>
                  <a:close/>
                </a:path>
              </a:pathLst>
            </a:custGeom>
            <a:solidFill>
              <a:srgbClr val="F4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3215;p41">
              <a:extLst>
                <a:ext uri="{FF2B5EF4-FFF2-40B4-BE49-F238E27FC236}">
                  <a16:creationId xmlns:a16="http://schemas.microsoft.com/office/drawing/2014/main" id="{6EDCBFE2-F776-E457-0E6F-B20988F9B97F}"/>
                </a:ext>
              </a:extLst>
            </p:cNvPr>
            <p:cNvSpPr/>
            <p:nvPr/>
          </p:nvSpPr>
          <p:spPr>
            <a:xfrm>
              <a:off x="5308198" y="3559043"/>
              <a:ext cx="21452" cy="17632"/>
            </a:xfrm>
            <a:custGeom>
              <a:avLst/>
              <a:gdLst/>
              <a:ahLst/>
              <a:cxnLst/>
              <a:rect l="l" t="t" r="r" b="b"/>
              <a:pathLst>
                <a:path w="775" h="637" extrusionOk="0">
                  <a:moveTo>
                    <a:pt x="188" y="1"/>
                  </a:moveTo>
                  <a:cubicBezTo>
                    <a:pt x="51" y="1"/>
                    <a:pt x="0" y="171"/>
                    <a:pt x="89" y="294"/>
                  </a:cubicBezTo>
                  <a:cubicBezTo>
                    <a:pt x="170" y="436"/>
                    <a:pt x="331" y="557"/>
                    <a:pt x="471" y="616"/>
                  </a:cubicBezTo>
                  <a:cubicBezTo>
                    <a:pt x="512" y="627"/>
                    <a:pt x="557" y="637"/>
                    <a:pt x="600" y="637"/>
                  </a:cubicBezTo>
                  <a:cubicBezTo>
                    <a:pt x="643" y="637"/>
                    <a:pt x="683" y="627"/>
                    <a:pt x="713" y="597"/>
                  </a:cubicBezTo>
                  <a:cubicBezTo>
                    <a:pt x="754" y="557"/>
                    <a:pt x="775" y="476"/>
                    <a:pt x="754" y="415"/>
                  </a:cubicBezTo>
                  <a:cubicBezTo>
                    <a:pt x="754" y="355"/>
                    <a:pt x="713" y="315"/>
                    <a:pt x="673" y="253"/>
                  </a:cubicBezTo>
                  <a:cubicBezTo>
                    <a:pt x="552" y="132"/>
                    <a:pt x="412" y="32"/>
                    <a:pt x="250" y="11"/>
                  </a:cubicBezTo>
                  <a:cubicBezTo>
                    <a:pt x="228" y="4"/>
                    <a:pt x="207" y="1"/>
                    <a:pt x="188" y="1"/>
                  </a:cubicBezTo>
                  <a:close/>
                </a:path>
              </a:pathLst>
            </a:custGeom>
            <a:solidFill>
              <a:srgbClr val="F4E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3216;p41">
              <a:extLst>
                <a:ext uri="{FF2B5EF4-FFF2-40B4-BE49-F238E27FC236}">
                  <a16:creationId xmlns:a16="http://schemas.microsoft.com/office/drawing/2014/main" id="{0145F5F2-557E-56A2-6347-E75F89C65970}"/>
                </a:ext>
              </a:extLst>
            </p:cNvPr>
            <p:cNvSpPr/>
            <p:nvPr/>
          </p:nvSpPr>
          <p:spPr>
            <a:xfrm>
              <a:off x="4941711" y="4302501"/>
              <a:ext cx="21646" cy="27957"/>
            </a:xfrm>
            <a:custGeom>
              <a:avLst/>
              <a:gdLst/>
              <a:ahLst/>
              <a:cxnLst/>
              <a:rect l="l" t="t" r="r" b="b"/>
              <a:pathLst>
                <a:path w="782" h="1010" extrusionOk="0">
                  <a:moveTo>
                    <a:pt x="551" y="1"/>
                  </a:moveTo>
                  <a:cubicBezTo>
                    <a:pt x="490" y="1"/>
                    <a:pt x="424" y="23"/>
                    <a:pt x="364" y="70"/>
                  </a:cubicBezTo>
                  <a:cubicBezTo>
                    <a:pt x="224" y="210"/>
                    <a:pt x="103" y="452"/>
                    <a:pt x="41" y="634"/>
                  </a:cubicBezTo>
                  <a:cubicBezTo>
                    <a:pt x="1" y="755"/>
                    <a:pt x="1" y="896"/>
                    <a:pt x="103" y="976"/>
                  </a:cubicBezTo>
                  <a:cubicBezTo>
                    <a:pt x="138" y="1000"/>
                    <a:pt x="180" y="1010"/>
                    <a:pt x="226" y="1010"/>
                  </a:cubicBezTo>
                  <a:cubicBezTo>
                    <a:pt x="258" y="1010"/>
                    <a:pt x="291" y="1005"/>
                    <a:pt x="324" y="997"/>
                  </a:cubicBezTo>
                  <a:cubicBezTo>
                    <a:pt x="385" y="976"/>
                    <a:pt x="445" y="917"/>
                    <a:pt x="506" y="855"/>
                  </a:cubicBezTo>
                  <a:cubicBezTo>
                    <a:pt x="646" y="694"/>
                    <a:pt x="727" y="473"/>
                    <a:pt x="767" y="271"/>
                  </a:cubicBezTo>
                  <a:cubicBezTo>
                    <a:pt x="781" y="95"/>
                    <a:pt x="677" y="1"/>
                    <a:pt x="551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3217;p41">
              <a:extLst>
                <a:ext uri="{FF2B5EF4-FFF2-40B4-BE49-F238E27FC236}">
                  <a16:creationId xmlns:a16="http://schemas.microsoft.com/office/drawing/2014/main" id="{3802E9C0-745A-4522-C33F-B3D0C2D012E6}"/>
                </a:ext>
              </a:extLst>
            </p:cNvPr>
            <p:cNvSpPr/>
            <p:nvPr/>
          </p:nvSpPr>
          <p:spPr>
            <a:xfrm>
              <a:off x="4982487" y="4296660"/>
              <a:ext cx="21397" cy="28206"/>
            </a:xfrm>
            <a:custGeom>
              <a:avLst/>
              <a:gdLst/>
              <a:ahLst/>
              <a:cxnLst/>
              <a:rect l="l" t="t" r="r" b="b"/>
              <a:pathLst>
                <a:path w="773" h="1019" extrusionOk="0">
                  <a:moveTo>
                    <a:pt x="552" y="1"/>
                  </a:moveTo>
                  <a:cubicBezTo>
                    <a:pt x="491" y="1"/>
                    <a:pt x="424" y="25"/>
                    <a:pt x="363" y="79"/>
                  </a:cubicBezTo>
                  <a:cubicBezTo>
                    <a:pt x="221" y="200"/>
                    <a:pt x="101" y="461"/>
                    <a:pt x="41" y="644"/>
                  </a:cubicBezTo>
                  <a:cubicBezTo>
                    <a:pt x="1" y="744"/>
                    <a:pt x="1" y="905"/>
                    <a:pt x="81" y="966"/>
                  </a:cubicBezTo>
                  <a:cubicBezTo>
                    <a:pt x="119" y="1004"/>
                    <a:pt x="174" y="1018"/>
                    <a:pt x="225" y="1018"/>
                  </a:cubicBezTo>
                  <a:cubicBezTo>
                    <a:pt x="253" y="1018"/>
                    <a:pt x="280" y="1014"/>
                    <a:pt x="302" y="1007"/>
                  </a:cubicBezTo>
                  <a:cubicBezTo>
                    <a:pt x="383" y="966"/>
                    <a:pt x="444" y="926"/>
                    <a:pt x="484" y="865"/>
                  </a:cubicBezTo>
                  <a:cubicBezTo>
                    <a:pt x="646" y="684"/>
                    <a:pt x="726" y="482"/>
                    <a:pt x="746" y="260"/>
                  </a:cubicBezTo>
                  <a:cubicBezTo>
                    <a:pt x="773" y="99"/>
                    <a:pt x="674" y="1"/>
                    <a:pt x="552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3218;p41">
              <a:extLst>
                <a:ext uri="{FF2B5EF4-FFF2-40B4-BE49-F238E27FC236}">
                  <a16:creationId xmlns:a16="http://schemas.microsoft.com/office/drawing/2014/main" id="{A4014A4D-EA1D-4A1C-E705-82A89B18FEB2}"/>
                </a:ext>
              </a:extLst>
            </p:cNvPr>
            <p:cNvSpPr/>
            <p:nvPr/>
          </p:nvSpPr>
          <p:spPr>
            <a:xfrm>
              <a:off x="4998653" y="4333754"/>
              <a:ext cx="21452" cy="27957"/>
            </a:xfrm>
            <a:custGeom>
              <a:avLst/>
              <a:gdLst/>
              <a:ahLst/>
              <a:cxnLst/>
              <a:rect l="l" t="t" r="r" b="b"/>
              <a:pathLst>
                <a:path w="775" h="1010" extrusionOk="0">
                  <a:moveTo>
                    <a:pt x="550" y="1"/>
                  </a:moveTo>
                  <a:cubicBezTo>
                    <a:pt x="490" y="1"/>
                    <a:pt x="423" y="23"/>
                    <a:pt x="363" y="70"/>
                  </a:cubicBezTo>
                  <a:cubicBezTo>
                    <a:pt x="223" y="210"/>
                    <a:pt x="81" y="452"/>
                    <a:pt x="41" y="634"/>
                  </a:cubicBezTo>
                  <a:cubicBezTo>
                    <a:pt x="0" y="755"/>
                    <a:pt x="0" y="896"/>
                    <a:pt x="81" y="976"/>
                  </a:cubicBezTo>
                  <a:cubicBezTo>
                    <a:pt x="117" y="1000"/>
                    <a:pt x="167" y="1010"/>
                    <a:pt x="214" y="1010"/>
                  </a:cubicBezTo>
                  <a:cubicBezTo>
                    <a:pt x="247" y="1010"/>
                    <a:pt x="279" y="1005"/>
                    <a:pt x="304" y="997"/>
                  </a:cubicBezTo>
                  <a:cubicBezTo>
                    <a:pt x="384" y="976"/>
                    <a:pt x="444" y="917"/>
                    <a:pt x="484" y="855"/>
                  </a:cubicBezTo>
                  <a:cubicBezTo>
                    <a:pt x="646" y="694"/>
                    <a:pt x="726" y="473"/>
                    <a:pt x="747" y="271"/>
                  </a:cubicBezTo>
                  <a:cubicBezTo>
                    <a:pt x="774" y="95"/>
                    <a:pt x="674" y="1"/>
                    <a:pt x="550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3219;p41">
              <a:extLst>
                <a:ext uri="{FF2B5EF4-FFF2-40B4-BE49-F238E27FC236}">
                  <a16:creationId xmlns:a16="http://schemas.microsoft.com/office/drawing/2014/main" id="{97931D41-1BA5-1A84-C079-DD08AB23D6E0}"/>
                </a:ext>
              </a:extLst>
            </p:cNvPr>
            <p:cNvSpPr/>
            <p:nvPr/>
          </p:nvSpPr>
          <p:spPr>
            <a:xfrm>
              <a:off x="4976314" y="4378959"/>
              <a:ext cx="21452" cy="27984"/>
            </a:xfrm>
            <a:custGeom>
              <a:avLst/>
              <a:gdLst/>
              <a:ahLst/>
              <a:cxnLst/>
              <a:rect l="l" t="t" r="r" b="b"/>
              <a:pathLst>
                <a:path w="775" h="1011" extrusionOk="0">
                  <a:moveTo>
                    <a:pt x="550" y="1"/>
                  </a:moveTo>
                  <a:cubicBezTo>
                    <a:pt x="490" y="1"/>
                    <a:pt x="424" y="23"/>
                    <a:pt x="364" y="69"/>
                  </a:cubicBezTo>
                  <a:cubicBezTo>
                    <a:pt x="224" y="211"/>
                    <a:pt x="82" y="453"/>
                    <a:pt x="41" y="634"/>
                  </a:cubicBezTo>
                  <a:cubicBezTo>
                    <a:pt x="1" y="754"/>
                    <a:pt x="1" y="896"/>
                    <a:pt x="82" y="977"/>
                  </a:cubicBezTo>
                  <a:cubicBezTo>
                    <a:pt x="117" y="1000"/>
                    <a:pt x="166" y="1010"/>
                    <a:pt x="212" y="1010"/>
                  </a:cubicBezTo>
                  <a:cubicBezTo>
                    <a:pt x="246" y="1010"/>
                    <a:pt x="278" y="1005"/>
                    <a:pt x="304" y="996"/>
                  </a:cubicBezTo>
                  <a:cubicBezTo>
                    <a:pt x="385" y="977"/>
                    <a:pt x="444" y="916"/>
                    <a:pt x="485" y="856"/>
                  </a:cubicBezTo>
                  <a:cubicBezTo>
                    <a:pt x="646" y="695"/>
                    <a:pt x="727" y="472"/>
                    <a:pt x="748" y="271"/>
                  </a:cubicBezTo>
                  <a:cubicBezTo>
                    <a:pt x="775" y="95"/>
                    <a:pt x="674" y="1"/>
                    <a:pt x="550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3220;p41">
              <a:extLst>
                <a:ext uri="{FF2B5EF4-FFF2-40B4-BE49-F238E27FC236}">
                  <a16:creationId xmlns:a16="http://schemas.microsoft.com/office/drawing/2014/main" id="{B2FA562F-A937-8EC5-E0E4-F3262FC0C0BB}"/>
                </a:ext>
              </a:extLst>
            </p:cNvPr>
            <p:cNvSpPr/>
            <p:nvPr/>
          </p:nvSpPr>
          <p:spPr>
            <a:xfrm>
              <a:off x="4942846" y="4437839"/>
              <a:ext cx="21424" cy="27929"/>
            </a:xfrm>
            <a:custGeom>
              <a:avLst/>
              <a:gdLst/>
              <a:ahLst/>
              <a:cxnLst/>
              <a:rect l="l" t="t" r="r" b="b"/>
              <a:pathLst>
                <a:path w="774" h="1009" extrusionOk="0">
                  <a:moveTo>
                    <a:pt x="552" y="1"/>
                  </a:moveTo>
                  <a:cubicBezTo>
                    <a:pt x="491" y="1"/>
                    <a:pt x="424" y="25"/>
                    <a:pt x="363" y="79"/>
                  </a:cubicBezTo>
                  <a:cubicBezTo>
                    <a:pt x="223" y="200"/>
                    <a:pt x="102" y="442"/>
                    <a:pt x="41" y="644"/>
                  </a:cubicBezTo>
                  <a:cubicBezTo>
                    <a:pt x="0" y="745"/>
                    <a:pt x="0" y="885"/>
                    <a:pt x="81" y="966"/>
                  </a:cubicBezTo>
                  <a:cubicBezTo>
                    <a:pt x="119" y="991"/>
                    <a:pt x="172" y="1009"/>
                    <a:pt x="222" y="1009"/>
                  </a:cubicBezTo>
                  <a:cubicBezTo>
                    <a:pt x="252" y="1009"/>
                    <a:pt x="280" y="1002"/>
                    <a:pt x="304" y="987"/>
                  </a:cubicBezTo>
                  <a:cubicBezTo>
                    <a:pt x="384" y="966"/>
                    <a:pt x="444" y="906"/>
                    <a:pt x="484" y="845"/>
                  </a:cubicBezTo>
                  <a:cubicBezTo>
                    <a:pt x="645" y="684"/>
                    <a:pt x="726" y="482"/>
                    <a:pt x="747" y="261"/>
                  </a:cubicBezTo>
                  <a:cubicBezTo>
                    <a:pt x="774" y="100"/>
                    <a:pt x="675" y="1"/>
                    <a:pt x="552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3221;p41">
              <a:extLst>
                <a:ext uri="{FF2B5EF4-FFF2-40B4-BE49-F238E27FC236}">
                  <a16:creationId xmlns:a16="http://schemas.microsoft.com/office/drawing/2014/main" id="{B8366B1B-4CA0-8BD6-29EE-9FAFA9691853}"/>
                </a:ext>
              </a:extLst>
            </p:cNvPr>
            <p:cNvSpPr/>
            <p:nvPr/>
          </p:nvSpPr>
          <p:spPr>
            <a:xfrm>
              <a:off x="4956825" y="4342834"/>
              <a:ext cx="21563" cy="28068"/>
            </a:xfrm>
            <a:custGeom>
              <a:avLst/>
              <a:gdLst/>
              <a:ahLst/>
              <a:cxnLst/>
              <a:rect l="l" t="t" r="r" b="b"/>
              <a:pathLst>
                <a:path w="779" h="1014" extrusionOk="0">
                  <a:moveTo>
                    <a:pt x="560" y="1"/>
                  </a:moveTo>
                  <a:cubicBezTo>
                    <a:pt x="496" y="1"/>
                    <a:pt x="426" y="28"/>
                    <a:pt x="363" y="84"/>
                  </a:cubicBezTo>
                  <a:cubicBezTo>
                    <a:pt x="221" y="205"/>
                    <a:pt x="100" y="447"/>
                    <a:pt x="40" y="629"/>
                  </a:cubicBezTo>
                  <a:cubicBezTo>
                    <a:pt x="0" y="750"/>
                    <a:pt x="0" y="890"/>
                    <a:pt x="100" y="971"/>
                  </a:cubicBezTo>
                  <a:cubicBezTo>
                    <a:pt x="125" y="996"/>
                    <a:pt x="174" y="1013"/>
                    <a:pt x="222" y="1013"/>
                  </a:cubicBezTo>
                  <a:cubicBezTo>
                    <a:pt x="251" y="1013"/>
                    <a:pt x="279" y="1007"/>
                    <a:pt x="302" y="992"/>
                  </a:cubicBezTo>
                  <a:cubicBezTo>
                    <a:pt x="382" y="971"/>
                    <a:pt x="444" y="911"/>
                    <a:pt x="503" y="850"/>
                  </a:cubicBezTo>
                  <a:cubicBezTo>
                    <a:pt x="645" y="689"/>
                    <a:pt x="726" y="487"/>
                    <a:pt x="766" y="266"/>
                  </a:cubicBezTo>
                  <a:cubicBezTo>
                    <a:pt x="779" y="95"/>
                    <a:pt x="681" y="1"/>
                    <a:pt x="560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3222;p41">
              <a:extLst>
                <a:ext uri="{FF2B5EF4-FFF2-40B4-BE49-F238E27FC236}">
                  <a16:creationId xmlns:a16="http://schemas.microsoft.com/office/drawing/2014/main" id="{23D516C6-F78A-8AB6-6481-A07A5E57225D}"/>
                </a:ext>
              </a:extLst>
            </p:cNvPr>
            <p:cNvSpPr/>
            <p:nvPr/>
          </p:nvSpPr>
          <p:spPr>
            <a:xfrm>
              <a:off x="4928921" y="4395125"/>
              <a:ext cx="21397" cy="27984"/>
            </a:xfrm>
            <a:custGeom>
              <a:avLst/>
              <a:gdLst/>
              <a:ahLst/>
              <a:cxnLst/>
              <a:rect l="l" t="t" r="r" b="b"/>
              <a:pathLst>
                <a:path w="773" h="1011" extrusionOk="0">
                  <a:moveTo>
                    <a:pt x="552" y="0"/>
                  </a:moveTo>
                  <a:cubicBezTo>
                    <a:pt x="491" y="0"/>
                    <a:pt x="423" y="23"/>
                    <a:pt x="363" y="70"/>
                  </a:cubicBezTo>
                  <a:cubicBezTo>
                    <a:pt x="202" y="211"/>
                    <a:pt x="81" y="453"/>
                    <a:pt x="40" y="635"/>
                  </a:cubicBezTo>
                  <a:cubicBezTo>
                    <a:pt x="0" y="756"/>
                    <a:pt x="0" y="896"/>
                    <a:pt x="81" y="977"/>
                  </a:cubicBezTo>
                  <a:cubicBezTo>
                    <a:pt x="116" y="1001"/>
                    <a:pt x="166" y="1010"/>
                    <a:pt x="213" y="1010"/>
                  </a:cubicBezTo>
                  <a:cubicBezTo>
                    <a:pt x="246" y="1010"/>
                    <a:pt x="277" y="1006"/>
                    <a:pt x="302" y="998"/>
                  </a:cubicBezTo>
                  <a:cubicBezTo>
                    <a:pt x="382" y="958"/>
                    <a:pt x="444" y="917"/>
                    <a:pt x="484" y="856"/>
                  </a:cubicBezTo>
                  <a:cubicBezTo>
                    <a:pt x="645" y="695"/>
                    <a:pt x="726" y="474"/>
                    <a:pt x="745" y="251"/>
                  </a:cubicBezTo>
                  <a:cubicBezTo>
                    <a:pt x="772" y="90"/>
                    <a:pt x="674" y="0"/>
                    <a:pt x="552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3223;p41">
              <a:extLst>
                <a:ext uri="{FF2B5EF4-FFF2-40B4-BE49-F238E27FC236}">
                  <a16:creationId xmlns:a16="http://schemas.microsoft.com/office/drawing/2014/main" id="{D5D1F849-8813-0207-5025-2EF251A1B25E}"/>
                </a:ext>
              </a:extLst>
            </p:cNvPr>
            <p:cNvSpPr/>
            <p:nvPr/>
          </p:nvSpPr>
          <p:spPr>
            <a:xfrm>
              <a:off x="4908824" y="4358059"/>
              <a:ext cx="21590" cy="28068"/>
            </a:xfrm>
            <a:custGeom>
              <a:avLst/>
              <a:gdLst/>
              <a:ahLst/>
              <a:cxnLst/>
              <a:rect l="l" t="t" r="r" b="b"/>
              <a:pathLst>
                <a:path w="780" h="1014" extrusionOk="0">
                  <a:moveTo>
                    <a:pt x="553" y="0"/>
                  </a:moveTo>
                  <a:cubicBezTo>
                    <a:pt x="491" y="0"/>
                    <a:pt x="424" y="25"/>
                    <a:pt x="363" y="79"/>
                  </a:cubicBezTo>
                  <a:cubicBezTo>
                    <a:pt x="221" y="200"/>
                    <a:pt x="100" y="442"/>
                    <a:pt x="41" y="643"/>
                  </a:cubicBezTo>
                  <a:cubicBezTo>
                    <a:pt x="0" y="743"/>
                    <a:pt x="0" y="885"/>
                    <a:pt x="100" y="966"/>
                  </a:cubicBezTo>
                  <a:cubicBezTo>
                    <a:pt x="122" y="999"/>
                    <a:pt x="163" y="1013"/>
                    <a:pt x="205" y="1013"/>
                  </a:cubicBezTo>
                  <a:cubicBezTo>
                    <a:pt x="240" y="1013"/>
                    <a:pt x="275" y="1004"/>
                    <a:pt x="302" y="985"/>
                  </a:cubicBezTo>
                  <a:cubicBezTo>
                    <a:pt x="383" y="966"/>
                    <a:pt x="444" y="905"/>
                    <a:pt x="504" y="845"/>
                  </a:cubicBezTo>
                  <a:cubicBezTo>
                    <a:pt x="645" y="684"/>
                    <a:pt x="726" y="482"/>
                    <a:pt x="766" y="260"/>
                  </a:cubicBezTo>
                  <a:cubicBezTo>
                    <a:pt x="779" y="98"/>
                    <a:pt x="676" y="0"/>
                    <a:pt x="553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3224;p41">
              <a:extLst>
                <a:ext uri="{FF2B5EF4-FFF2-40B4-BE49-F238E27FC236}">
                  <a16:creationId xmlns:a16="http://schemas.microsoft.com/office/drawing/2014/main" id="{52475968-31F8-0054-63D8-C6D105ADA69D}"/>
                </a:ext>
              </a:extLst>
            </p:cNvPr>
            <p:cNvSpPr/>
            <p:nvPr/>
          </p:nvSpPr>
          <p:spPr>
            <a:xfrm>
              <a:off x="5035167" y="3858259"/>
              <a:ext cx="12622" cy="10684"/>
            </a:xfrm>
            <a:custGeom>
              <a:avLst/>
              <a:gdLst/>
              <a:ahLst/>
              <a:cxnLst/>
              <a:rect l="l" t="t" r="r" b="b"/>
              <a:pathLst>
                <a:path w="456" h="386" extrusionOk="0">
                  <a:moveTo>
                    <a:pt x="109" y="1"/>
                  </a:moveTo>
                  <a:cubicBezTo>
                    <a:pt x="24" y="1"/>
                    <a:pt x="1" y="103"/>
                    <a:pt x="52" y="191"/>
                  </a:cubicBezTo>
                  <a:cubicBezTo>
                    <a:pt x="93" y="251"/>
                    <a:pt x="194" y="331"/>
                    <a:pt x="275" y="372"/>
                  </a:cubicBezTo>
                  <a:cubicBezTo>
                    <a:pt x="300" y="380"/>
                    <a:pt x="325" y="385"/>
                    <a:pt x="349" y="385"/>
                  </a:cubicBezTo>
                  <a:cubicBezTo>
                    <a:pt x="382" y="385"/>
                    <a:pt x="413" y="376"/>
                    <a:pt x="436" y="352"/>
                  </a:cubicBezTo>
                  <a:cubicBezTo>
                    <a:pt x="456" y="331"/>
                    <a:pt x="456" y="291"/>
                    <a:pt x="456" y="251"/>
                  </a:cubicBezTo>
                  <a:cubicBezTo>
                    <a:pt x="436" y="210"/>
                    <a:pt x="415" y="191"/>
                    <a:pt x="396" y="151"/>
                  </a:cubicBezTo>
                  <a:cubicBezTo>
                    <a:pt x="335" y="70"/>
                    <a:pt x="254" y="30"/>
                    <a:pt x="154" y="9"/>
                  </a:cubicBezTo>
                  <a:cubicBezTo>
                    <a:pt x="138" y="3"/>
                    <a:pt x="123" y="1"/>
                    <a:pt x="109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3225;p41">
              <a:extLst>
                <a:ext uri="{FF2B5EF4-FFF2-40B4-BE49-F238E27FC236}">
                  <a16:creationId xmlns:a16="http://schemas.microsoft.com/office/drawing/2014/main" id="{678E9AA0-0F07-A3B2-37E1-0779BC480F4D}"/>
                </a:ext>
              </a:extLst>
            </p:cNvPr>
            <p:cNvSpPr/>
            <p:nvPr/>
          </p:nvSpPr>
          <p:spPr>
            <a:xfrm>
              <a:off x="5034502" y="3838328"/>
              <a:ext cx="12760" cy="10795"/>
            </a:xfrm>
            <a:custGeom>
              <a:avLst/>
              <a:gdLst/>
              <a:ahLst/>
              <a:cxnLst/>
              <a:rect l="l" t="t" r="r" b="b"/>
              <a:pathLst>
                <a:path w="461" h="390" extrusionOk="0">
                  <a:moveTo>
                    <a:pt x="128" y="0"/>
                  </a:moveTo>
                  <a:cubicBezTo>
                    <a:pt x="30" y="0"/>
                    <a:pt x="1" y="92"/>
                    <a:pt x="57" y="185"/>
                  </a:cubicBezTo>
                  <a:cubicBezTo>
                    <a:pt x="97" y="266"/>
                    <a:pt x="197" y="325"/>
                    <a:pt x="278" y="366"/>
                  </a:cubicBezTo>
                  <a:cubicBezTo>
                    <a:pt x="313" y="378"/>
                    <a:pt x="348" y="389"/>
                    <a:pt x="378" y="389"/>
                  </a:cubicBezTo>
                  <a:cubicBezTo>
                    <a:pt x="401" y="389"/>
                    <a:pt x="422" y="383"/>
                    <a:pt x="439" y="366"/>
                  </a:cubicBezTo>
                  <a:cubicBezTo>
                    <a:pt x="460" y="325"/>
                    <a:pt x="460" y="285"/>
                    <a:pt x="460" y="245"/>
                  </a:cubicBezTo>
                  <a:cubicBezTo>
                    <a:pt x="439" y="225"/>
                    <a:pt x="420" y="185"/>
                    <a:pt x="399" y="164"/>
                  </a:cubicBezTo>
                  <a:cubicBezTo>
                    <a:pt x="339" y="83"/>
                    <a:pt x="259" y="24"/>
                    <a:pt x="157" y="3"/>
                  </a:cubicBezTo>
                  <a:cubicBezTo>
                    <a:pt x="147" y="1"/>
                    <a:pt x="137" y="0"/>
                    <a:pt x="128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3226;p41">
              <a:extLst>
                <a:ext uri="{FF2B5EF4-FFF2-40B4-BE49-F238E27FC236}">
                  <a16:creationId xmlns:a16="http://schemas.microsoft.com/office/drawing/2014/main" id="{4C393959-91DA-E3FB-0B8D-DA6F4C1C0615}"/>
                </a:ext>
              </a:extLst>
            </p:cNvPr>
            <p:cNvSpPr/>
            <p:nvPr/>
          </p:nvSpPr>
          <p:spPr>
            <a:xfrm>
              <a:off x="5051831" y="3832210"/>
              <a:ext cx="12705" cy="10768"/>
            </a:xfrm>
            <a:custGeom>
              <a:avLst/>
              <a:gdLst/>
              <a:ahLst/>
              <a:cxnLst/>
              <a:rect l="l" t="t" r="r" b="b"/>
              <a:pathLst>
                <a:path w="459" h="389" extrusionOk="0">
                  <a:moveTo>
                    <a:pt x="126" y="0"/>
                  </a:moveTo>
                  <a:cubicBezTo>
                    <a:pt x="29" y="0"/>
                    <a:pt x="1" y="92"/>
                    <a:pt x="55" y="184"/>
                  </a:cubicBezTo>
                  <a:cubicBezTo>
                    <a:pt x="95" y="264"/>
                    <a:pt x="197" y="325"/>
                    <a:pt x="278" y="366"/>
                  </a:cubicBezTo>
                  <a:cubicBezTo>
                    <a:pt x="312" y="377"/>
                    <a:pt x="348" y="389"/>
                    <a:pt x="379" y="389"/>
                  </a:cubicBezTo>
                  <a:cubicBezTo>
                    <a:pt x="402" y="389"/>
                    <a:pt x="422" y="383"/>
                    <a:pt x="439" y="366"/>
                  </a:cubicBezTo>
                  <a:cubicBezTo>
                    <a:pt x="458" y="325"/>
                    <a:pt x="458" y="285"/>
                    <a:pt x="458" y="245"/>
                  </a:cubicBezTo>
                  <a:cubicBezTo>
                    <a:pt x="439" y="224"/>
                    <a:pt x="418" y="184"/>
                    <a:pt x="399" y="164"/>
                  </a:cubicBezTo>
                  <a:cubicBezTo>
                    <a:pt x="337" y="84"/>
                    <a:pt x="237" y="22"/>
                    <a:pt x="157" y="3"/>
                  </a:cubicBezTo>
                  <a:cubicBezTo>
                    <a:pt x="146" y="1"/>
                    <a:pt x="136" y="0"/>
                    <a:pt x="126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3227;p41">
              <a:extLst>
                <a:ext uri="{FF2B5EF4-FFF2-40B4-BE49-F238E27FC236}">
                  <a16:creationId xmlns:a16="http://schemas.microsoft.com/office/drawing/2014/main" id="{471E8E9E-176D-7A48-AF7D-63E4B1D253A8}"/>
                </a:ext>
              </a:extLst>
            </p:cNvPr>
            <p:cNvSpPr/>
            <p:nvPr/>
          </p:nvSpPr>
          <p:spPr>
            <a:xfrm>
              <a:off x="5070766" y="3845027"/>
              <a:ext cx="12733" cy="10795"/>
            </a:xfrm>
            <a:custGeom>
              <a:avLst/>
              <a:gdLst/>
              <a:ahLst/>
              <a:cxnLst/>
              <a:rect l="l" t="t" r="r" b="b"/>
              <a:pathLst>
                <a:path w="460" h="390" extrusionOk="0">
                  <a:moveTo>
                    <a:pt x="113" y="0"/>
                  </a:moveTo>
                  <a:cubicBezTo>
                    <a:pt x="31" y="0"/>
                    <a:pt x="0" y="92"/>
                    <a:pt x="37" y="185"/>
                  </a:cubicBezTo>
                  <a:cubicBezTo>
                    <a:pt x="97" y="266"/>
                    <a:pt x="199" y="325"/>
                    <a:pt x="279" y="366"/>
                  </a:cubicBezTo>
                  <a:cubicBezTo>
                    <a:pt x="302" y="378"/>
                    <a:pt x="332" y="389"/>
                    <a:pt x="360" y="389"/>
                  </a:cubicBezTo>
                  <a:cubicBezTo>
                    <a:pt x="382" y="389"/>
                    <a:pt x="402" y="383"/>
                    <a:pt x="420" y="366"/>
                  </a:cubicBezTo>
                  <a:cubicBezTo>
                    <a:pt x="460" y="325"/>
                    <a:pt x="460" y="285"/>
                    <a:pt x="440" y="245"/>
                  </a:cubicBezTo>
                  <a:cubicBezTo>
                    <a:pt x="440" y="225"/>
                    <a:pt x="420" y="185"/>
                    <a:pt x="400" y="164"/>
                  </a:cubicBezTo>
                  <a:cubicBezTo>
                    <a:pt x="339" y="83"/>
                    <a:pt x="239" y="24"/>
                    <a:pt x="137" y="3"/>
                  </a:cubicBezTo>
                  <a:cubicBezTo>
                    <a:pt x="129" y="1"/>
                    <a:pt x="121" y="0"/>
                    <a:pt x="113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3228;p41">
              <a:extLst>
                <a:ext uri="{FF2B5EF4-FFF2-40B4-BE49-F238E27FC236}">
                  <a16:creationId xmlns:a16="http://schemas.microsoft.com/office/drawing/2014/main" id="{7B69294D-AE58-C22B-B335-FC728262A106}"/>
                </a:ext>
              </a:extLst>
            </p:cNvPr>
            <p:cNvSpPr/>
            <p:nvPr/>
          </p:nvSpPr>
          <p:spPr>
            <a:xfrm>
              <a:off x="5053492" y="3852833"/>
              <a:ext cx="12733" cy="10712"/>
            </a:xfrm>
            <a:custGeom>
              <a:avLst/>
              <a:gdLst/>
              <a:ahLst/>
              <a:cxnLst/>
              <a:rect l="l" t="t" r="r" b="b"/>
              <a:pathLst>
                <a:path w="460" h="387" extrusionOk="0">
                  <a:moveTo>
                    <a:pt x="132" y="1"/>
                  </a:moveTo>
                  <a:cubicBezTo>
                    <a:pt x="47" y="1"/>
                    <a:pt x="0" y="92"/>
                    <a:pt x="56" y="185"/>
                  </a:cubicBezTo>
                  <a:cubicBezTo>
                    <a:pt x="97" y="266"/>
                    <a:pt x="218" y="326"/>
                    <a:pt x="298" y="366"/>
                  </a:cubicBezTo>
                  <a:cubicBezTo>
                    <a:pt x="319" y="376"/>
                    <a:pt x="344" y="386"/>
                    <a:pt x="369" y="386"/>
                  </a:cubicBezTo>
                  <a:cubicBezTo>
                    <a:pt x="394" y="386"/>
                    <a:pt x="419" y="376"/>
                    <a:pt x="439" y="347"/>
                  </a:cubicBezTo>
                  <a:cubicBezTo>
                    <a:pt x="460" y="326"/>
                    <a:pt x="460" y="285"/>
                    <a:pt x="460" y="245"/>
                  </a:cubicBezTo>
                  <a:cubicBezTo>
                    <a:pt x="460" y="205"/>
                    <a:pt x="439" y="185"/>
                    <a:pt x="398" y="164"/>
                  </a:cubicBezTo>
                  <a:cubicBezTo>
                    <a:pt x="339" y="84"/>
                    <a:pt x="258" y="24"/>
                    <a:pt x="156" y="3"/>
                  </a:cubicBezTo>
                  <a:cubicBezTo>
                    <a:pt x="148" y="1"/>
                    <a:pt x="140" y="1"/>
                    <a:pt x="132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3229;p41">
              <a:extLst>
                <a:ext uri="{FF2B5EF4-FFF2-40B4-BE49-F238E27FC236}">
                  <a16:creationId xmlns:a16="http://schemas.microsoft.com/office/drawing/2014/main" id="{2329AC60-24DE-CEB7-AFEF-32E1F91BD907}"/>
                </a:ext>
              </a:extLst>
            </p:cNvPr>
            <p:cNvSpPr/>
            <p:nvPr/>
          </p:nvSpPr>
          <p:spPr>
            <a:xfrm>
              <a:off x="5053354" y="3506059"/>
              <a:ext cx="160212" cy="103938"/>
            </a:xfrm>
            <a:custGeom>
              <a:avLst/>
              <a:gdLst/>
              <a:ahLst/>
              <a:cxnLst/>
              <a:rect l="l" t="t" r="r" b="b"/>
              <a:pathLst>
                <a:path w="5788" h="3755" extrusionOk="0">
                  <a:moveTo>
                    <a:pt x="4300" y="1"/>
                  </a:moveTo>
                  <a:cubicBezTo>
                    <a:pt x="4214" y="1"/>
                    <a:pt x="4123" y="21"/>
                    <a:pt x="4032" y="51"/>
                  </a:cubicBezTo>
                  <a:cubicBezTo>
                    <a:pt x="3690" y="272"/>
                    <a:pt x="3347" y="514"/>
                    <a:pt x="3005" y="756"/>
                  </a:cubicBezTo>
                  <a:cubicBezTo>
                    <a:pt x="1895" y="1584"/>
                    <a:pt x="847" y="2551"/>
                    <a:pt x="0" y="3659"/>
                  </a:cubicBezTo>
                  <a:cubicBezTo>
                    <a:pt x="93" y="3727"/>
                    <a:pt x="212" y="3755"/>
                    <a:pt x="344" y="3755"/>
                  </a:cubicBezTo>
                  <a:cubicBezTo>
                    <a:pt x="841" y="3755"/>
                    <a:pt x="1537" y="3364"/>
                    <a:pt x="1855" y="3237"/>
                  </a:cubicBezTo>
                  <a:cubicBezTo>
                    <a:pt x="2602" y="2934"/>
                    <a:pt x="3347" y="2632"/>
                    <a:pt x="4073" y="2329"/>
                  </a:cubicBezTo>
                  <a:cubicBezTo>
                    <a:pt x="4516" y="2148"/>
                    <a:pt x="4940" y="1966"/>
                    <a:pt x="5323" y="1684"/>
                  </a:cubicBezTo>
                  <a:cubicBezTo>
                    <a:pt x="5545" y="1522"/>
                    <a:pt x="5787" y="1240"/>
                    <a:pt x="5666" y="958"/>
                  </a:cubicBezTo>
                  <a:cubicBezTo>
                    <a:pt x="5577" y="763"/>
                    <a:pt x="5333" y="693"/>
                    <a:pt x="5096" y="693"/>
                  </a:cubicBezTo>
                  <a:cubicBezTo>
                    <a:pt x="5064" y="693"/>
                    <a:pt x="5032" y="694"/>
                    <a:pt x="5000" y="696"/>
                  </a:cubicBezTo>
                  <a:cubicBezTo>
                    <a:pt x="4698" y="737"/>
                    <a:pt x="4436" y="858"/>
                    <a:pt x="4194" y="1038"/>
                  </a:cubicBezTo>
                  <a:cubicBezTo>
                    <a:pt x="4295" y="877"/>
                    <a:pt x="4457" y="756"/>
                    <a:pt x="4557" y="595"/>
                  </a:cubicBezTo>
                  <a:cubicBezTo>
                    <a:pt x="4658" y="434"/>
                    <a:pt x="4677" y="192"/>
                    <a:pt x="4537" y="71"/>
                  </a:cubicBezTo>
                  <a:cubicBezTo>
                    <a:pt x="4466" y="21"/>
                    <a:pt x="4386" y="1"/>
                    <a:pt x="4300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3230;p41">
              <a:extLst>
                <a:ext uri="{FF2B5EF4-FFF2-40B4-BE49-F238E27FC236}">
                  <a16:creationId xmlns:a16="http://schemas.microsoft.com/office/drawing/2014/main" id="{CCAE84DA-7612-9E47-5A82-29AD221B4764}"/>
                </a:ext>
              </a:extLst>
            </p:cNvPr>
            <p:cNvSpPr/>
            <p:nvPr/>
          </p:nvSpPr>
          <p:spPr>
            <a:xfrm>
              <a:off x="5176707" y="3634144"/>
              <a:ext cx="86500" cy="86528"/>
            </a:xfrm>
            <a:custGeom>
              <a:avLst/>
              <a:gdLst/>
              <a:ahLst/>
              <a:cxnLst/>
              <a:rect l="l" t="t" r="r" b="b"/>
              <a:pathLst>
                <a:path w="3125" h="3126" extrusionOk="0">
                  <a:moveTo>
                    <a:pt x="1552" y="0"/>
                  </a:moveTo>
                  <a:cubicBezTo>
                    <a:pt x="686" y="0"/>
                    <a:pt x="1" y="706"/>
                    <a:pt x="1" y="1573"/>
                  </a:cubicBezTo>
                  <a:cubicBezTo>
                    <a:pt x="1" y="2419"/>
                    <a:pt x="686" y="3126"/>
                    <a:pt x="1552" y="3126"/>
                  </a:cubicBezTo>
                  <a:cubicBezTo>
                    <a:pt x="2420" y="3126"/>
                    <a:pt x="3125" y="2419"/>
                    <a:pt x="3125" y="1573"/>
                  </a:cubicBezTo>
                  <a:cubicBezTo>
                    <a:pt x="3125" y="706"/>
                    <a:pt x="2420" y="0"/>
                    <a:pt x="1552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3231;p41">
              <a:extLst>
                <a:ext uri="{FF2B5EF4-FFF2-40B4-BE49-F238E27FC236}">
                  <a16:creationId xmlns:a16="http://schemas.microsoft.com/office/drawing/2014/main" id="{7809F9C0-DA39-9E38-658D-120DB8399416}"/>
                </a:ext>
              </a:extLst>
            </p:cNvPr>
            <p:cNvSpPr/>
            <p:nvPr/>
          </p:nvSpPr>
          <p:spPr>
            <a:xfrm>
              <a:off x="4918873" y="3593756"/>
              <a:ext cx="178591" cy="137791"/>
            </a:xfrm>
            <a:custGeom>
              <a:avLst/>
              <a:gdLst/>
              <a:ahLst/>
              <a:cxnLst/>
              <a:rect l="l" t="t" r="r" b="b"/>
              <a:pathLst>
                <a:path w="6452" h="4978" extrusionOk="0">
                  <a:moveTo>
                    <a:pt x="1912" y="1"/>
                  </a:moveTo>
                  <a:cubicBezTo>
                    <a:pt x="1497" y="1"/>
                    <a:pt x="956" y="28"/>
                    <a:pt x="605" y="190"/>
                  </a:cubicBezTo>
                  <a:cubicBezTo>
                    <a:pt x="0" y="472"/>
                    <a:pt x="323" y="1036"/>
                    <a:pt x="686" y="1378"/>
                  </a:cubicBezTo>
                  <a:cubicBezTo>
                    <a:pt x="2016" y="2649"/>
                    <a:pt x="3689" y="3617"/>
                    <a:pt x="5202" y="4706"/>
                  </a:cubicBezTo>
                  <a:cubicBezTo>
                    <a:pt x="5383" y="4841"/>
                    <a:pt x="5598" y="4977"/>
                    <a:pt x="5813" y="4977"/>
                  </a:cubicBezTo>
                  <a:cubicBezTo>
                    <a:pt x="5885" y="4977"/>
                    <a:pt x="5957" y="4962"/>
                    <a:pt x="6027" y="4927"/>
                  </a:cubicBezTo>
                  <a:cubicBezTo>
                    <a:pt x="6148" y="4867"/>
                    <a:pt x="6250" y="4725"/>
                    <a:pt x="6290" y="4585"/>
                  </a:cubicBezTo>
                  <a:cubicBezTo>
                    <a:pt x="6452" y="4040"/>
                    <a:pt x="6068" y="3515"/>
                    <a:pt x="5887" y="2972"/>
                  </a:cubicBezTo>
                  <a:cubicBezTo>
                    <a:pt x="5705" y="2488"/>
                    <a:pt x="5726" y="1924"/>
                    <a:pt x="5907" y="1440"/>
                  </a:cubicBezTo>
                  <a:cubicBezTo>
                    <a:pt x="6210" y="653"/>
                    <a:pt x="4939" y="432"/>
                    <a:pt x="4395" y="270"/>
                  </a:cubicBezTo>
                  <a:cubicBezTo>
                    <a:pt x="3750" y="109"/>
                    <a:pt x="3084" y="7"/>
                    <a:pt x="2399" y="7"/>
                  </a:cubicBezTo>
                  <a:cubicBezTo>
                    <a:pt x="2292" y="7"/>
                    <a:pt x="2117" y="1"/>
                    <a:pt x="1912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3232;p41">
              <a:extLst>
                <a:ext uri="{FF2B5EF4-FFF2-40B4-BE49-F238E27FC236}">
                  <a16:creationId xmlns:a16="http://schemas.microsoft.com/office/drawing/2014/main" id="{8CFFAC75-46EC-0F69-8461-47735FD11312}"/>
                </a:ext>
              </a:extLst>
            </p:cNvPr>
            <p:cNvSpPr/>
            <p:nvPr/>
          </p:nvSpPr>
          <p:spPr>
            <a:xfrm>
              <a:off x="4924437" y="3609037"/>
              <a:ext cx="166329" cy="118858"/>
            </a:xfrm>
            <a:custGeom>
              <a:avLst/>
              <a:gdLst/>
              <a:ahLst/>
              <a:cxnLst/>
              <a:rect l="l" t="t" r="r" b="b"/>
              <a:pathLst>
                <a:path w="6009" h="4294" extrusionOk="0">
                  <a:moveTo>
                    <a:pt x="60" y="1"/>
                  </a:moveTo>
                  <a:cubicBezTo>
                    <a:pt x="41" y="1"/>
                    <a:pt x="20" y="1"/>
                    <a:pt x="20" y="20"/>
                  </a:cubicBezTo>
                  <a:cubicBezTo>
                    <a:pt x="1" y="41"/>
                    <a:pt x="20" y="60"/>
                    <a:pt x="41" y="60"/>
                  </a:cubicBezTo>
                  <a:cubicBezTo>
                    <a:pt x="2278" y="1009"/>
                    <a:pt x="4315" y="2480"/>
                    <a:pt x="5947" y="4275"/>
                  </a:cubicBezTo>
                  <a:lnTo>
                    <a:pt x="5968" y="4294"/>
                  </a:lnTo>
                  <a:cubicBezTo>
                    <a:pt x="5988" y="4294"/>
                    <a:pt x="5988" y="4294"/>
                    <a:pt x="5988" y="4275"/>
                  </a:cubicBezTo>
                  <a:cubicBezTo>
                    <a:pt x="6009" y="4275"/>
                    <a:pt x="6009" y="4254"/>
                    <a:pt x="6009" y="4234"/>
                  </a:cubicBezTo>
                  <a:cubicBezTo>
                    <a:pt x="4356" y="2420"/>
                    <a:pt x="2299" y="968"/>
                    <a:pt x="60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8" name="Google Shape;3233;p41">
            <a:extLst>
              <a:ext uri="{FF2B5EF4-FFF2-40B4-BE49-F238E27FC236}">
                <a16:creationId xmlns:a16="http://schemas.microsoft.com/office/drawing/2014/main" id="{7D90D66E-E498-C657-1502-2CE081357C8E}"/>
              </a:ext>
            </a:extLst>
          </p:cNvPr>
          <p:cNvGrpSpPr/>
          <p:nvPr/>
        </p:nvGrpSpPr>
        <p:grpSpPr>
          <a:xfrm rot="-815335" flipH="1">
            <a:off x="5972100" y="4849259"/>
            <a:ext cx="172535" cy="94339"/>
            <a:chOff x="5119792" y="4472718"/>
            <a:chExt cx="286283" cy="156535"/>
          </a:xfrm>
        </p:grpSpPr>
        <p:sp>
          <p:nvSpPr>
            <p:cNvPr id="999" name="Google Shape;3234;p41">
              <a:extLst>
                <a:ext uri="{FF2B5EF4-FFF2-40B4-BE49-F238E27FC236}">
                  <a16:creationId xmlns:a16="http://schemas.microsoft.com/office/drawing/2014/main" id="{0A6DB038-2415-2E52-BA9B-BD72A0304C4A}"/>
                </a:ext>
              </a:extLst>
            </p:cNvPr>
            <p:cNvSpPr/>
            <p:nvPr/>
          </p:nvSpPr>
          <p:spPr>
            <a:xfrm>
              <a:off x="5124249" y="4530795"/>
              <a:ext cx="79276" cy="82237"/>
            </a:xfrm>
            <a:custGeom>
              <a:avLst/>
              <a:gdLst/>
              <a:ahLst/>
              <a:cxnLst/>
              <a:rect l="l" t="t" r="r" b="b"/>
              <a:pathLst>
                <a:path w="2864" h="2971" extrusionOk="0">
                  <a:moveTo>
                    <a:pt x="460" y="1"/>
                  </a:moveTo>
                  <a:cubicBezTo>
                    <a:pt x="346" y="1"/>
                    <a:pt x="233" y="10"/>
                    <a:pt x="121" y="27"/>
                  </a:cubicBezTo>
                  <a:cubicBezTo>
                    <a:pt x="41" y="27"/>
                    <a:pt x="0" y="108"/>
                    <a:pt x="20" y="169"/>
                  </a:cubicBezTo>
                  <a:cubicBezTo>
                    <a:pt x="20" y="236"/>
                    <a:pt x="74" y="275"/>
                    <a:pt x="128" y="275"/>
                  </a:cubicBezTo>
                  <a:cubicBezTo>
                    <a:pt x="139" y="275"/>
                    <a:pt x="151" y="273"/>
                    <a:pt x="162" y="269"/>
                  </a:cubicBezTo>
                  <a:cubicBezTo>
                    <a:pt x="261" y="251"/>
                    <a:pt x="362" y="242"/>
                    <a:pt x="462" y="242"/>
                  </a:cubicBezTo>
                  <a:cubicBezTo>
                    <a:pt x="809" y="242"/>
                    <a:pt x="1154" y="349"/>
                    <a:pt x="1452" y="552"/>
                  </a:cubicBezTo>
                  <a:cubicBezTo>
                    <a:pt x="1613" y="653"/>
                    <a:pt x="1775" y="794"/>
                    <a:pt x="1936" y="976"/>
                  </a:cubicBezTo>
                  <a:cubicBezTo>
                    <a:pt x="2358" y="1500"/>
                    <a:pt x="2600" y="2164"/>
                    <a:pt x="2600" y="2850"/>
                  </a:cubicBezTo>
                  <a:cubicBezTo>
                    <a:pt x="2600" y="2911"/>
                    <a:pt x="2662" y="2971"/>
                    <a:pt x="2721" y="2971"/>
                  </a:cubicBezTo>
                  <a:cubicBezTo>
                    <a:pt x="2802" y="2971"/>
                    <a:pt x="2863" y="2911"/>
                    <a:pt x="2863" y="2850"/>
                  </a:cubicBezTo>
                  <a:cubicBezTo>
                    <a:pt x="2863" y="2105"/>
                    <a:pt x="2581" y="1379"/>
                    <a:pt x="2116" y="814"/>
                  </a:cubicBezTo>
                  <a:cubicBezTo>
                    <a:pt x="1955" y="613"/>
                    <a:pt x="1775" y="452"/>
                    <a:pt x="1592" y="331"/>
                  </a:cubicBezTo>
                  <a:cubicBezTo>
                    <a:pt x="1263" y="111"/>
                    <a:pt x="860" y="1"/>
                    <a:pt x="4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3235;p41">
              <a:extLst>
                <a:ext uri="{FF2B5EF4-FFF2-40B4-BE49-F238E27FC236}">
                  <a16:creationId xmlns:a16="http://schemas.microsoft.com/office/drawing/2014/main" id="{4EFFA4FA-3421-FD65-B9D9-B701A9BF2835}"/>
                </a:ext>
              </a:extLst>
            </p:cNvPr>
            <p:cNvSpPr/>
            <p:nvPr/>
          </p:nvSpPr>
          <p:spPr>
            <a:xfrm>
              <a:off x="5119792" y="4531543"/>
              <a:ext cx="62529" cy="97710"/>
            </a:xfrm>
            <a:custGeom>
              <a:avLst/>
              <a:gdLst/>
              <a:ahLst/>
              <a:cxnLst/>
              <a:rect l="l" t="t" r="r" b="b"/>
              <a:pathLst>
                <a:path w="2259" h="3530" extrusionOk="0">
                  <a:moveTo>
                    <a:pt x="140" y="0"/>
                  </a:moveTo>
                  <a:cubicBezTo>
                    <a:pt x="81" y="0"/>
                    <a:pt x="19" y="62"/>
                    <a:pt x="19" y="121"/>
                  </a:cubicBezTo>
                  <a:cubicBezTo>
                    <a:pt x="0" y="202"/>
                    <a:pt x="60" y="263"/>
                    <a:pt x="121" y="263"/>
                  </a:cubicBezTo>
                  <a:cubicBezTo>
                    <a:pt x="584" y="304"/>
                    <a:pt x="1008" y="505"/>
                    <a:pt x="1310" y="847"/>
                  </a:cubicBezTo>
                  <a:cubicBezTo>
                    <a:pt x="1431" y="989"/>
                    <a:pt x="1552" y="1191"/>
                    <a:pt x="1653" y="1392"/>
                  </a:cubicBezTo>
                  <a:cubicBezTo>
                    <a:pt x="1936" y="1997"/>
                    <a:pt x="1995" y="2723"/>
                    <a:pt x="1834" y="3368"/>
                  </a:cubicBezTo>
                  <a:cubicBezTo>
                    <a:pt x="1815" y="3428"/>
                    <a:pt x="1855" y="3508"/>
                    <a:pt x="1915" y="3508"/>
                  </a:cubicBezTo>
                  <a:cubicBezTo>
                    <a:pt x="1936" y="3529"/>
                    <a:pt x="1955" y="3529"/>
                    <a:pt x="1955" y="3529"/>
                  </a:cubicBezTo>
                  <a:cubicBezTo>
                    <a:pt x="2016" y="3529"/>
                    <a:pt x="2057" y="3489"/>
                    <a:pt x="2076" y="3428"/>
                  </a:cubicBezTo>
                  <a:cubicBezTo>
                    <a:pt x="2258" y="2723"/>
                    <a:pt x="2197" y="1936"/>
                    <a:pt x="1895" y="1291"/>
                  </a:cubicBezTo>
                  <a:cubicBezTo>
                    <a:pt x="1774" y="1049"/>
                    <a:pt x="1653" y="847"/>
                    <a:pt x="1492" y="686"/>
                  </a:cubicBezTo>
                  <a:cubicBezTo>
                    <a:pt x="1148" y="304"/>
                    <a:pt x="665" y="62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3236;p41">
              <a:extLst>
                <a:ext uri="{FF2B5EF4-FFF2-40B4-BE49-F238E27FC236}">
                  <a16:creationId xmlns:a16="http://schemas.microsoft.com/office/drawing/2014/main" id="{8AC8D4E5-340C-A5E8-94E8-75A6564A9E2C}"/>
                </a:ext>
              </a:extLst>
            </p:cNvPr>
            <p:cNvSpPr/>
            <p:nvPr/>
          </p:nvSpPr>
          <p:spPr>
            <a:xfrm>
              <a:off x="5132055" y="4526837"/>
              <a:ext cx="97129" cy="64467"/>
            </a:xfrm>
            <a:custGeom>
              <a:avLst/>
              <a:gdLst/>
              <a:ahLst/>
              <a:cxnLst/>
              <a:rect l="l" t="t" r="r" b="b"/>
              <a:pathLst>
                <a:path w="3509" h="2329" extrusionOk="0">
                  <a:moveTo>
                    <a:pt x="968" y="1"/>
                  </a:moveTo>
                  <a:cubicBezTo>
                    <a:pt x="670" y="1"/>
                    <a:pt x="372" y="61"/>
                    <a:pt x="101" y="191"/>
                  </a:cubicBezTo>
                  <a:cubicBezTo>
                    <a:pt x="41" y="232"/>
                    <a:pt x="1" y="291"/>
                    <a:pt x="41" y="372"/>
                  </a:cubicBezTo>
                  <a:cubicBezTo>
                    <a:pt x="56" y="418"/>
                    <a:pt x="105" y="441"/>
                    <a:pt x="154" y="441"/>
                  </a:cubicBezTo>
                  <a:cubicBezTo>
                    <a:pt x="171" y="441"/>
                    <a:pt x="187" y="438"/>
                    <a:pt x="202" y="433"/>
                  </a:cubicBezTo>
                  <a:cubicBezTo>
                    <a:pt x="445" y="312"/>
                    <a:pt x="718" y="249"/>
                    <a:pt x="989" y="249"/>
                  </a:cubicBezTo>
                  <a:cubicBezTo>
                    <a:pt x="1167" y="249"/>
                    <a:pt x="1344" y="276"/>
                    <a:pt x="1512" y="332"/>
                  </a:cubicBezTo>
                  <a:cubicBezTo>
                    <a:pt x="1714" y="393"/>
                    <a:pt x="1915" y="493"/>
                    <a:pt x="2097" y="635"/>
                  </a:cubicBezTo>
                  <a:cubicBezTo>
                    <a:pt x="2641" y="1017"/>
                    <a:pt x="3065" y="1603"/>
                    <a:pt x="3246" y="2248"/>
                  </a:cubicBezTo>
                  <a:cubicBezTo>
                    <a:pt x="3267" y="2307"/>
                    <a:pt x="3307" y="2328"/>
                    <a:pt x="3367" y="2328"/>
                  </a:cubicBezTo>
                  <a:lnTo>
                    <a:pt x="3407" y="2328"/>
                  </a:lnTo>
                  <a:cubicBezTo>
                    <a:pt x="3468" y="2307"/>
                    <a:pt x="3509" y="2248"/>
                    <a:pt x="3488" y="2186"/>
                  </a:cubicBezTo>
                  <a:cubicBezTo>
                    <a:pt x="3286" y="1482"/>
                    <a:pt x="2843" y="837"/>
                    <a:pt x="2238" y="433"/>
                  </a:cubicBezTo>
                  <a:cubicBezTo>
                    <a:pt x="2036" y="272"/>
                    <a:pt x="1815" y="170"/>
                    <a:pt x="1593" y="90"/>
                  </a:cubicBezTo>
                  <a:cubicBezTo>
                    <a:pt x="1391" y="31"/>
                    <a:pt x="1180" y="1"/>
                    <a:pt x="9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3237;p41">
              <a:extLst>
                <a:ext uri="{FF2B5EF4-FFF2-40B4-BE49-F238E27FC236}">
                  <a16:creationId xmlns:a16="http://schemas.microsoft.com/office/drawing/2014/main" id="{EE1D7781-E2A3-3809-9A0D-7CAED2A52045}"/>
                </a:ext>
              </a:extLst>
            </p:cNvPr>
            <p:cNvSpPr/>
            <p:nvPr/>
          </p:nvSpPr>
          <p:spPr>
            <a:xfrm>
              <a:off x="5301139" y="4476677"/>
              <a:ext cx="79276" cy="82265"/>
            </a:xfrm>
            <a:custGeom>
              <a:avLst/>
              <a:gdLst/>
              <a:ahLst/>
              <a:cxnLst/>
              <a:rect l="l" t="t" r="r" b="b"/>
              <a:pathLst>
                <a:path w="2864" h="2972" extrusionOk="0">
                  <a:moveTo>
                    <a:pt x="461" y="1"/>
                  </a:moveTo>
                  <a:cubicBezTo>
                    <a:pt x="348" y="1"/>
                    <a:pt x="234" y="10"/>
                    <a:pt x="122" y="28"/>
                  </a:cubicBezTo>
                  <a:cubicBezTo>
                    <a:pt x="41" y="47"/>
                    <a:pt x="1" y="108"/>
                    <a:pt x="22" y="168"/>
                  </a:cubicBezTo>
                  <a:cubicBezTo>
                    <a:pt x="22" y="235"/>
                    <a:pt x="78" y="274"/>
                    <a:pt x="131" y="274"/>
                  </a:cubicBezTo>
                  <a:cubicBezTo>
                    <a:pt x="141" y="274"/>
                    <a:pt x="152" y="273"/>
                    <a:pt x="162" y="270"/>
                  </a:cubicBezTo>
                  <a:cubicBezTo>
                    <a:pt x="255" y="257"/>
                    <a:pt x="349" y="250"/>
                    <a:pt x="443" y="250"/>
                  </a:cubicBezTo>
                  <a:cubicBezTo>
                    <a:pt x="797" y="250"/>
                    <a:pt x="1150" y="344"/>
                    <a:pt x="1452" y="552"/>
                  </a:cubicBezTo>
                  <a:cubicBezTo>
                    <a:pt x="1613" y="652"/>
                    <a:pt x="1775" y="794"/>
                    <a:pt x="1936" y="974"/>
                  </a:cubicBezTo>
                  <a:cubicBezTo>
                    <a:pt x="2360" y="1499"/>
                    <a:pt x="2602" y="2184"/>
                    <a:pt x="2602" y="2850"/>
                  </a:cubicBezTo>
                  <a:cubicBezTo>
                    <a:pt x="2602" y="2910"/>
                    <a:pt x="2662" y="2971"/>
                    <a:pt x="2723" y="2971"/>
                  </a:cubicBezTo>
                  <a:cubicBezTo>
                    <a:pt x="2804" y="2971"/>
                    <a:pt x="2863" y="2910"/>
                    <a:pt x="2863" y="2850"/>
                  </a:cubicBezTo>
                  <a:cubicBezTo>
                    <a:pt x="2863" y="2124"/>
                    <a:pt x="2581" y="1378"/>
                    <a:pt x="2118" y="813"/>
                  </a:cubicBezTo>
                  <a:cubicBezTo>
                    <a:pt x="1957" y="611"/>
                    <a:pt x="1775" y="450"/>
                    <a:pt x="1594" y="329"/>
                  </a:cubicBezTo>
                  <a:cubicBezTo>
                    <a:pt x="1249" y="110"/>
                    <a:pt x="856" y="1"/>
                    <a:pt x="4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3238;p41">
              <a:extLst>
                <a:ext uri="{FF2B5EF4-FFF2-40B4-BE49-F238E27FC236}">
                  <a16:creationId xmlns:a16="http://schemas.microsoft.com/office/drawing/2014/main" id="{A53AA22A-2F15-6453-BBDC-2AF854525125}"/>
                </a:ext>
              </a:extLst>
            </p:cNvPr>
            <p:cNvSpPr/>
            <p:nvPr/>
          </p:nvSpPr>
          <p:spPr>
            <a:xfrm>
              <a:off x="5296683" y="4477867"/>
              <a:ext cx="62529" cy="97212"/>
            </a:xfrm>
            <a:custGeom>
              <a:avLst/>
              <a:gdLst/>
              <a:ahLst/>
              <a:cxnLst/>
              <a:rect l="l" t="t" r="r" b="b"/>
              <a:pathLst>
                <a:path w="2259" h="3512" extrusionOk="0">
                  <a:moveTo>
                    <a:pt x="118" y="0"/>
                  </a:moveTo>
                  <a:cubicBezTo>
                    <a:pt x="66" y="0"/>
                    <a:pt x="21" y="52"/>
                    <a:pt x="21" y="106"/>
                  </a:cubicBezTo>
                  <a:cubicBezTo>
                    <a:pt x="0" y="186"/>
                    <a:pt x="62" y="246"/>
                    <a:pt x="121" y="246"/>
                  </a:cubicBezTo>
                  <a:cubicBezTo>
                    <a:pt x="565" y="286"/>
                    <a:pt x="1008" y="509"/>
                    <a:pt x="1312" y="831"/>
                  </a:cubicBezTo>
                  <a:cubicBezTo>
                    <a:pt x="1433" y="993"/>
                    <a:pt x="1553" y="1173"/>
                    <a:pt x="1653" y="1375"/>
                  </a:cubicBezTo>
                  <a:cubicBezTo>
                    <a:pt x="1936" y="1980"/>
                    <a:pt x="1997" y="2706"/>
                    <a:pt x="1836" y="3351"/>
                  </a:cubicBezTo>
                  <a:cubicBezTo>
                    <a:pt x="1815" y="3412"/>
                    <a:pt x="1855" y="3493"/>
                    <a:pt x="1916" y="3512"/>
                  </a:cubicBezTo>
                  <a:lnTo>
                    <a:pt x="1957" y="3512"/>
                  </a:lnTo>
                  <a:cubicBezTo>
                    <a:pt x="2016" y="3512"/>
                    <a:pt x="2057" y="3472"/>
                    <a:pt x="2078" y="3412"/>
                  </a:cubicBezTo>
                  <a:cubicBezTo>
                    <a:pt x="2258" y="2706"/>
                    <a:pt x="2199" y="1939"/>
                    <a:pt x="1895" y="1275"/>
                  </a:cubicBezTo>
                  <a:cubicBezTo>
                    <a:pt x="1774" y="1033"/>
                    <a:pt x="1653" y="831"/>
                    <a:pt x="1492" y="670"/>
                  </a:cubicBezTo>
                  <a:cubicBezTo>
                    <a:pt x="1150" y="286"/>
                    <a:pt x="666" y="44"/>
                    <a:pt x="142" y="4"/>
                  </a:cubicBezTo>
                  <a:cubicBezTo>
                    <a:pt x="134" y="1"/>
                    <a:pt x="126" y="0"/>
                    <a:pt x="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3239;p41">
              <a:extLst>
                <a:ext uri="{FF2B5EF4-FFF2-40B4-BE49-F238E27FC236}">
                  <a16:creationId xmlns:a16="http://schemas.microsoft.com/office/drawing/2014/main" id="{C9667C00-3E76-BA2A-9D19-72CFBA680DAE}"/>
                </a:ext>
              </a:extLst>
            </p:cNvPr>
            <p:cNvSpPr/>
            <p:nvPr/>
          </p:nvSpPr>
          <p:spPr>
            <a:xfrm>
              <a:off x="5308946" y="4472718"/>
              <a:ext cx="97129" cy="64993"/>
            </a:xfrm>
            <a:custGeom>
              <a:avLst/>
              <a:gdLst/>
              <a:ahLst/>
              <a:cxnLst/>
              <a:rect l="l" t="t" r="r" b="b"/>
              <a:pathLst>
                <a:path w="3509" h="2348" extrusionOk="0">
                  <a:moveTo>
                    <a:pt x="969" y="0"/>
                  </a:moveTo>
                  <a:cubicBezTo>
                    <a:pt x="671" y="0"/>
                    <a:pt x="373" y="61"/>
                    <a:pt x="102" y="190"/>
                  </a:cubicBezTo>
                  <a:cubicBezTo>
                    <a:pt x="41" y="230"/>
                    <a:pt x="1" y="311"/>
                    <a:pt x="41" y="372"/>
                  </a:cubicBezTo>
                  <a:cubicBezTo>
                    <a:pt x="57" y="417"/>
                    <a:pt x="106" y="440"/>
                    <a:pt x="155" y="440"/>
                  </a:cubicBezTo>
                  <a:cubicBezTo>
                    <a:pt x="171" y="440"/>
                    <a:pt x="187" y="437"/>
                    <a:pt x="202" y="432"/>
                  </a:cubicBezTo>
                  <a:cubicBezTo>
                    <a:pt x="442" y="312"/>
                    <a:pt x="710" y="257"/>
                    <a:pt x="976" y="257"/>
                  </a:cubicBezTo>
                  <a:cubicBezTo>
                    <a:pt x="1159" y="257"/>
                    <a:pt x="1341" y="283"/>
                    <a:pt x="1514" y="332"/>
                  </a:cubicBezTo>
                  <a:cubicBezTo>
                    <a:pt x="1715" y="392"/>
                    <a:pt x="1896" y="493"/>
                    <a:pt x="2098" y="634"/>
                  </a:cubicBezTo>
                  <a:cubicBezTo>
                    <a:pt x="2643" y="1017"/>
                    <a:pt x="3065" y="1601"/>
                    <a:pt x="3248" y="2246"/>
                  </a:cubicBezTo>
                  <a:cubicBezTo>
                    <a:pt x="3267" y="2308"/>
                    <a:pt x="3307" y="2348"/>
                    <a:pt x="3368" y="2348"/>
                  </a:cubicBezTo>
                  <a:cubicBezTo>
                    <a:pt x="3368" y="2348"/>
                    <a:pt x="3388" y="2348"/>
                    <a:pt x="3409" y="2327"/>
                  </a:cubicBezTo>
                  <a:cubicBezTo>
                    <a:pt x="3468" y="2308"/>
                    <a:pt x="3509" y="2246"/>
                    <a:pt x="3489" y="2187"/>
                  </a:cubicBezTo>
                  <a:cubicBezTo>
                    <a:pt x="3288" y="1480"/>
                    <a:pt x="2844" y="835"/>
                    <a:pt x="2239" y="432"/>
                  </a:cubicBezTo>
                  <a:cubicBezTo>
                    <a:pt x="2038" y="271"/>
                    <a:pt x="1815" y="171"/>
                    <a:pt x="1594" y="90"/>
                  </a:cubicBezTo>
                  <a:cubicBezTo>
                    <a:pt x="1393" y="31"/>
                    <a:pt x="1181" y="0"/>
                    <a:pt x="9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5" name="Google Shape;3240;p41">
            <a:extLst>
              <a:ext uri="{FF2B5EF4-FFF2-40B4-BE49-F238E27FC236}">
                <a16:creationId xmlns:a16="http://schemas.microsoft.com/office/drawing/2014/main" id="{246FF90E-55B7-A95B-FFAA-2F81E7174A3C}"/>
              </a:ext>
            </a:extLst>
          </p:cNvPr>
          <p:cNvGrpSpPr/>
          <p:nvPr/>
        </p:nvGrpSpPr>
        <p:grpSpPr>
          <a:xfrm>
            <a:off x="8043943" y="3974120"/>
            <a:ext cx="944600" cy="1639450"/>
            <a:chOff x="1637531" y="1426445"/>
            <a:chExt cx="944600" cy="1639450"/>
          </a:xfrm>
        </p:grpSpPr>
        <p:grpSp>
          <p:nvGrpSpPr>
            <p:cNvPr id="1006" name="Google Shape;3241;p41">
              <a:extLst>
                <a:ext uri="{FF2B5EF4-FFF2-40B4-BE49-F238E27FC236}">
                  <a16:creationId xmlns:a16="http://schemas.microsoft.com/office/drawing/2014/main" id="{F33A395E-849B-4556-E2E7-BC32345D047A}"/>
                </a:ext>
              </a:extLst>
            </p:cNvPr>
            <p:cNvGrpSpPr/>
            <p:nvPr/>
          </p:nvGrpSpPr>
          <p:grpSpPr>
            <a:xfrm>
              <a:off x="1637531" y="1426445"/>
              <a:ext cx="944600" cy="1639450"/>
              <a:chOff x="2113107" y="1109689"/>
              <a:chExt cx="1064818" cy="1848100"/>
            </a:xfrm>
          </p:grpSpPr>
          <p:sp>
            <p:nvSpPr>
              <p:cNvPr id="1014" name="Google Shape;3242;p41">
                <a:extLst>
                  <a:ext uri="{FF2B5EF4-FFF2-40B4-BE49-F238E27FC236}">
                    <a16:creationId xmlns:a16="http://schemas.microsoft.com/office/drawing/2014/main" id="{1D5A6302-D5A8-F92E-4AD5-5B8E166AEE59}"/>
                  </a:ext>
                </a:extLst>
              </p:cNvPr>
              <p:cNvSpPr/>
              <p:nvPr/>
            </p:nvSpPr>
            <p:spPr>
              <a:xfrm>
                <a:off x="2481842" y="1109689"/>
                <a:ext cx="696084" cy="1277698"/>
              </a:xfrm>
              <a:custGeom>
                <a:avLst/>
                <a:gdLst/>
                <a:ahLst/>
                <a:cxnLst/>
                <a:rect l="l" t="t" r="r" b="b"/>
                <a:pathLst>
                  <a:path w="21462" h="39397" extrusionOk="0">
                    <a:moveTo>
                      <a:pt x="11698" y="0"/>
                    </a:moveTo>
                    <a:cubicBezTo>
                      <a:pt x="10906" y="0"/>
                      <a:pt x="10089" y="170"/>
                      <a:pt x="9264" y="549"/>
                    </a:cubicBezTo>
                    <a:cubicBezTo>
                      <a:pt x="9224" y="570"/>
                      <a:pt x="9203" y="589"/>
                      <a:pt x="9203" y="589"/>
                    </a:cubicBezTo>
                    <a:cubicBezTo>
                      <a:pt x="6889" y="3689"/>
                      <a:pt x="7452" y="13834"/>
                      <a:pt x="7452" y="13834"/>
                    </a:cubicBezTo>
                    <a:cubicBezTo>
                      <a:pt x="7170" y="13975"/>
                      <a:pt x="6889" y="14115"/>
                      <a:pt x="6607" y="14297"/>
                    </a:cubicBezTo>
                    <a:cubicBezTo>
                      <a:pt x="3245" y="16310"/>
                      <a:pt x="1373" y="19732"/>
                      <a:pt x="649" y="22328"/>
                    </a:cubicBezTo>
                    <a:cubicBezTo>
                      <a:pt x="1" y="24596"/>
                      <a:pt x="539" y="24817"/>
                      <a:pt x="773" y="24817"/>
                    </a:cubicBezTo>
                    <a:cubicBezTo>
                      <a:pt x="830" y="24817"/>
                      <a:pt x="869" y="24804"/>
                      <a:pt x="869" y="24804"/>
                    </a:cubicBezTo>
                    <a:lnTo>
                      <a:pt x="869" y="24804"/>
                    </a:lnTo>
                    <a:cubicBezTo>
                      <a:pt x="869" y="24805"/>
                      <a:pt x="327" y="28589"/>
                      <a:pt x="869" y="31748"/>
                    </a:cubicBezTo>
                    <a:cubicBezTo>
                      <a:pt x="890" y="31930"/>
                      <a:pt x="931" y="32091"/>
                      <a:pt x="971" y="32271"/>
                    </a:cubicBezTo>
                    <a:cubicBezTo>
                      <a:pt x="1071" y="32754"/>
                      <a:pt x="1212" y="33218"/>
                      <a:pt x="1373" y="33640"/>
                    </a:cubicBezTo>
                    <a:lnTo>
                      <a:pt x="1373" y="33661"/>
                    </a:lnTo>
                    <a:cubicBezTo>
                      <a:pt x="1393" y="33701"/>
                      <a:pt x="1414" y="33761"/>
                      <a:pt x="1454" y="33822"/>
                    </a:cubicBezTo>
                    <a:cubicBezTo>
                      <a:pt x="1594" y="34184"/>
                      <a:pt x="1776" y="34506"/>
                      <a:pt x="1997" y="34788"/>
                    </a:cubicBezTo>
                    <a:cubicBezTo>
                      <a:pt x="2058" y="34869"/>
                      <a:pt x="2117" y="34949"/>
                      <a:pt x="2198" y="35009"/>
                    </a:cubicBezTo>
                    <a:cubicBezTo>
                      <a:pt x="2219" y="35049"/>
                      <a:pt x="2238" y="35070"/>
                      <a:pt x="2278" y="35089"/>
                    </a:cubicBezTo>
                    <a:cubicBezTo>
                      <a:pt x="2480" y="35271"/>
                      <a:pt x="2721" y="35392"/>
                      <a:pt x="2943" y="35472"/>
                    </a:cubicBezTo>
                    <a:cubicBezTo>
                      <a:pt x="2963" y="35492"/>
                      <a:pt x="2984" y="35492"/>
                      <a:pt x="3024" y="35513"/>
                    </a:cubicBezTo>
                    <a:cubicBezTo>
                      <a:pt x="3346" y="35613"/>
                      <a:pt x="3647" y="35634"/>
                      <a:pt x="3848" y="35634"/>
                    </a:cubicBezTo>
                    <a:lnTo>
                      <a:pt x="4130" y="35634"/>
                    </a:lnTo>
                    <a:lnTo>
                      <a:pt x="4130" y="35674"/>
                    </a:lnTo>
                    <a:lnTo>
                      <a:pt x="5037" y="39397"/>
                    </a:lnTo>
                    <a:lnTo>
                      <a:pt x="11135" y="39136"/>
                    </a:lnTo>
                    <a:cubicBezTo>
                      <a:pt x="13027" y="39136"/>
                      <a:pt x="14718" y="36881"/>
                      <a:pt x="15805" y="35593"/>
                    </a:cubicBezTo>
                    <a:cubicBezTo>
                      <a:pt x="19771" y="30883"/>
                      <a:pt x="21441" y="24724"/>
                      <a:pt x="21462" y="18664"/>
                    </a:cubicBezTo>
                    <a:cubicBezTo>
                      <a:pt x="21462" y="17276"/>
                      <a:pt x="21381" y="15887"/>
                      <a:pt x="21260" y="14558"/>
                    </a:cubicBezTo>
                    <a:cubicBezTo>
                      <a:pt x="20877" y="10594"/>
                      <a:pt x="20093" y="6487"/>
                      <a:pt x="17557" y="3307"/>
                    </a:cubicBezTo>
                    <a:cubicBezTo>
                      <a:pt x="16063" y="1409"/>
                      <a:pt x="13981" y="0"/>
                      <a:pt x="11698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3243;p41">
                <a:extLst>
                  <a:ext uri="{FF2B5EF4-FFF2-40B4-BE49-F238E27FC236}">
                    <a16:creationId xmlns:a16="http://schemas.microsoft.com/office/drawing/2014/main" id="{617A2A34-F054-B714-4A4B-583CBAD224AF}"/>
                  </a:ext>
                </a:extLst>
              </p:cNvPr>
              <p:cNvSpPr/>
              <p:nvPr/>
            </p:nvSpPr>
            <p:spPr>
              <a:xfrm>
                <a:off x="2528967" y="2265316"/>
                <a:ext cx="368864" cy="692474"/>
              </a:xfrm>
              <a:custGeom>
                <a:avLst/>
                <a:gdLst/>
                <a:ahLst/>
                <a:cxnLst/>
                <a:rect l="l" t="t" r="r" b="b"/>
                <a:pathLst>
                  <a:path w="11373" h="21352" extrusionOk="0">
                    <a:moveTo>
                      <a:pt x="2677" y="1"/>
                    </a:moveTo>
                    <a:cubicBezTo>
                      <a:pt x="2677" y="1"/>
                      <a:pt x="1268" y="11273"/>
                      <a:pt x="544" y="15559"/>
                    </a:cubicBezTo>
                    <a:lnTo>
                      <a:pt x="544" y="15640"/>
                    </a:lnTo>
                    <a:cubicBezTo>
                      <a:pt x="444" y="16163"/>
                      <a:pt x="383" y="16566"/>
                      <a:pt x="302" y="16847"/>
                    </a:cubicBezTo>
                    <a:cubicBezTo>
                      <a:pt x="1" y="18197"/>
                      <a:pt x="503" y="19303"/>
                      <a:pt x="1268" y="19987"/>
                    </a:cubicBezTo>
                    <a:cubicBezTo>
                      <a:pt x="1308" y="20008"/>
                      <a:pt x="1329" y="20028"/>
                      <a:pt x="1370" y="20068"/>
                    </a:cubicBezTo>
                    <a:cubicBezTo>
                      <a:pt x="1931" y="20533"/>
                      <a:pt x="2643" y="20794"/>
                      <a:pt x="3287" y="20794"/>
                    </a:cubicBezTo>
                    <a:cubicBezTo>
                      <a:pt x="3312" y="20794"/>
                      <a:pt x="3337" y="20793"/>
                      <a:pt x="3362" y="20792"/>
                    </a:cubicBezTo>
                    <a:cubicBezTo>
                      <a:pt x="3362" y="20792"/>
                      <a:pt x="3442" y="20833"/>
                      <a:pt x="3584" y="20894"/>
                    </a:cubicBezTo>
                    <a:cubicBezTo>
                      <a:pt x="3603" y="20894"/>
                      <a:pt x="3643" y="20913"/>
                      <a:pt x="3664" y="20913"/>
                    </a:cubicBezTo>
                    <a:cubicBezTo>
                      <a:pt x="4085" y="21084"/>
                      <a:pt x="4917" y="21352"/>
                      <a:pt x="5940" y="21352"/>
                    </a:cubicBezTo>
                    <a:cubicBezTo>
                      <a:pt x="6727" y="21352"/>
                      <a:pt x="7625" y="21194"/>
                      <a:pt x="8535" y="20712"/>
                    </a:cubicBezTo>
                    <a:cubicBezTo>
                      <a:pt x="8555" y="20693"/>
                      <a:pt x="8576" y="20693"/>
                      <a:pt x="8595" y="20672"/>
                    </a:cubicBezTo>
                    <a:lnTo>
                      <a:pt x="8616" y="20672"/>
                    </a:lnTo>
                    <a:cubicBezTo>
                      <a:pt x="8777" y="20652"/>
                      <a:pt x="10427" y="20390"/>
                      <a:pt x="11091" y="18921"/>
                    </a:cubicBezTo>
                    <a:cubicBezTo>
                      <a:pt x="11131" y="18841"/>
                      <a:pt x="11152" y="18780"/>
                      <a:pt x="11171" y="18699"/>
                    </a:cubicBezTo>
                    <a:cubicBezTo>
                      <a:pt x="11273" y="18417"/>
                      <a:pt x="11332" y="18095"/>
                      <a:pt x="11353" y="17733"/>
                    </a:cubicBezTo>
                    <a:cubicBezTo>
                      <a:pt x="11373" y="17150"/>
                      <a:pt x="11373" y="16163"/>
                      <a:pt x="11373" y="14976"/>
                    </a:cubicBezTo>
                    <a:lnTo>
                      <a:pt x="11373" y="14875"/>
                    </a:lnTo>
                    <a:cubicBezTo>
                      <a:pt x="11313" y="10648"/>
                      <a:pt x="11072" y="3804"/>
                      <a:pt x="11010" y="2113"/>
                    </a:cubicBezTo>
                    <a:lnTo>
                      <a:pt x="2677" y="1"/>
                    </a:ln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3244;p41">
                <a:extLst>
                  <a:ext uri="{FF2B5EF4-FFF2-40B4-BE49-F238E27FC236}">
                    <a16:creationId xmlns:a16="http://schemas.microsoft.com/office/drawing/2014/main" id="{16714284-6395-3B4B-1FFF-334BC46E1CFA}"/>
                  </a:ext>
                </a:extLst>
              </p:cNvPr>
              <p:cNvSpPr/>
              <p:nvPr/>
            </p:nvSpPr>
            <p:spPr>
              <a:xfrm>
                <a:off x="2645176" y="2356026"/>
                <a:ext cx="68564" cy="587559"/>
              </a:xfrm>
              <a:custGeom>
                <a:avLst/>
                <a:gdLst/>
                <a:ahLst/>
                <a:cxnLst/>
                <a:rect l="l" t="t" r="r" b="b"/>
                <a:pathLst>
                  <a:path w="2114" h="18117" extrusionOk="0">
                    <a:moveTo>
                      <a:pt x="2073" y="1"/>
                    </a:moveTo>
                    <a:cubicBezTo>
                      <a:pt x="2054" y="1"/>
                      <a:pt x="2033" y="1"/>
                      <a:pt x="2033" y="41"/>
                    </a:cubicBezTo>
                    <a:lnTo>
                      <a:pt x="1268" y="5658"/>
                    </a:lnTo>
                    <a:cubicBezTo>
                      <a:pt x="927" y="8052"/>
                      <a:pt x="605" y="10508"/>
                      <a:pt x="363" y="12963"/>
                    </a:cubicBezTo>
                    <a:cubicBezTo>
                      <a:pt x="342" y="13004"/>
                      <a:pt x="342" y="13044"/>
                      <a:pt x="342" y="13084"/>
                    </a:cubicBezTo>
                    <a:cubicBezTo>
                      <a:pt x="181" y="14756"/>
                      <a:pt x="60" y="16425"/>
                      <a:pt x="1" y="18097"/>
                    </a:cubicBezTo>
                    <a:cubicBezTo>
                      <a:pt x="20" y="18097"/>
                      <a:pt x="60" y="18116"/>
                      <a:pt x="81" y="18116"/>
                    </a:cubicBezTo>
                    <a:cubicBezTo>
                      <a:pt x="141" y="16425"/>
                      <a:pt x="262" y="14715"/>
                      <a:pt x="444" y="13004"/>
                    </a:cubicBezTo>
                    <a:lnTo>
                      <a:pt x="444" y="12883"/>
                    </a:lnTo>
                    <a:cubicBezTo>
                      <a:pt x="685" y="10448"/>
                      <a:pt x="1027" y="8033"/>
                      <a:pt x="1349" y="5677"/>
                    </a:cubicBezTo>
                    <a:lnTo>
                      <a:pt x="2113" y="41"/>
                    </a:lnTo>
                    <a:cubicBezTo>
                      <a:pt x="2113" y="22"/>
                      <a:pt x="2094" y="1"/>
                      <a:pt x="2073" y="1"/>
                    </a:cubicBezTo>
                    <a:close/>
                  </a:path>
                </a:pathLst>
              </a:custGeom>
              <a:solidFill>
                <a:srgbClr val="F2DD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3245;p41">
                <a:extLst>
                  <a:ext uri="{FF2B5EF4-FFF2-40B4-BE49-F238E27FC236}">
                    <a16:creationId xmlns:a16="http://schemas.microsoft.com/office/drawing/2014/main" id="{063B8EDC-3837-9D51-CC3C-B3626811B600}"/>
                  </a:ext>
                </a:extLst>
              </p:cNvPr>
              <p:cNvSpPr/>
              <p:nvPr/>
            </p:nvSpPr>
            <p:spPr>
              <a:xfrm>
                <a:off x="2784899" y="2355410"/>
                <a:ext cx="23514" cy="581624"/>
              </a:xfrm>
              <a:custGeom>
                <a:avLst/>
                <a:gdLst/>
                <a:ahLst/>
                <a:cxnLst/>
                <a:rect l="l" t="t" r="r" b="b"/>
                <a:pathLst>
                  <a:path w="725" h="17934" extrusionOk="0">
                    <a:moveTo>
                      <a:pt x="41" y="0"/>
                    </a:moveTo>
                    <a:cubicBezTo>
                      <a:pt x="20" y="0"/>
                      <a:pt x="0" y="20"/>
                      <a:pt x="0" y="41"/>
                    </a:cubicBezTo>
                    <a:cubicBezTo>
                      <a:pt x="161" y="1530"/>
                      <a:pt x="161" y="3039"/>
                      <a:pt x="161" y="4509"/>
                    </a:cubicBezTo>
                    <a:lnTo>
                      <a:pt x="161" y="5253"/>
                    </a:lnTo>
                    <a:cubicBezTo>
                      <a:pt x="161" y="7649"/>
                      <a:pt x="242" y="10084"/>
                      <a:pt x="342" y="12499"/>
                    </a:cubicBezTo>
                    <a:cubicBezTo>
                      <a:pt x="342" y="12540"/>
                      <a:pt x="342" y="12580"/>
                      <a:pt x="363" y="12620"/>
                    </a:cubicBezTo>
                    <a:cubicBezTo>
                      <a:pt x="443" y="14412"/>
                      <a:pt x="543" y="16184"/>
                      <a:pt x="644" y="17934"/>
                    </a:cubicBezTo>
                    <a:cubicBezTo>
                      <a:pt x="664" y="17915"/>
                      <a:pt x="685" y="17915"/>
                      <a:pt x="704" y="17894"/>
                    </a:cubicBezTo>
                    <a:lnTo>
                      <a:pt x="725" y="17894"/>
                    </a:lnTo>
                    <a:cubicBezTo>
                      <a:pt x="623" y="16184"/>
                      <a:pt x="524" y="14453"/>
                      <a:pt x="443" y="12701"/>
                    </a:cubicBezTo>
                    <a:lnTo>
                      <a:pt x="443" y="12601"/>
                    </a:lnTo>
                    <a:cubicBezTo>
                      <a:pt x="322" y="10145"/>
                      <a:pt x="242" y="7689"/>
                      <a:pt x="242" y="5253"/>
                    </a:cubicBezTo>
                    <a:lnTo>
                      <a:pt x="242" y="4509"/>
                    </a:lnTo>
                    <a:cubicBezTo>
                      <a:pt x="242" y="3039"/>
                      <a:pt x="242" y="1530"/>
                      <a:pt x="81" y="41"/>
                    </a:cubicBezTo>
                    <a:cubicBezTo>
                      <a:pt x="81" y="20"/>
                      <a:pt x="60" y="0"/>
                      <a:pt x="41" y="0"/>
                    </a:cubicBezTo>
                    <a:close/>
                  </a:path>
                </a:pathLst>
              </a:custGeom>
              <a:solidFill>
                <a:srgbClr val="F2DD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3246;p41">
                <a:extLst>
                  <a:ext uri="{FF2B5EF4-FFF2-40B4-BE49-F238E27FC236}">
                    <a16:creationId xmlns:a16="http://schemas.microsoft.com/office/drawing/2014/main" id="{93AEC7C9-4958-748F-B8A5-EE58BE0AAB9C}"/>
                  </a:ext>
                </a:extLst>
              </p:cNvPr>
              <p:cNvSpPr/>
              <p:nvPr/>
            </p:nvSpPr>
            <p:spPr>
              <a:xfrm>
                <a:off x="2830597" y="2348210"/>
                <a:ext cx="61396" cy="530771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6366" extrusionOk="0">
                    <a:moveTo>
                      <a:pt x="41" y="0"/>
                    </a:moveTo>
                    <a:cubicBezTo>
                      <a:pt x="20" y="21"/>
                      <a:pt x="0" y="40"/>
                      <a:pt x="20" y="61"/>
                    </a:cubicBezTo>
                    <a:cubicBezTo>
                      <a:pt x="926" y="4047"/>
                      <a:pt x="1509" y="8113"/>
                      <a:pt x="1710" y="12179"/>
                    </a:cubicBezTo>
                    <a:lnTo>
                      <a:pt x="1710" y="12319"/>
                    </a:lnTo>
                    <a:cubicBezTo>
                      <a:pt x="1791" y="13668"/>
                      <a:pt x="1812" y="15016"/>
                      <a:pt x="1791" y="16365"/>
                    </a:cubicBezTo>
                    <a:cubicBezTo>
                      <a:pt x="1831" y="16285"/>
                      <a:pt x="1852" y="16224"/>
                      <a:pt x="1871" y="16143"/>
                    </a:cubicBezTo>
                    <a:cubicBezTo>
                      <a:pt x="1892" y="14876"/>
                      <a:pt x="1852" y="13607"/>
                      <a:pt x="1791" y="12340"/>
                    </a:cubicBezTo>
                    <a:lnTo>
                      <a:pt x="1791" y="12238"/>
                    </a:lnTo>
                    <a:cubicBezTo>
                      <a:pt x="1590" y="8132"/>
                      <a:pt x="1026" y="4047"/>
                      <a:pt x="100" y="40"/>
                    </a:cubicBezTo>
                    <a:cubicBezTo>
                      <a:pt x="81" y="21"/>
                      <a:pt x="60" y="0"/>
                      <a:pt x="41" y="0"/>
                    </a:cubicBezTo>
                    <a:close/>
                  </a:path>
                </a:pathLst>
              </a:custGeom>
              <a:solidFill>
                <a:srgbClr val="F2DD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3247;p41">
                <a:extLst>
                  <a:ext uri="{FF2B5EF4-FFF2-40B4-BE49-F238E27FC236}">
                    <a16:creationId xmlns:a16="http://schemas.microsoft.com/office/drawing/2014/main" id="{19AD43E3-8746-2ABB-A1FF-6396B4548C36}"/>
                  </a:ext>
                </a:extLst>
              </p:cNvPr>
              <p:cNvSpPr/>
              <p:nvPr/>
            </p:nvSpPr>
            <p:spPr>
              <a:xfrm>
                <a:off x="2565552" y="2325735"/>
                <a:ext cx="97949" cy="590413"/>
              </a:xfrm>
              <a:custGeom>
                <a:avLst/>
                <a:gdLst/>
                <a:ahLst/>
                <a:cxnLst/>
                <a:rect l="l" t="t" r="r" b="b"/>
                <a:pathLst>
                  <a:path w="3020" h="18205" extrusionOk="0">
                    <a:moveTo>
                      <a:pt x="2961" y="1"/>
                    </a:moveTo>
                    <a:cubicBezTo>
                      <a:pt x="2947" y="1"/>
                      <a:pt x="2933" y="15"/>
                      <a:pt x="2918" y="30"/>
                    </a:cubicBezTo>
                    <a:cubicBezTo>
                      <a:pt x="1549" y="3975"/>
                      <a:pt x="945" y="8181"/>
                      <a:pt x="443" y="12166"/>
                    </a:cubicBezTo>
                    <a:cubicBezTo>
                      <a:pt x="382" y="12609"/>
                      <a:pt x="322" y="13033"/>
                      <a:pt x="282" y="13475"/>
                    </a:cubicBezTo>
                    <a:cubicBezTo>
                      <a:pt x="282" y="13516"/>
                      <a:pt x="282" y="13535"/>
                      <a:pt x="261" y="13575"/>
                    </a:cubicBezTo>
                    <a:cubicBezTo>
                      <a:pt x="81" y="15166"/>
                      <a:pt x="0" y="16656"/>
                      <a:pt x="140" y="18124"/>
                    </a:cubicBezTo>
                    <a:cubicBezTo>
                      <a:pt x="180" y="18145"/>
                      <a:pt x="201" y="18165"/>
                      <a:pt x="242" y="18205"/>
                    </a:cubicBezTo>
                    <a:cubicBezTo>
                      <a:pt x="81" y="16696"/>
                      <a:pt x="180" y="15166"/>
                      <a:pt x="362" y="13556"/>
                    </a:cubicBezTo>
                    <a:lnTo>
                      <a:pt x="362" y="13535"/>
                    </a:lnTo>
                    <a:lnTo>
                      <a:pt x="362" y="13414"/>
                    </a:lnTo>
                    <a:cubicBezTo>
                      <a:pt x="422" y="13012"/>
                      <a:pt x="462" y="12590"/>
                      <a:pt x="523" y="12187"/>
                    </a:cubicBezTo>
                    <a:cubicBezTo>
                      <a:pt x="1026" y="8202"/>
                      <a:pt x="1630" y="3994"/>
                      <a:pt x="2998" y="49"/>
                    </a:cubicBezTo>
                    <a:cubicBezTo>
                      <a:pt x="3019" y="30"/>
                      <a:pt x="2998" y="9"/>
                      <a:pt x="2979" y="9"/>
                    </a:cubicBezTo>
                    <a:cubicBezTo>
                      <a:pt x="2973" y="3"/>
                      <a:pt x="2967" y="1"/>
                      <a:pt x="2961" y="1"/>
                    </a:cubicBezTo>
                    <a:close/>
                  </a:path>
                </a:pathLst>
              </a:custGeom>
              <a:solidFill>
                <a:srgbClr val="F2DD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3248;p41">
                <a:extLst>
                  <a:ext uri="{FF2B5EF4-FFF2-40B4-BE49-F238E27FC236}">
                    <a16:creationId xmlns:a16="http://schemas.microsoft.com/office/drawing/2014/main" id="{7DDF0A57-178C-AFD4-B312-C1D13F05C137}"/>
                  </a:ext>
                </a:extLst>
              </p:cNvPr>
              <p:cNvSpPr/>
              <p:nvPr/>
            </p:nvSpPr>
            <p:spPr>
              <a:xfrm>
                <a:off x="2546579" y="2743159"/>
                <a:ext cx="351253" cy="60711"/>
              </a:xfrm>
              <a:custGeom>
                <a:avLst/>
                <a:gdLst/>
                <a:ahLst/>
                <a:cxnLst/>
                <a:rect l="l" t="t" r="r" b="b"/>
                <a:pathLst>
                  <a:path w="10830" h="1872" extrusionOk="0">
                    <a:moveTo>
                      <a:pt x="10467" y="1"/>
                    </a:moveTo>
                    <a:lnTo>
                      <a:pt x="10448" y="20"/>
                    </a:lnTo>
                    <a:cubicBezTo>
                      <a:pt x="10266" y="342"/>
                      <a:pt x="9984" y="604"/>
                      <a:pt x="9622" y="745"/>
                    </a:cubicBezTo>
                    <a:cubicBezTo>
                      <a:pt x="9378" y="852"/>
                      <a:pt x="9100" y="901"/>
                      <a:pt x="8804" y="901"/>
                    </a:cubicBezTo>
                    <a:cubicBezTo>
                      <a:pt x="8710" y="901"/>
                      <a:pt x="8613" y="896"/>
                      <a:pt x="8516" y="886"/>
                    </a:cubicBezTo>
                    <a:cubicBezTo>
                      <a:pt x="8253" y="846"/>
                      <a:pt x="7971" y="785"/>
                      <a:pt x="7791" y="645"/>
                    </a:cubicBezTo>
                    <a:cubicBezTo>
                      <a:pt x="7751" y="624"/>
                      <a:pt x="7730" y="584"/>
                      <a:pt x="7711" y="564"/>
                    </a:cubicBezTo>
                    <a:cubicBezTo>
                      <a:pt x="7711" y="543"/>
                      <a:pt x="7711" y="543"/>
                      <a:pt x="7690" y="543"/>
                    </a:cubicBezTo>
                    <a:lnTo>
                      <a:pt x="7670" y="543"/>
                    </a:lnTo>
                    <a:cubicBezTo>
                      <a:pt x="7670" y="543"/>
                      <a:pt x="7649" y="543"/>
                      <a:pt x="7649" y="564"/>
                    </a:cubicBezTo>
                    <a:cubicBezTo>
                      <a:pt x="7172" y="1317"/>
                      <a:pt x="6224" y="1785"/>
                      <a:pt x="5236" y="1785"/>
                    </a:cubicBezTo>
                    <a:cubicBezTo>
                      <a:pt x="5142" y="1785"/>
                      <a:pt x="5047" y="1781"/>
                      <a:pt x="4952" y="1772"/>
                    </a:cubicBezTo>
                    <a:cubicBezTo>
                      <a:pt x="4611" y="1732"/>
                      <a:pt x="4329" y="1670"/>
                      <a:pt x="4107" y="1530"/>
                    </a:cubicBezTo>
                    <a:cubicBezTo>
                      <a:pt x="3865" y="1410"/>
                      <a:pt x="3624" y="1249"/>
                      <a:pt x="3524" y="967"/>
                    </a:cubicBezTo>
                    <a:cubicBezTo>
                      <a:pt x="3524" y="946"/>
                      <a:pt x="3503" y="946"/>
                      <a:pt x="3484" y="946"/>
                    </a:cubicBezTo>
                    <a:cubicBezTo>
                      <a:pt x="3484" y="946"/>
                      <a:pt x="3463" y="946"/>
                      <a:pt x="3443" y="967"/>
                    </a:cubicBezTo>
                    <a:cubicBezTo>
                      <a:pt x="3443" y="986"/>
                      <a:pt x="3422" y="1007"/>
                      <a:pt x="3403" y="1026"/>
                    </a:cubicBezTo>
                    <a:cubicBezTo>
                      <a:pt x="3145" y="1301"/>
                      <a:pt x="2771" y="1459"/>
                      <a:pt x="2384" y="1459"/>
                    </a:cubicBezTo>
                    <a:cubicBezTo>
                      <a:pt x="2287" y="1459"/>
                      <a:pt x="2190" y="1449"/>
                      <a:pt x="2094" y="1429"/>
                    </a:cubicBezTo>
                    <a:cubicBezTo>
                      <a:pt x="1611" y="1348"/>
                      <a:pt x="1208" y="1026"/>
                      <a:pt x="988" y="584"/>
                    </a:cubicBezTo>
                    <a:cubicBezTo>
                      <a:pt x="988" y="564"/>
                      <a:pt x="967" y="564"/>
                      <a:pt x="967" y="543"/>
                    </a:cubicBezTo>
                    <a:lnTo>
                      <a:pt x="947" y="543"/>
                    </a:lnTo>
                    <a:cubicBezTo>
                      <a:pt x="947" y="543"/>
                      <a:pt x="926" y="543"/>
                      <a:pt x="926" y="564"/>
                    </a:cubicBezTo>
                    <a:cubicBezTo>
                      <a:pt x="907" y="564"/>
                      <a:pt x="886" y="584"/>
                      <a:pt x="867" y="604"/>
                    </a:cubicBezTo>
                    <a:cubicBezTo>
                      <a:pt x="827" y="624"/>
                      <a:pt x="806" y="645"/>
                      <a:pt x="786" y="664"/>
                    </a:cubicBezTo>
                    <a:lnTo>
                      <a:pt x="666" y="725"/>
                    </a:lnTo>
                    <a:cubicBezTo>
                      <a:pt x="537" y="811"/>
                      <a:pt x="379" y="836"/>
                      <a:pt x="219" y="836"/>
                    </a:cubicBezTo>
                    <a:cubicBezTo>
                      <a:pt x="153" y="836"/>
                      <a:pt x="86" y="831"/>
                      <a:pt x="21" y="825"/>
                    </a:cubicBezTo>
                    <a:lnTo>
                      <a:pt x="1" y="825"/>
                    </a:lnTo>
                    <a:lnTo>
                      <a:pt x="1" y="906"/>
                    </a:lnTo>
                    <a:lnTo>
                      <a:pt x="21" y="906"/>
                    </a:lnTo>
                    <a:cubicBezTo>
                      <a:pt x="86" y="912"/>
                      <a:pt x="155" y="916"/>
                      <a:pt x="224" y="916"/>
                    </a:cubicBezTo>
                    <a:cubicBezTo>
                      <a:pt x="391" y="916"/>
                      <a:pt x="564" y="891"/>
                      <a:pt x="706" y="806"/>
                    </a:cubicBezTo>
                    <a:cubicBezTo>
                      <a:pt x="746" y="785"/>
                      <a:pt x="786" y="745"/>
                      <a:pt x="827" y="725"/>
                    </a:cubicBezTo>
                    <a:cubicBezTo>
                      <a:pt x="846" y="725"/>
                      <a:pt x="846" y="704"/>
                      <a:pt x="846" y="704"/>
                    </a:cubicBezTo>
                    <a:cubicBezTo>
                      <a:pt x="886" y="685"/>
                      <a:pt x="907" y="664"/>
                      <a:pt x="926" y="645"/>
                    </a:cubicBezTo>
                    <a:cubicBezTo>
                      <a:pt x="926" y="664"/>
                      <a:pt x="926" y="664"/>
                      <a:pt x="947" y="664"/>
                    </a:cubicBezTo>
                    <a:lnTo>
                      <a:pt x="947" y="685"/>
                    </a:lnTo>
                    <a:cubicBezTo>
                      <a:pt x="1189" y="1128"/>
                      <a:pt x="1592" y="1429"/>
                      <a:pt x="2075" y="1509"/>
                    </a:cubicBezTo>
                    <a:cubicBezTo>
                      <a:pt x="2173" y="1530"/>
                      <a:pt x="2270" y="1540"/>
                      <a:pt x="2367" y="1540"/>
                    </a:cubicBezTo>
                    <a:cubicBezTo>
                      <a:pt x="2748" y="1540"/>
                      <a:pt x="3110" y="1388"/>
                      <a:pt x="3382" y="1147"/>
                    </a:cubicBezTo>
                    <a:lnTo>
                      <a:pt x="3463" y="1067"/>
                    </a:lnTo>
                    <a:lnTo>
                      <a:pt x="3484" y="1067"/>
                    </a:lnTo>
                    <a:cubicBezTo>
                      <a:pt x="3583" y="1329"/>
                      <a:pt x="3846" y="1490"/>
                      <a:pt x="4067" y="1611"/>
                    </a:cubicBezTo>
                    <a:cubicBezTo>
                      <a:pt x="4308" y="1732"/>
                      <a:pt x="4590" y="1812"/>
                      <a:pt x="4933" y="1852"/>
                    </a:cubicBezTo>
                    <a:cubicBezTo>
                      <a:pt x="5033" y="1852"/>
                      <a:pt x="5134" y="1872"/>
                      <a:pt x="5234" y="1872"/>
                    </a:cubicBezTo>
                    <a:cubicBezTo>
                      <a:pt x="6240" y="1872"/>
                      <a:pt x="7187" y="1389"/>
                      <a:pt x="7690" y="645"/>
                    </a:cubicBezTo>
                    <a:cubicBezTo>
                      <a:pt x="7690" y="664"/>
                      <a:pt x="7690" y="664"/>
                      <a:pt x="7711" y="664"/>
                    </a:cubicBezTo>
                    <a:cubicBezTo>
                      <a:pt x="7730" y="704"/>
                      <a:pt x="7751" y="725"/>
                      <a:pt x="7791" y="745"/>
                    </a:cubicBezTo>
                    <a:cubicBezTo>
                      <a:pt x="7971" y="886"/>
                      <a:pt x="8253" y="927"/>
                      <a:pt x="8516" y="967"/>
                    </a:cubicBezTo>
                    <a:cubicBezTo>
                      <a:pt x="8613" y="977"/>
                      <a:pt x="8711" y="982"/>
                      <a:pt x="8808" y="982"/>
                    </a:cubicBezTo>
                    <a:cubicBezTo>
                      <a:pt x="9110" y="982"/>
                      <a:pt x="9404" y="932"/>
                      <a:pt x="9662" y="825"/>
                    </a:cubicBezTo>
                    <a:cubicBezTo>
                      <a:pt x="10005" y="685"/>
                      <a:pt x="10287" y="443"/>
                      <a:pt x="10467" y="141"/>
                    </a:cubicBezTo>
                    <a:cubicBezTo>
                      <a:pt x="10488" y="141"/>
                      <a:pt x="10488" y="121"/>
                      <a:pt x="10488" y="121"/>
                    </a:cubicBezTo>
                    <a:cubicBezTo>
                      <a:pt x="10508" y="141"/>
                      <a:pt x="10529" y="162"/>
                      <a:pt x="10548" y="162"/>
                    </a:cubicBezTo>
                    <a:cubicBezTo>
                      <a:pt x="10628" y="202"/>
                      <a:pt x="10730" y="242"/>
                      <a:pt x="10810" y="242"/>
                    </a:cubicBezTo>
                    <a:lnTo>
                      <a:pt x="10830" y="242"/>
                    </a:lnTo>
                    <a:lnTo>
                      <a:pt x="10830" y="141"/>
                    </a:lnTo>
                    <a:lnTo>
                      <a:pt x="10810" y="162"/>
                    </a:lnTo>
                    <a:cubicBezTo>
                      <a:pt x="10709" y="162"/>
                      <a:pt x="10609" y="121"/>
                      <a:pt x="10548" y="60"/>
                    </a:cubicBezTo>
                    <a:lnTo>
                      <a:pt x="10508" y="20"/>
                    </a:lnTo>
                    <a:cubicBezTo>
                      <a:pt x="10508" y="1"/>
                      <a:pt x="10488" y="1"/>
                      <a:pt x="10488" y="1"/>
                    </a:cubicBezTo>
                    <a:close/>
                  </a:path>
                </a:pathLst>
              </a:custGeom>
              <a:solidFill>
                <a:srgbClr val="F2DD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3249;p41">
                <a:extLst>
                  <a:ext uri="{FF2B5EF4-FFF2-40B4-BE49-F238E27FC236}">
                    <a16:creationId xmlns:a16="http://schemas.microsoft.com/office/drawing/2014/main" id="{30154B55-D0DB-2246-7583-6D2A2DD905F4}"/>
                  </a:ext>
                </a:extLst>
              </p:cNvPr>
              <p:cNvSpPr/>
              <p:nvPr/>
            </p:nvSpPr>
            <p:spPr>
              <a:xfrm>
                <a:off x="2693502" y="1127462"/>
                <a:ext cx="388421" cy="534923"/>
              </a:xfrm>
              <a:custGeom>
                <a:avLst/>
                <a:gdLst/>
                <a:ahLst/>
                <a:cxnLst/>
                <a:rect l="l" t="t" r="r" b="b"/>
                <a:pathLst>
                  <a:path w="11976" h="16494" extrusionOk="0">
                    <a:moveTo>
                      <a:pt x="2738" y="1"/>
                    </a:moveTo>
                    <a:cubicBezTo>
                      <a:pt x="2698" y="22"/>
                      <a:pt x="2677" y="41"/>
                      <a:pt x="2677" y="41"/>
                    </a:cubicBezTo>
                    <a:cubicBezTo>
                      <a:pt x="1289" y="1914"/>
                      <a:pt x="926" y="6361"/>
                      <a:pt x="886" y="9603"/>
                    </a:cubicBezTo>
                    <a:cubicBezTo>
                      <a:pt x="865" y="9925"/>
                      <a:pt x="865" y="10266"/>
                      <a:pt x="865" y="10569"/>
                    </a:cubicBezTo>
                    <a:cubicBezTo>
                      <a:pt x="865" y="12158"/>
                      <a:pt x="926" y="13286"/>
                      <a:pt x="926" y="13286"/>
                    </a:cubicBezTo>
                    <a:lnTo>
                      <a:pt x="905" y="13286"/>
                    </a:lnTo>
                    <a:cubicBezTo>
                      <a:pt x="623" y="13427"/>
                      <a:pt x="342" y="13588"/>
                      <a:pt x="81" y="13749"/>
                    </a:cubicBezTo>
                    <a:cubicBezTo>
                      <a:pt x="0" y="13790"/>
                      <a:pt x="202" y="14292"/>
                      <a:pt x="221" y="14372"/>
                    </a:cubicBezTo>
                    <a:cubicBezTo>
                      <a:pt x="379" y="14943"/>
                      <a:pt x="838" y="15189"/>
                      <a:pt x="1360" y="15189"/>
                    </a:cubicBezTo>
                    <a:cubicBezTo>
                      <a:pt x="1500" y="15189"/>
                      <a:pt x="1646" y="15172"/>
                      <a:pt x="1791" y="15137"/>
                    </a:cubicBezTo>
                    <a:cubicBezTo>
                      <a:pt x="1852" y="15118"/>
                      <a:pt x="2134" y="14957"/>
                      <a:pt x="2255" y="14836"/>
                    </a:cubicBezTo>
                    <a:cubicBezTo>
                      <a:pt x="2496" y="15580"/>
                      <a:pt x="4005" y="16426"/>
                      <a:pt x="5153" y="16487"/>
                    </a:cubicBezTo>
                    <a:cubicBezTo>
                      <a:pt x="5232" y="16491"/>
                      <a:pt x="5311" y="16493"/>
                      <a:pt x="5390" y="16493"/>
                    </a:cubicBezTo>
                    <a:cubicBezTo>
                      <a:pt x="6038" y="16493"/>
                      <a:pt x="6690" y="16344"/>
                      <a:pt x="7247" y="16004"/>
                    </a:cubicBezTo>
                    <a:cubicBezTo>
                      <a:pt x="7891" y="15641"/>
                      <a:pt x="8374" y="15037"/>
                      <a:pt x="8535" y="14313"/>
                    </a:cubicBezTo>
                    <a:cubicBezTo>
                      <a:pt x="8665" y="14335"/>
                      <a:pt x="8797" y="14345"/>
                      <a:pt x="8928" y="14345"/>
                    </a:cubicBezTo>
                    <a:cubicBezTo>
                      <a:pt x="9527" y="14345"/>
                      <a:pt x="10122" y="14124"/>
                      <a:pt x="10567" y="13728"/>
                    </a:cubicBezTo>
                    <a:cubicBezTo>
                      <a:pt x="11090" y="13245"/>
                      <a:pt x="11433" y="12582"/>
                      <a:pt x="11635" y="11877"/>
                    </a:cubicBezTo>
                    <a:cubicBezTo>
                      <a:pt x="11916" y="10931"/>
                      <a:pt x="11976" y="9925"/>
                      <a:pt x="11876" y="8918"/>
                    </a:cubicBezTo>
                    <a:cubicBezTo>
                      <a:pt x="11675" y="7026"/>
                      <a:pt x="10910" y="5175"/>
                      <a:pt x="9702" y="3685"/>
                    </a:cubicBezTo>
                    <a:cubicBezTo>
                      <a:pt x="9561" y="3503"/>
                      <a:pt x="9420" y="3323"/>
                      <a:pt x="9259" y="3162"/>
                    </a:cubicBezTo>
                    <a:cubicBezTo>
                      <a:pt x="9239" y="3141"/>
                      <a:pt x="9219" y="3100"/>
                      <a:pt x="9179" y="3081"/>
                    </a:cubicBezTo>
                    <a:cubicBezTo>
                      <a:pt x="7709" y="1511"/>
                      <a:pt x="5696" y="443"/>
                      <a:pt x="3562" y="62"/>
                    </a:cubicBezTo>
                    <a:lnTo>
                      <a:pt x="3503" y="62"/>
                    </a:lnTo>
                    <a:cubicBezTo>
                      <a:pt x="3441" y="41"/>
                      <a:pt x="3382" y="41"/>
                      <a:pt x="3301" y="22"/>
                    </a:cubicBezTo>
                    <a:cubicBezTo>
                      <a:pt x="3119" y="1"/>
                      <a:pt x="2939" y="1"/>
                      <a:pt x="27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3250;p41">
                <a:extLst>
                  <a:ext uri="{FF2B5EF4-FFF2-40B4-BE49-F238E27FC236}">
                    <a16:creationId xmlns:a16="http://schemas.microsoft.com/office/drawing/2014/main" id="{70629306-3E7A-39E5-BE64-877D8F118913}"/>
                  </a:ext>
                </a:extLst>
              </p:cNvPr>
              <p:cNvSpPr/>
              <p:nvPr/>
            </p:nvSpPr>
            <p:spPr>
              <a:xfrm>
                <a:off x="2765925" y="1127462"/>
                <a:ext cx="227909" cy="191118"/>
              </a:xfrm>
              <a:custGeom>
                <a:avLst/>
                <a:gdLst/>
                <a:ahLst/>
                <a:cxnLst/>
                <a:rect l="l" t="t" r="r" b="b"/>
                <a:pathLst>
                  <a:path w="7027" h="5893" extrusionOk="0">
                    <a:moveTo>
                      <a:pt x="524" y="1"/>
                    </a:moveTo>
                    <a:cubicBezTo>
                      <a:pt x="1" y="746"/>
                      <a:pt x="62" y="1994"/>
                      <a:pt x="283" y="2859"/>
                    </a:cubicBezTo>
                    <a:cubicBezTo>
                      <a:pt x="545" y="3865"/>
                      <a:pt x="1168" y="4791"/>
                      <a:pt x="2054" y="5355"/>
                    </a:cubicBezTo>
                    <a:cubicBezTo>
                      <a:pt x="2617" y="5701"/>
                      <a:pt x="3278" y="5892"/>
                      <a:pt x="3939" y="5892"/>
                    </a:cubicBezTo>
                    <a:cubicBezTo>
                      <a:pt x="4317" y="5892"/>
                      <a:pt x="4695" y="5830"/>
                      <a:pt x="5054" y="5698"/>
                    </a:cubicBezTo>
                    <a:cubicBezTo>
                      <a:pt x="6020" y="5336"/>
                      <a:pt x="6825" y="4469"/>
                      <a:pt x="7006" y="3443"/>
                    </a:cubicBezTo>
                    <a:cubicBezTo>
                      <a:pt x="7006" y="3342"/>
                      <a:pt x="7026" y="3261"/>
                      <a:pt x="7026" y="3162"/>
                    </a:cubicBezTo>
                    <a:cubicBezTo>
                      <a:pt x="7006" y="3141"/>
                      <a:pt x="6986" y="3100"/>
                      <a:pt x="6946" y="3081"/>
                    </a:cubicBezTo>
                    <a:cubicBezTo>
                      <a:pt x="5456" y="1490"/>
                      <a:pt x="3423" y="424"/>
                      <a:pt x="1270" y="62"/>
                    </a:cubicBezTo>
                    <a:cubicBezTo>
                      <a:pt x="1208" y="41"/>
                      <a:pt x="1149" y="41"/>
                      <a:pt x="1068" y="22"/>
                    </a:cubicBezTo>
                    <a:cubicBezTo>
                      <a:pt x="886" y="1"/>
                      <a:pt x="706" y="1"/>
                      <a:pt x="524" y="1"/>
                    </a:cubicBezTo>
                    <a:close/>
                  </a:path>
                </a:pathLst>
              </a:custGeom>
              <a:solidFill>
                <a:srgbClr val="ABBCA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3251;p41">
                <a:extLst>
                  <a:ext uri="{FF2B5EF4-FFF2-40B4-BE49-F238E27FC236}">
                    <a16:creationId xmlns:a16="http://schemas.microsoft.com/office/drawing/2014/main" id="{ED6E0419-8ED4-9AD3-99C0-193AAAA6031C}"/>
                  </a:ext>
                </a:extLst>
              </p:cNvPr>
              <p:cNvSpPr/>
              <p:nvPr/>
            </p:nvSpPr>
            <p:spPr>
              <a:xfrm>
                <a:off x="2825375" y="1176466"/>
                <a:ext cx="108392" cy="108386"/>
              </a:xfrm>
              <a:custGeom>
                <a:avLst/>
                <a:gdLst/>
                <a:ahLst/>
                <a:cxnLst/>
                <a:rect l="l" t="t" r="r" b="b"/>
                <a:pathLst>
                  <a:path w="3342" h="3342" extrusionOk="0">
                    <a:moveTo>
                      <a:pt x="1670" y="0"/>
                    </a:moveTo>
                    <a:cubicBezTo>
                      <a:pt x="744" y="0"/>
                      <a:pt x="0" y="744"/>
                      <a:pt x="0" y="1670"/>
                    </a:cubicBezTo>
                    <a:cubicBezTo>
                      <a:pt x="0" y="2596"/>
                      <a:pt x="744" y="3341"/>
                      <a:pt x="1670" y="3341"/>
                    </a:cubicBezTo>
                    <a:cubicBezTo>
                      <a:pt x="2596" y="3341"/>
                      <a:pt x="3342" y="2596"/>
                      <a:pt x="3342" y="1670"/>
                    </a:cubicBezTo>
                    <a:cubicBezTo>
                      <a:pt x="3342" y="744"/>
                      <a:pt x="2596" y="0"/>
                      <a:pt x="1670" y="0"/>
                    </a:cubicBezTo>
                    <a:close/>
                  </a:path>
                </a:pathLst>
              </a:custGeom>
              <a:solidFill>
                <a:srgbClr val="F2DD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3252;p41">
                <a:extLst>
                  <a:ext uri="{FF2B5EF4-FFF2-40B4-BE49-F238E27FC236}">
                    <a16:creationId xmlns:a16="http://schemas.microsoft.com/office/drawing/2014/main" id="{CE62FC3D-1A7D-8711-F2F7-6C078C0124A3}"/>
                  </a:ext>
                </a:extLst>
              </p:cNvPr>
              <p:cNvSpPr/>
              <p:nvPr/>
            </p:nvSpPr>
            <p:spPr>
              <a:xfrm>
                <a:off x="2831213" y="1182303"/>
                <a:ext cx="96651" cy="96645"/>
              </a:xfrm>
              <a:custGeom>
                <a:avLst/>
                <a:gdLst/>
                <a:ahLst/>
                <a:cxnLst/>
                <a:rect l="l" t="t" r="r" b="b"/>
                <a:pathLst>
                  <a:path w="2980" h="2980" extrusionOk="0">
                    <a:moveTo>
                      <a:pt x="1490" y="0"/>
                    </a:moveTo>
                    <a:cubicBezTo>
                      <a:pt x="666" y="0"/>
                      <a:pt x="1" y="666"/>
                      <a:pt x="1" y="1490"/>
                    </a:cubicBezTo>
                    <a:cubicBezTo>
                      <a:pt x="1" y="2316"/>
                      <a:pt x="666" y="2979"/>
                      <a:pt x="1490" y="2979"/>
                    </a:cubicBezTo>
                    <a:cubicBezTo>
                      <a:pt x="2316" y="2979"/>
                      <a:pt x="2980" y="2316"/>
                      <a:pt x="2980" y="1490"/>
                    </a:cubicBezTo>
                    <a:cubicBezTo>
                      <a:pt x="2980" y="666"/>
                      <a:pt x="2316" y="0"/>
                      <a:pt x="1490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3253;p41">
                <a:extLst>
                  <a:ext uri="{FF2B5EF4-FFF2-40B4-BE49-F238E27FC236}">
                    <a16:creationId xmlns:a16="http://schemas.microsoft.com/office/drawing/2014/main" id="{E996DCF6-7290-AB3C-6947-98129A8C5DCF}"/>
                  </a:ext>
                </a:extLst>
              </p:cNvPr>
              <p:cNvSpPr/>
              <p:nvPr/>
            </p:nvSpPr>
            <p:spPr>
              <a:xfrm>
                <a:off x="2721556" y="1127462"/>
                <a:ext cx="120814" cy="342767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0569" extrusionOk="0">
                    <a:moveTo>
                      <a:pt x="1873" y="1"/>
                    </a:moveTo>
                    <a:cubicBezTo>
                      <a:pt x="1833" y="22"/>
                      <a:pt x="1812" y="41"/>
                      <a:pt x="1812" y="41"/>
                    </a:cubicBezTo>
                    <a:cubicBezTo>
                      <a:pt x="262" y="2115"/>
                      <a:pt x="0" y="7327"/>
                      <a:pt x="0" y="10569"/>
                    </a:cubicBezTo>
                    <a:lnTo>
                      <a:pt x="0" y="10569"/>
                    </a:lnTo>
                    <a:cubicBezTo>
                      <a:pt x="2074" y="9743"/>
                      <a:pt x="3583" y="7711"/>
                      <a:pt x="3725" y="5476"/>
                    </a:cubicBezTo>
                    <a:cubicBezTo>
                      <a:pt x="3060" y="4751"/>
                      <a:pt x="2678" y="3785"/>
                      <a:pt x="2557" y="2819"/>
                    </a:cubicBezTo>
                    <a:cubicBezTo>
                      <a:pt x="2436" y="1914"/>
                      <a:pt x="2496" y="967"/>
                      <a:pt x="2697" y="62"/>
                    </a:cubicBezTo>
                    <a:lnTo>
                      <a:pt x="2638" y="62"/>
                    </a:lnTo>
                    <a:cubicBezTo>
                      <a:pt x="2576" y="41"/>
                      <a:pt x="2517" y="41"/>
                      <a:pt x="2436" y="22"/>
                    </a:cubicBezTo>
                    <a:cubicBezTo>
                      <a:pt x="2254" y="1"/>
                      <a:pt x="2074" y="1"/>
                      <a:pt x="1892" y="1"/>
                    </a:cubicBezTo>
                    <a:close/>
                  </a:path>
                </a:pathLst>
              </a:custGeom>
              <a:solidFill>
                <a:srgbClr val="99BD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3254;p41">
                <a:extLst>
                  <a:ext uri="{FF2B5EF4-FFF2-40B4-BE49-F238E27FC236}">
                    <a16:creationId xmlns:a16="http://schemas.microsoft.com/office/drawing/2014/main" id="{200D4690-E027-8A9C-1FA5-19E5EBC4C1F8}"/>
                  </a:ext>
                </a:extLst>
              </p:cNvPr>
              <p:cNvSpPr/>
              <p:nvPr/>
            </p:nvSpPr>
            <p:spPr>
              <a:xfrm>
                <a:off x="2673231" y="1326590"/>
                <a:ext cx="107776" cy="143638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4429" extrusionOk="0">
                    <a:moveTo>
                      <a:pt x="3323" y="1"/>
                    </a:moveTo>
                    <a:cubicBezTo>
                      <a:pt x="3322" y="1"/>
                      <a:pt x="384" y="1410"/>
                      <a:pt x="0" y="4147"/>
                    </a:cubicBezTo>
                    <a:lnTo>
                      <a:pt x="1490" y="4429"/>
                    </a:lnTo>
                    <a:lnTo>
                      <a:pt x="3323" y="1"/>
                    </a:lnTo>
                    <a:close/>
                  </a:path>
                </a:pathLst>
              </a:custGeom>
              <a:solidFill>
                <a:srgbClr val="99BD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3255;p41">
                <a:extLst>
                  <a:ext uri="{FF2B5EF4-FFF2-40B4-BE49-F238E27FC236}">
                    <a16:creationId xmlns:a16="http://schemas.microsoft.com/office/drawing/2014/main" id="{FC047426-EF88-2201-A6A2-6E0EA1274D2A}"/>
                  </a:ext>
                </a:extLst>
              </p:cNvPr>
              <p:cNvSpPr/>
              <p:nvPr/>
            </p:nvSpPr>
            <p:spPr>
              <a:xfrm>
                <a:off x="2113107" y="1127008"/>
                <a:ext cx="667899" cy="381263"/>
              </a:xfrm>
              <a:custGeom>
                <a:avLst/>
                <a:gdLst/>
                <a:ahLst/>
                <a:cxnLst/>
                <a:rect l="l" t="t" r="r" b="b"/>
                <a:pathLst>
                  <a:path w="20593" h="11756" extrusionOk="0">
                    <a:moveTo>
                      <a:pt x="17789" y="1"/>
                    </a:moveTo>
                    <a:cubicBezTo>
                      <a:pt x="14821" y="1"/>
                      <a:pt x="10197" y="215"/>
                      <a:pt x="7528" y="1324"/>
                    </a:cubicBezTo>
                    <a:cubicBezTo>
                      <a:pt x="6240" y="1847"/>
                      <a:pt x="4952" y="2591"/>
                      <a:pt x="3865" y="3498"/>
                    </a:cubicBezTo>
                    <a:cubicBezTo>
                      <a:pt x="3623" y="3678"/>
                      <a:pt x="3403" y="3879"/>
                      <a:pt x="3180" y="4081"/>
                    </a:cubicBezTo>
                    <a:lnTo>
                      <a:pt x="2759" y="4504"/>
                    </a:lnTo>
                    <a:cubicBezTo>
                      <a:pt x="966" y="6396"/>
                      <a:pt x="0" y="8871"/>
                      <a:pt x="907" y="11689"/>
                    </a:cubicBezTo>
                    <a:lnTo>
                      <a:pt x="926" y="11689"/>
                    </a:lnTo>
                    <a:cubicBezTo>
                      <a:pt x="954" y="11717"/>
                      <a:pt x="1012" y="11755"/>
                      <a:pt x="1139" y="11755"/>
                    </a:cubicBezTo>
                    <a:cubicBezTo>
                      <a:pt x="1195" y="11755"/>
                      <a:pt x="1264" y="11748"/>
                      <a:pt x="1350" y="11729"/>
                    </a:cubicBezTo>
                    <a:cubicBezTo>
                      <a:pt x="1551" y="11689"/>
                      <a:pt x="1852" y="11589"/>
                      <a:pt x="2295" y="11348"/>
                    </a:cubicBezTo>
                    <a:cubicBezTo>
                      <a:pt x="3310" y="10788"/>
                      <a:pt x="6854" y="9937"/>
                      <a:pt x="10249" y="9937"/>
                    </a:cubicBezTo>
                    <a:cubicBezTo>
                      <a:pt x="10757" y="9937"/>
                      <a:pt x="11263" y="9956"/>
                      <a:pt x="11755" y="9998"/>
                    </a:cubicBezTo>
                    <a:cubicBezTo>
                      <a:pt x="15520" y="10301"/>
                      <a:pt x="17270" y="10301"/>
                      <a:pt x="17270" y="10301"/>
                    </a:cubicBezTo>
                    <a:cubicBezTo>
                      <a:pt x="17270" y="10301"/>
                      <a:pt x="18056" y="7382"/>
                      <a:pt x="20593" y="6155"/>
                    </a:cubicBezTo>
                    <a:cubicBezTo>
                      <a:pt x="20593" y="6155"/>
                      <a:pt x="19224" y="2612"/>
                      <a:pt x="20572" y="55"/>
                    </a:cubicBezTo>
                    <a:cubicBezTo>
                      <a:pt x="20572" y="55"/>
                      <a:pt x="20008" y="15"/>
                      <a:pt x="19082" y="15"/>
                    </a:cubicBezTo>
                    <a:cubicBezTo>
                      <a:pt x="18704" y="6"/>
                      <a:pt x="18268" y="1"/>
                      <a:pt x="177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8" name="Google Shape;3256;p41">
                <a:extLst>
                  <a:ext uri="{FF2B5EF4-FFF2-40B4-BE49-F238E27FC236}">
                    <a16:creationId xmlns:a16="http://schemas.microsoft.com/office/drawing/2014/main" id="{B4A2B5D7-5D06-66F8-6D8E-CA1A53C6B0AB}"/>
                  </a:ext>
                </a:extLst>
              </p:cNvPr>
              <p:cNvSpPr/>
              <p:nvPr/>
            </p:nvSpPr>
            <p:spPr>
              <a:xfrm>
                <a:off x="2113107" y="1250474"/>
                <a:ext cx="223303" cy="255656"/>
              </a:xfrm>
              <a:custGeom>
                <a:avLst/>
                <a:gdLst/>
                <a:ahLst/>
                <a:cxnLst/>
                <a:rect l="l" t="t" r="r" b="b"/>
                <a:pathLst>
                  <a:path w="6885" h="7883" extrusionOk="0">
                    <a:moveTo>
                      <a:pt x="4702" y="1"/>
                    </a:moveTo>
                    <a:cubicBezTo>
                      <a:pt x="4189" y="1"/>
                      <a:pt x="3670" y="98"/>
                      <a:pt x="3180" y="274"/>
                    </a:cubicBezTo>
                    <a:lnTo>
                      <a:pt x="2759" y="697"/>
                    </a:lnTo>
                    <a:cubicBezTo>
                      <a:pt x="966" y="2589"/>
                      <a:pt x="0" y="5064"/>
                      <a:pt x="907" y="7882"/>
                    </a:cubicBezTo>
                    <a:lnTo>
                      <a:pt x="926" y="7882"/>
                    </a:lnTo>
                    <a:cubicBezTo>
                      <a:pt x="966" y="7863"/>
                      <a:pt x="1007" y="7842"/>
                      <a:pt x="1068" y="7823"/>
                    </a:cubicBezTo>
                    <a:cubicBezTo>
                      <a:pt x="1490" y="7581"/>
                      <a:pt x="1873" y="7299"/>
                      <a:pt x="2276" y="6997"/>
                    </a:cubicBezTo>
                    <a:cubicBezTo>
                      <a:pt x="3301" y="6191"/>
                      <a:pt x="4267" y="5286"/>
                      <a:pt x="5174" y="4320"/>
                    </a:cubicBezTo>
                    <a:cubicBezTo>
                      <a:pt x="5797" y="3655"/>
                      <a:pt x="6401" y="2911"/>
                      <a:pt x="6704" y="2026"/>
                    </a:cubicBezTo>
                    <a:cubicBezTo>
                      <a:pt x="6825" y="1642"/>
                      <a:pt x="6884" y="1220"/>
                      <a:pt x="6723" y="858"/>
                    </a:cubicBezTo>
                    <a:cubicBezTo>
                      <a:pt x="6522" y="456"/>
                      <a:pt x="6079" y="214"/>
                      <a:pt x="5617" y="113"/>
                    </a:cubicBezTo>
                    <a:cubicBezTo>
                      <a:pt x="5320" y="37"/>
                      <a:pt x="5012" y="1"/>
                      <a:pt x="4702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9" name="Google Shape;3257;p41">
                <a:extLst>
                  <a:ext uri="{FF2B5EF4-FFF2-40B4-BE49-F238E27FC236}">
                    <a16:creationId xmlns:a16="http://schemas.microsoft.com/office/drawing/2014/main" id="{3CF9FB5C-AF73-30C0-1A08-1C817C6E4E70}"/>
                  </a:ext>
                </a:extLst>
              </p:cNvPr>
              <p:cNvSpPr/>
              <p:nvPr/>
            </p:nvSpPr>
            <p:spPr>
              <a:xfrm>
                <a:off x="2141195" y="1324158"/>
                <a:ext cx="641109" cy="183270"/>
              </a:xfrm>
              <a:custGeom>
                <a:avLst/>
                <a:gdLst/>
                <a:ahLst/>
                <a:cxnLst/>
                <a:rect l="l" t="t" r="r" b="b"/>
                <a:pathLst>
                  <a:path w="19767" h="5651" extrusionOk="0">
                    <a:moveTo>
                      <a:pt x="18549" y="1"/>
                    </a:moveTo>
                    <a:cubicBezTo>
                      <a:pt x="9813" y="1"/>
                      <a:pt x="117" y="5513"/>
                      <a:pt x="20" y="5570"/>
                    </a:cubicBezTo>
                    <a:cubicBezTo>
                      <a:pt x="1" y="5591"/>
                      <a:pt x="1" y="5610"/>
                      <a:pt x="1" y="5631"/>
                    </a:cubicBezTo>
                    <a:cubicBezTo>
                      <a:pt x="20" y="5631"/>
                      <a:pt x="20" y="5650"/>
                      <a:pt x="41" y="5650"/>
                    </a:cubicBezTo>
                    <a:lnTo>
                      <a:pt x="60" y="5650"/>
                    </a:lnTo>
                    <a:cubicBezTo>
                      <a:pt x="157" y="5594"/>
                      <a:pt x="9804" y="98"/>
                      <a:pt x="18511" y="98"/>
                    </a:cubicBezTo>
                    <a:cubicBezTo>
                      <a:pt x="18919" y="98"/>
                      <a:pt x="19324" y="110"/>
                      <a:pt x="19727" y="135"/>
                    </a:cubicBezTo>
                    <a:cubicBezTo>
                      <a:pt x="19746" y="135"/>
                      <a:pt x="19767" y="116"/>
                      <a:pt x="19767" y="95"/>
                    </a:cubicBezTo>
                    <a:cubicBezTo>
                      <a:pt x="19767" y="55"/>
                      <a:pt x="19767" y="55"/>
                      <a:pt x="19727" y="35"/>
                    </a:cubicBezTo>
                    <a:cubicBezTo>
                      <a:pt x="19337" y="12"/>
                      <a:pt x="18944" y="1"/>
                      <a:pt x="18549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0" name="Google Shape;3258;p41">
                <a:extLst>
                  <a:ext uri="{FF2B5EF4-FFF2-40B4-BE49-F238E27FC236}">
                    <a16:creationId xmlns:a16="http://schemas.microsoft.com/office/drawing/2014/main" id="{959407DD-E743-1E37-DB03-880746839DAC}"/>
                  </a:ext>
                </a:extLst>
              </p:cNvPr>
              <p:cNvSpPr/>
              <p:nvPr/>
            </p:nvSpPr>
            <p:spPr>
              <a:xfrm>
                <a:off x="2238430" y="1127008"/>
                <a:ext cx="493603" cy="113866"/>
              </a:xfrm>
              <a:custGeom>
                <a:avLst/>
                <a:gdLst/>
                <a:ahLst/>
                <a:cxnLst/>
                <a:rect l="l" t="t" r="r" b="b"/>
                <a:pathLst>
                  <a:path w="15219" h="3511" extrusionOk="0">
                    <a:moveTo>
                      <a:pt x="13925" y="1"/>
                    </a:moveTo>
                    <a:cubicBezTo>
                      <a:pt x="10957" y="1"/>
                      <a:pt x="6333" y="215"/>
                      <a:pt x="3664" y="1324"/>
                    </a:cubicBezTo>
                    <a:cubicBezTo>
                      <a:pt x="2376" y="1847"/>
                      <a:pt x="1088" y="2591"/>
                      <a:pt x="1" y="3498"/>
                    </a:cubicBezTo>
                    <a:cubicBezTo>
                      <a:pt x="55" y="3507"/>
                      <a:pt x="110" y="3511"/>
                      <a:pt x="166" y="3511"/>
                    </a:cubicBezTo>
                    <a:cubicBezTo>
                      <a:pt x="359" y="3511"/>
                      <a:pt x="559" y="3463"/>
                      <a:pt x="746" y="3417"/>
                    </a:cubicBezTo>
                    <a:cubicBezTo>
                      <a:pt x="2397" y="2913"/>
                      <a:pt x="3946" y="2129"/>
                      <a:pt x="5556" y="1565"/>
                    </a:cubicBezTo>
                    <a:cubicBezTo>
                      <a:pt x="6986" y="1082"/>
                      <a:pt x="8476" y="760"/>
                      <a:pt x="9985" y="659"/>
                    </a:cubicBezTo>
                    <a:cubicBezTo>
                      <a:pt x="11716" y="519"/>
                      <a:pt x="13527" y="639"/>
                      <a:pt x="15158" y="36"/>
                    </a:cubicBezTo>
                    <a:cubicBezTo>
                      <a:pt x="15178" y="36"/>
                      <a:pt x="15199" y="15"/>
                      <a:pt x="15218" y="15"/>
                    </a:cubicBezTo>
                    <a:cubicBezTo>
                      <a:pt x="14840" y="6"/>
                      <a:pt x="14404" y="1"/>
                      <a:pt x="1392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1" name="Google Shape;3259;p41">
                <a:extLst>
                  <a:ext uri="{FF2B5EF4-FFF2-40B4-BE49-F238E27FC236}">
                    <a16:creationId xmlns:a16="http://schemas.microsoft.com/office/drawing/2014/main" id="{71B9A930-656F-AD37-CADD-4D30D5ABE153}"/>
                  </a:ext>
                </a:extLst>
              </p:cNvPr>
              <p:cNvSpPr/>
              <p:nvPr/>
            </p:nvSpPr>
            <p:spPr>
              <a:xfrm>
                <a:off x="2614462" y="1621164"/>
                <a:ext cx="137809" cy="645481"/>
              </a:xfrm>
              <a:custGeom>
                <a:avLst/>
                <a:gdLst/>
                <a:ahLst/>
                <a:cxnLst/>
                <a:rect l="l" t="t" r="r" b="b"/>
                <a:pathLst>
                  <a:path w="4249" h="19903" extrusionOk="0">
                    <a:moveTo>
                      <a:pt x="2286" y="0"/>
                    </a:moveTo>
                    <a:cubicBezTo>
                      <a:pt x="2276" y="0"/>
                      <a:pt x="2266" y="5"/>
                      <a:pt x="2255" y="16"/>
                    </a:cubicBezTo>
                    <a:cubicBezTo>
                      <a:pt x="2236" y="35"/>
                      <a:pt x="2236" y="56"/>
                      <a:pt x="2255" y="75"/>
                    </a:cubicBezTo>
                    <a:cubicBezTo>
                      <a:pt x="2255" y="75"/>
                      <a:pt x="3001" y="740"/>
                      <a:pt x="3463" y="2370"/>
                    </a:cubicBezTo>
                    <a:cubicBezTo>
                      <a:pt x="3887" y="3880"/>
                      <a:pt x="4147" y="6516"/>
                      <a:pt x="3001" y="10644"/>
                    </a:cubicBezTo>
                    <a:cubicBezTo>
                      <a:pt x="3001" y="10684"/>
                      <a:pt x="3503" y="14911"/>
                      <a:pt x="1" y="19842"/>
                    </a:cubicBezTo>
                    <a:cubicBezTo>
                      <a:pt x="1" y="19842"/>
                      <a:pt x="1" y="19882"/>
                      <a:pt x="22" y="19882"/>
                    </a:cubicBezTo>
                    <a:cubicBezTo>
                      <a:pt x="22" y="19903"/>
                      <a:pt x="41" y="19903"/>
                      <a:pt x="41" y="19903"/>
                    </a:cubicBezTo>
                    <a:cubicBezTo>
                      <a:pt x="62" y="19903"/>
                      <a:pt x="62" y="19903"/>
                      <a:pt x="81" y="19882"/>
                    </a:cubicBezTo>
                    <a:cubicBezTo>
                      <a:pt x="3524" y="15051"/>
                      <a:pt x="3101" y="10864"/>
                      <a:pt x="3081" y="10644"/>
                    </a:cubicBezTo>
                    <a:cubicBezTo>
                      <a:pt x="4249" y="6516"/>
                      <a:pt x="3967" y="3840"/>
                      <a:pt x="3544" y="2330"/>
                    </a:cubicBezTo>
                    <a:cubicBezTo>
                      <a:pt x="3081" y="700"/>
                      <a:pt x="2336" y="35"/>
                      <a:pt x="2317" y="16"/>
                    </a:cubicBezTo>
                    <a:cubicBezTo>
                      <a:pt x="2306" y="5"/>
                      <a:pt x="2296" y="0"/>
                      <a:pt x="2286" y="0"/>
                    </a:cubicBezTo>
                    <a:close/>
                  </a:path>
                </a:pathLst>
              </a:custGeom>
              <a:solidFill>
                <a:srgbClr val="F2DD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3260;p41">
                <a:extLst>
                  <a:ext uri="{FF2B5EF4-FFF2-40B4-BE49-F238E27FC236}">
                    <a16:creationId xmlns:a16="http://schemas.microsoft.com/office/drawing/2014/main" id="{4CD953C1-A614-3DD6-6EDC-C9AF3C3AEB1B}"/>
                  </a:ext>
                </a:extLst>
              </p:cNvPr>
              <p:cNvSpPr/>
              <p:nvPr/>
            </p:nvSpPr>
            <p:spPr>
              <a:xfrm>
                <a:off x="2508080" y="1814877"/>
                <a:ext cx="206341" cy="159951"/>
              </a:xfrm>
              <a:custGeom>
                <a:avLst/>
                <a:gdLst/>
                <a:ahLst/>
                <a:cxnLst/>
                <a:rect l="l" t="t" r="r" b="b"/>
                <a:pathLst>
                  <a:path w="6362" h="4932" extrusionOk="0">
                    <a:moveTo>
                      <a:pt x="1611" y="1"/>
                    </a:moveTo>
                    <a:cubicBezTo>
                      <a:pt x="1590" y="1"/>
                      <a:pt x="1571" y="20"/>
                      <a:pt x="1571" y="41"/>
                    </a:cubicBezTo>
                    <a:cubicBezTo>
                      <a:pt x="1268" y="1107"/>
                      <a:pt x="725" y="2114"/>
                      <a:pt x="20" y="2980"/>
                    </a:cubicBezTo>
                    <a:cubicBezTo>
                      <a:pt x="1" y="2999"/>
                      <a:pt x="1" y="3020"/>
                      <a:pt x="20" y="3039"/>
                    </a:cubicBezTo>
                    <a:cubicBezTo>
                      <a:pt x="31" y="3050"/>
                      <a:pt x="41" y="3055"/>
                      <a:pt x="51" y="3055"/>
                    </a:cubicBezTo>
                    <a:cubicBezTo>
                      <a:pt x="61" y="3055"/>
                      <a:pt x="71" y="3050"/>
                      <a:pt x="81" y="3039"/>
                    </a:cubicBezTo>
                    <a:cubicBezTo>
                      <a:pt x="645" y="2355"/>
                      <a:pt x="1088" y="1590"/>
                      <a:pt x="1410" y="785"/>
                    </a:cubicBezTo>
                    <a:lnTo>
                      <a:pt x="1410" y="785"/>
                    </a:lnTo>
                    <a:cubicBezTo>
                      <a:pt x="1349" y="1048"/>
                      <a:pt x="1329" y="1308"/>
                      <a:pt x="1308" y="1611"/>
                    </a:cubicBezTo>
                    <a:cubicBezTo>
                      <a:pt x="1268" y="1973"/>
                      <a:pt x="1268" y="2395"/>
                      <a:pt x="1410" y="2779"/>
                    </a:cubicBezTo>
                    <a:cubicBezTo>
                      <a:pt x="1571" y="3181"/>
                      <a:pt x="1933" y="3482"/>
                      <a:pt x="2295" y="3503"/>
                    </a:cubicBezTo>
                    <a:cubicBezTo>
                      <a:pt x="2317" y="3505"/>
                      <a:pt x="2338" y="3506"/>
                      <a:pt x="2360" y="3506"/>
                    </a:cubicBezTo>
                    <a:cubicBezTo>
                      <a:pt x="2602" y="3506"/>
                      <a:pt x="2858" y="3406"/>
                      <a:pt x="3080" y="3221"/>
                    </a:cubicBezTo>
                    <a:cubicBezTo>
                      <a:pt x="3302" y="3039"/>
                      <a:pt x="3463" y="2798"/>
                      <a:pt x="3603" y="2577"/>
                    </a:cubicBezTo>
                    <a:cubicBezTo>
                      <a:pt x="3745" y="2336"/>
                      <a:pt x="3885" y="2094"/>
                      <a:pt x="4006" y="1832"/>
                    </a:cubicBezTo>
                    <a:lnTo>
                      <a:pt x="4006" y="1832"/>
                    </a:lnTo>
                    <a:cubicBezTo>
                      <a:pt x="3925" y="2234"/>
                      <a:pt x="3925" y="2637"/>
                      <a:pt x="3965" y="3080"/>
                    </a:cubicBezTo>
                    <a:cubicBezTo>
                      <a:pt x="4046" y="3704"/>
                      <a:pt x="4308" y="4228"/>
                      <a:pt x="4711" y="4569"/>
                    </a:cubicBezTo>
                    <a:cubicBezTo>
                      <a:pt x="5012" y="4811"/>
                      <a:pt x="5374" y="4932"/>
                      <a:pt x="5737" y="4932"/>
                    </a:cubicBezTo>
                    <a:cubicBezTo>
                      <a:pt x="5938" y="4932"/>
                      <a:pt x="6160" y="4891"/>
                      <a:pt x="6340" y="4791"/>
                    </a:cubicBezTo>
                    <a:cubicBezTo>
                      <a:pt x="6361" y="4791"/>
                      <a:pt x="6361" y="4770"/>
                      <a:pt x="6361" y="4751"/>
                    </a:cubicBezTo>
                    <a:cubicBezTo>
                      <a:pt x="6347" y="4736"/>
                      <a:pt x="6333" y="4722"/>
                      <a:pt x="6318" y="4722"/>
                    </a:cubicBezTo>
                    <a:cubicBezTo>
                      <a:pt x="6312" y="4722"/>
                      <a:pt x="6306" y="4725"/>
                      <a:pt x="6300" y="4730"/>
                    </a:cubicBezTo>
                    <a:cubicBezTo>
                      <a:pt x="6128" y="4813"/>
                      <a:pt x="5934" y="4854"/>
                      <a:pt x="5735" y="4854"/>
                    </a:cubicBezTo>
                    <a:cubicBezTo>
                      <a:pt x="5399" y="4854"/>
                      <a:pt x="5049" y="4737"/>
                      <a:pt x="4770" y="4510"/>
                    </a:cubicBezTo>
                    <a:cubicBezTo>
                      <a:pt x="4389" y="4188"/>
                      <a:pt x="4126" y="3664"/>
                      <a:pt x="4046" y="3060"/>
                    </a:cubicBezTo>
                    <a:cubicBezTo>
                      <a:pt x="3986" y="2516"/>
                      <a:pt x="4026" y="2014"/>
                      <a:pt x="4147" y="1469"/>
                    </a:cubicBezTo>
                    <a:cubicBezTo>
                      <a:pt x="4167" y="1450"/>
                      <a:pt x="4147" y="1429"/>
                      <a:pt x="4126" y="1429"/>
                    </a:cubicBezTo>
                    <a:cubicBezTo>
                      <a:pt x="4121" y="1424"/>
                      <a:pt x="4115" y="1421"/>
                      <a:pt x="4110" y="1421"/>
                    </a:cubicBezTo>
                    <a:cubicBezTo>
                      <a:pt x="4097" y="1421"/>
                      <a:pt x="4086" y="1435"/>
                      <a:pt x="4086" y="1450"/>
                    </a:cubicBezTo>
                    <a:cubicBezTo>
                      <a:pt x="3925" y="1812"/>
                      <a:pt x="3745" y="2175"/>
                      <a:pt x="3543" y="2516"/>
                    </a:cubicBezTo>
                    <a:cubicBezTo>
                      <a:pt x="3402" y="2758"/>
                      <a:pt x="3241" y="2980"/>
                      <a:pt x="3039" y="3160"/>
                    </a:cubicBezTo>
                    <a:cubicBezTo>
                      <a:pt x="2837" y="3327"/>
                      <a:pt x="2583" y="3425"/>
                      <a:pt x="2356" y="3425"/>
                    </a:cubicBezTo>
                    <a:cubicBezTo>
                      <a:pt x="2335" y="3425"/>
                      <a:pt x="2315" y="3424"/>
                      <a:pt x="2295" y="3423"/>
                    </a:cubicBezTo>
                    <a:cubicBezTo>
                      <a:pt x="1952" y="3402"/>
                      <a:pt x="1651" y="3120"/>
                      <a:pt x="1490" y="2738"/>
                    </a:cubicBezTo>
                    <a:cubicBezTo>
                      <a:pt x="1349" y="2376"/>
                      <a:pt x="1349" y="1973"/>
                      <a:pt x="1389" y="1611"/>
                    </a:cubicBezTo>
                    <a:cubicBezTo>
                      <a:pt x="1429" y="1067"/>
                      <a:pt x="1490" y="584"/>
                      <a:pt x="1651" y="60"/>
                    </a:cubicBezTo>
                    <a:cubicBezTo>
                      <a:pt x="1651" y="41"/>
                      <a:pt x="1630" y="20"/>
                      <a:pt x="1611" y="1"/>
                    </a:cubicBezTo>
                    <a:close/>
                  </a:path>
                </a:pathLst>
              </a:custGeom>
              <a:solidFill>
                <a:srgbClr val="F2DD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3261;p41">
                <a:extLst>
                  <a:ext uri="{FF2B5EF4-FFF2-40B4-BE49-F238E27FC236}">
                    <a16:creationId xmlns:a16="http://schemas.microsoft.com/office/drawing/2014/main" id="{1114A8D6-F664-05DA-CEE6-57B303A74312}"/>
                  </a:ext>
                </a:extLst>
              </p:cNvPr>
              <p:cNvSpPr/>
              <p:nvPr/>
            </p:nvSpPr>
            <p:spPr>
              <a:xfrm>
                <a:off x="2510026" y="1838097"/>
                <a:ext cx="44434" cy="318216"/>
              </a:xfrm>
              <a:custGeom>
                <a:avLst/>
                <a:gdLst/>
                <a:ahLst/>
                <a:cxnLst/>
                <a:rect l="l" t="t" r="r" b="b"/>
                <a:pathLst>
                  <a:path w="1370" h="9812" extrusionOk="0">
                    <a:moveTo>
                      <a:pt x="1311" y="1"/>
                    </a:moveTo>
                    <a:cubicBezTo>
                      <a:pt x="1297" y="1"/>
                      <a:pt x="1283" y="15"/>
                      <a:pt x="1269" y="29"/>
                    </a:cubicBezTo>
                    <a:cubicBezTo>
                      <a:pt x="1248" y="170"/>
                      <a:pt x="1208" y="291"/>
                      <a:pt x="1189" y="431"/>
                    </a:cubicBezTo>
                    <a:cubicBezTo>
                      <a:pt x="564" y="3209"/>
                      <a:pt x="161" y="5906"/>
                      <a:pt x="21" y="8463"/>
                    </a:cubicBezTo>
                    <a:cubicBezTo>
                      <a:pt x="21" y="8745"/>
                      <a:pt x="0" y="9006"/>
                      <a:pt x="0" y="9288"/>
                    </a:cubicBezTo>
                    <a:cubicBezTo>
                      <a:pt x="21" y="9470"/>
                      <a:pt x="62" y="9631"/>
                      <a:pt x="102" y="9811"/>
                    </a:cubicBezTo>
                    <a:cubicBezTo>
                      <a:pt x="62" y="9368"/>
                      <a:pt x="81" y="8906"/>
                      <a:pt x="102" y="8483"/>
                    </a:cubicBezTo>
                    <a:cubicBezTo>
                      <a:pt x="263" y="5866"/>
                      <a:pt x="665" y="3088"/>
                      <a:pt x="1310" y="230"/>
                    </a:cubicBezTo>
                    <a:cubicBezTo>
                      <a:pt x="1329" y="170"/>
                      <a:pt x="1350" y="109"/>
                      <a:pt x="1350" y="50"/>
                    </a:cubicBezTo>
                    <a:cubicBezTo>
                      <a:pt x="1369" y="29"/>
                      <a:pt x="1350" y="9"/>
                      <a:pt x="1329" y="9"/>
                    </a:cubicBezTo>
                    <a:cubicBezTo>
                      <a:pt x="1323" y="3"/>
                      <a:pt x="1317" y="1"/>
                      <a:pt x="1311" y="1"/>
                    </a:cubicBezTo>
                    <a:close/>
                  </a:path>
                </a:pathLst>
              </a:custGeom>
              <a:solidFill>
                <a:srgbClr val="F2DD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3262;p41">
                <a:extLst>
                  <a:ext uri="{FF2B5EF4-FFF2-40B4-BE49-F238E27FC236}">
                    <a16:creationId xmlns:a16="http://schemas.microsoft.com/office/drawing/2014/main" id="{B74632F9-BEF5-12DC-0AE0-9F79059C2883}"/>
                  </a:ext>
                </a:extLst>
              </p:cNvPr>
              <p:cNvSpPr/>
              <p:nvPr/>
            </p:nvSpPr>
            <p:spPr>
              <a:xfrm>
                <a:off x="2526373" y="1921932"/>
                <a:ext cx="46347" cy="284650"/>
              </a:xfrm>
              <a:custGeom>
                <a:avLst/>
                <a:gdLst/>
                <a:ahLst/>
                <a:cxnLst/>
                <a:rect l="l" t="t" r="r" b="b"/>
                <a:pathLst>
                  <a:path w="1429" h="8777" extrusionOk="0">
                    <a:moveTo>
                      <a:pt x="1388" y="1"/>
                    </a:moveTo>
                    <a:cubicBezTo>
                      <a:pt x="1369" y="1"/>
                      <a:pt x="1348" y="20"/>
                      <a:pt x="1348" y="41"/>
                    </a:cubicBezTo>
                    <a:lnTo>
                      <a:pt x="1348" y="81"/>
                    </a:lnTo>
                    <a:cubicBezTo>
                      <a:pt x="664" y="2859"/>
                      <a:pt x="221" y="5737"/>
                      <a:pt x="0" y="8595"/>
                    </a:cubicBezTo>
                    <a:lnTo>
                      <a:pt x="0" y="8616"/>
                    </a:lnTo>
                    <a:cubicBezTo>
                      <a:pt x="20" y="8656"/>
                      <a:pt x="41" y="8716"/>
                      <a:pt x="81" y="8777"/>
                    </a:cubicBezTo>
                    <a:cubicBezTo>
                      <a:pt x="282" y="5858"/>
                      <a:pt x="744" y="2940"/>
                      <a:pt x="1409" y="122"/>
                    </a:cubicBezTo>
                    <a:cubicBezTo>
                      <a:pt x="1409" y="101"/>
                      <a:pt x="1429" y="81"/>
                      <a:pt x="1429" y="60"/>
                    </a:cubicBezTo>
                    <a:lnTo>
                      <a:pt x="1429" y="20"/>
                    </a:lnTo>
                    <a:cubicBezTo>
                      <a:pt x="1409" y="20"/>
                      <a:pt x="1409" y="20"/>
                      <a:pt x="1388" y="1"/>
                    </a:cubicBezTo>
                    <a:close/>
                  </a:path>
                </a:pathLst>
              </a:custGeom>
              <a:solidFill>
                <a:srgbClr val="F2DD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3263;p41">
                <a:extLst>
                  <a:ext uri="{FF2B5EF4-FFF2-40B4-BE49-F238E27FC236}">
                    <a16:creationId xmlns:a16="http://schemas.microsoft.com/office/drawing/2014/main" id="{4871DB8E-CB60-1308-F6E4-8E7C58B40E36}"/>
                  </a:ext>
                </a:extLst>
              </p:cNvPr>
              <p:cNvSpPr/>
              <p:nvPr/>
            </p:nvSpPr>
            <p:spPr>
              <a:xfrm>
                <a:off x="2553098" y="1873642"/>
                <a:ext cx="86889" cy="374063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11534" extrusionOk="0">
                    <a:moveTo>
                      <a:pt x="2638" y="0"/>
                    </a:moveTo>
                    <a:cubicBezTo>
                      <a:pt x="2618" y="0"/>
                      <a:pt x="2598" y="0"/>
                      <a:pt x="2577" y="20"/>
                    </a:cubicBezTo>
                    <a:cubicBezTo>
                      <a:pt x="2558" y="81"/>
                      <a:pt x="2558" y="121"/>
                      <a:pt x="2537" y="161"/>
                    </a:cubicBezTo>
                    <a:cubicBezTo>
                      <a:pt x="1329" y="3844"/>
                      <a:pt x="484" y="7628"/>
                      <a:pt x="1" y="11453"/>
                    </a:cubicBezTo>
                    <a:cubicBezTo>
                      <a:pt x="22" y="11493"/>
                      <a:pt x="41" y="11514"/>
                      <a:pt x="81" y="11533"/>
                    </a:cubicBezTo>
                    <a:cubicBezTo>
                      <a:pt x="545" y="7730"/>
                      <a:pt x="1391" y="3965"/>
                      <a:pt x="2577" y="322"/>
                    </a:cubicBezTo>
                    <a:cubicBezTo>
                      <a:pt x="2598" y="242"/>
                      <a:pt x="2638" y="140"/>
                      <a:pt x="2658" y="41"/>
                    </a:cubicBezTo>
                    <a:cubicBezTo>
                      <a:pt x="2679" y="20"/>
                      <a:pt x="2658" y="0"/>
                      <a:pt x="2638" y="0"/>
                    </a:cubicBezTo>
                    <a:close/>
                  </a:path>
                </a:pathLst>
              </a:custGeom>
              <a:solidFill>
                <a:srgbClr val="F2DD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3264;p41">
                <a:extLst>
                  <a:ext uri="{FF2B5EF4-FFF2-40B4-BE49-F238E27FC236}">
                    <a16:creationId xmlns:a16="http://schemas.microsoft.com/office/drawing/2014/main" id="{E76F725A-E6B5-EDD2-B3C3-9BD8BF947E9C}"/>
                  </a:ext>
                </a:extLst>
              </p:cNvPr>
              <p:cNvSpPr/>
              <p:nvPr/>
            </p:nvSpPr>
            <p:spPr>
              <a:xfrm>
                <a:off x="2577293" y="1960428"/>
                <a:ext cx="86824" cy="300995"/>
              </a:xfrm>
              <a:custGeom>
                <a:avLst/>
                <a:gdLst/>
                <a:ahLst/>
                <a:cxnLst/>
                <a:rect l="l" t="t" r="r" b="b"/>
                <a:pathLst>
                  <a:path w="2677" h="9281" extrusionOk="0">
                    <a:moveTo>
                      <a:pt x="2617" y="1"/>
                    </a:moveTo>
                    <a:cubicBezTo>
                      <a:pt x="2596" y="1"/>
                      <a:pt x="2596" y="22"/>
                      <a:pt x="2577" y="22"/>
                    </a:cubicBezTo>
                    <a:lnTo>
                      <a:pt x="2577" y="62"/>
                    </a:lnTo>
                    <a:cubicBezTo>
                      <a:pt x="2094" y="1712"/>
                      <a:pt x="1630" y="3382"/>
                      <a:pt x="1187" y="5013"/>
                    </a:cubicBezTo>
                    <a:cubicBezTo>
                      <a:pt x="806" y="6402"/>
                      <a:pt x="403" y="7831"/>
                      <a:pt x="0" y="9240"/>
                    </a:cubicBezTo>
                    <a:cubicBezTo>
                      <a:pt x="20" y="9260"/>
                      <a:pt x="41" y="9260"/>
                      <a:pt x="81" y="9281"/>
                    </a:cubicBezTo>
                    <a:cubicBezTo>
                      <a:pt x="483" y="7851"/>
                      <a:pt x="886" y="6422"/>
                      <a:pt x="1268" y="5033"/>
                    </a:cubicBezTo>
                    <a:cubicBezTo>
                      <a:pt x="1711" y="3423"/>
                      <a:pt x="2174" y="1753"/>
                      <a:pt x="2636" y="121"/>
                    </a:cubicBezTo>
                    <a:cubicBezTo>
                      <a:pt x="2657" y="102"/>
                      <a:pt x="2657" y="81"/>
                      <a:pt x="2657" y="41"/>
                    </a:cubicBezTo>
                    <a:lnTo>
                      <a:pt x="2677" y="41"/>
                    </a:lnTo>
                    <a:cubicBezTo>
                      <a:pt x="2677" y="22"/>
                      <a:pt x="2657" y="1"/>
                      <a:pt x="2636" y="1"/>
                    </a:cubicBezTo>
                    <a:close/>
                  </a:path>
                </a:pathLst>
              </a:custGeom>
              <a:solidFill>
                <a:srgbClr val="F2DD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3265;p41">
                <a:extLst>
                  <a:ext uri="{FF2B5EF4-FFF2-40B4-BE49-F238E27FC236}">
                    <a16:creationId xmlns:a16="http://schemas.microsoft.com/office/drawing/2014/main" id="{0C89CB62-31F3-40F8-0AC8-D5B68004C13F}"/>
                  </a:ext>
                </a:extLst>
              </p:cNvPr>
              <p:cNvSpPr/>
              <p:nvPr/>
            </p:nvSpPr>
            <p:spPr>
              <a:xfrm>
                <a:off x="2606645" y="1972590"/>
                <a:ext cx="87505" cy="292758"/>
              </a:xfrm>
              <a:custGeom>
                <a:avLst/>
                <a:gdLst/>
                <a:ahLst/>
                <a:cxnLst/>
                <a:rect l="l" t="t" r="r" b="b"/>
                <a:pathLst>
                  <a:path w="2698" h="9027" extrusionOk="0">
                    <a:moveTo>
                      <a:pt x="2640" y="0"/>
                    </a:moveTo>
                    <a:cubicBezTo>
                      <a:pt x="2627" y="0"/>
                      <a:pt x="2617" y="15"/>
                      <a:pt x="2617" y="28"/>
                    </a:cubicBezTo>
                    <a:cubicBezTo>
                      <a:pt x="2598" y="49"/>
                      <a:pt x="2598" y="49"/>
                      <a:pt x="2598" y="69"/>
                    </a:cubicBezTo>
                    <a:cubicBezTo>
                      <a:pt x="2537" y="310"/>
                      <a:pt x="2496" y="552"/>
                      <a:pt x="2437" y="793"/>
                    </a:cubicBezTo>
                    <a:cubicBezTo>
                      <a:pt x="1812" y="3552"/>
                      <a:pt x="1168" y="6389"/>
                      <a:pt x="0" y="9027"/>
                    </a:cubicBezTo>
                    <a:lnTo>
                      <a:pt x="81" y="9027"/>
                    </a:lnTo>
                    <a:cubicBezTo>
                      <a:pt x="1248" y="6389"/>
                      <a:pt x="1892" y="3552"/>
                      <a:pt x="2517" y="814"/>
                    </a:cubicBezTo>
                    <a:cubicBezTo>
                      <a:pt x="2577" y="552"/>
                      <a:pt x="2638" y="310"/>
                      <a:pt x="2678" y="69"/>
                    </a:cubicBezTo>
                    <a:cubicBezTo>
                      <a:pt x="2678" y="69"/>
                      <a:pt x="2678" y="49"/>
                      <a:pt x="2698" y="49"/>
                    </a:cubicBezTo>
                    <a:cubicBezTo>
                      <a:pt x="2698" y="28"/>
                      <a:pt x="2678" y="9"/>
                      <a:pt x="2657" y="9"/>
                    </a:cubicBezTo>
                    <a:cubicBezTo>
                      <a:pt x="2652" y="3"/>
                      <a:pt x="2646" y="0"/>
                      <a:pt x="2640" y="0"/>
                    </a:cubicBezTo>
                    <a:close/>
                  </a:path>
                </a:pathLst>
              </a:custGeom>
              <a:solidFill>
                <a:srgbClr val="F2DD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3266;p41">
                <a:extLst>
                  <a:ext uri="{FF2B5EF4-FFF2-40B4-BE49-F238E27FC236}">
                    <a16:creationId xmlns:a16="http://schemas.microsoft.com/office/drawing/2014/main" id="{B93B5C1D-8D29-7625-E6D8-196B61BB5ECA}"/>
                  </a:ext>
                </a:extLst>
              </p:cNvPr>
              <p:cNvSpPr/>
              <p:nvPr/>
            </p:nvSpPr>
            <p:spPr>
              <a:xfrm>
                <a:off x="2559649" y="1725593"/>
                <a:ext cx="148253" cy="83413"/>
              </a:xfrm>
              <a:custGeom>
                <a:avLst/>
                <a:gdLst/>
                <a:ahLst/>
                <a:cxnLst/>
                <a:rect l="l" t="t" r="r" b="b"/>
                <a:pathLst>
                  <a:path w="4571" h="2572" extrusionOk="0">
                    <a:moveTo>
                      <a:pt x="353" y="1"/>
                    </a:moveTo>
                    <a:cubicBezTo>
                      <a:pt x="343" y="1"/>
                      <a:pt x="333" y="6"/>
                      <a:pt x="322" y="16"/>
                    </a:cubicBezTo>
                    <a:cubicBezTo>
                      <a:pt x="0" y="419"/>
                      <a:pt x="21" y="1042"/>
                      <a:pt x="343" y="1445"/>
                    </a:cubicBezTo>
                    <a:cubicBezTo>
                      <a:pt x="523" y="1667"/>
                      <a:pt x="765" y="1807"/>
                      <a:pt x="1027" y="1807"/>
                    </a:cubicBezTo>
                    <a:lnTo>
                      <a:pt x="1068" y="1807"/>
                    </a:lnTo>
                    <a:cubicBezTo>
                      <a:pt x="1288" y="1807"/>
                      <a:pt x="1530" y="1707"/>
                      <a:pt x="1752" y="1525"/>
                    </a:cubicBezTo>
                    <a:cubicBezTo>
                      <a:pt x="1913" y="1404"/>
                      <a:pt x="2034" y="1243"/>
                      <a:pt x="2155" y="1082"/>
                    </a:cubicBezTo>
                    <a:lnTo>
                      <a:pt x="2155" y="1082"/>
                    </a:lnTo>
                    <a:cubicBezTo>
                      <a:pt x="2114" y="1466"/>
                      <a:pt x="2174" y="1807"/>
                      <a:pt x="2316" y="2049"/>
                    </a:cubicBezTo>
                    <a:cubicBezTo>
                      <a:pt x="2436" y="2290"/>
                      <a:pt x="2718" y="2472"/>
                      <a:pt x="3019" y="2553"/>
                    </a:cubicBezTo>
                    <a:cubicBezTo>
                      <a:pt x="3100" y="2572"/>
                      <a:pt x="3201" y="2572"/>
                      <a:pt x="3282" y="2572"/>
                    </a:cubicBezTo>
                    <a:cubicBezTo>
                      <a:pt x="3543" y="2572"/>
                      <a:pt x="3805" y="2512"/>
                      <a:pt x="4026" y="2351"/>
                    </a:cubicBezTo>
                    <a:cubicBezTo>
                      <a:pt x="4308" y="2169"/>
                      <a:pt x="4509" y="1828"/>
                      <a:pt x="4570" y="1485"/>
                    </a:cubicBezTo>
                    <a:cubicBezTo>
                      <a:pt x="4570" y="1466"/>
                      <a:pt x="4549" y="1445"/>
                      <a:pt x="4530" y="1445"/>
                    </a:cubicBezTo>
                    <a:cubicBezTo>
                      <a:pt x="4509" y="1445"/>
                      <a:pt x="4490" y="1445"/>
                      <a:pt x="4490" y="1485"/>
                    </a:cubicBezTo>
                    <a:cubicBezTo>
                      <a:pt x="4449" y="1807"/>
                      <a:pt x="4248" y="2110"/>
                      <a:pt x="3986" y="2290"/>
                    </a:cubicBezTo>
                    <a:cubicBezTo>
                      <a:pt x="3774" y="2427"/>
                      <a:pt x="3517" y="2494"/>
                      <a:pt x="3275" y="2494"/>
                    </a:cubicBezTo>
                    <a:cubicBezTo>
                      <a:pt x="3194" y="2494"/>
                      <a:pt x="3115" y="2487"/>
                      <a:pt x="3040" y="2472"/>
                    </a:cubicBezTo>
                    <a:cubicBezTo>
                      <a:pt x="2759" y="2411"/>
                      <a:pt x="2496" y="2230"/>
                      <a:pt x="2375" y="2008"/>
                    </a:cubicBezTo>
                    <a:cubicBezTo>
                      <a:pt x="2235" y="1747"/>
                      <a:pt x="2195" y="1385"/>
                      <a:pt x="2255" y="921"/>
                    </a:cubicBezTo>
                    <a:cubicBezTo>
                      <a:pt x="2255" y="921"/>
                      <a:pt x="2255" y="902"/>
                      <a:pt x="2235" y="881"/>
                    </a:cubicBezTo>
                    <a:cubicBezTo>
                      <a:pt x="2214" y="881"/>
                      <a:pt x="2195" y="881"/>
                      <a:pt x="2174" y="902"/>
                    </a:cubicBezTo>
                    <a:cubicBezTo>
                      <a:pt x="2034" y="1103"/>
                      <a:pt x="1892" y="1305"/>
                      <a:pt x="1691" y="1466"/>
                    </a:cubicBezTo>
                    <a:cubicBezTo>
                      <a:pt x="1490" y="1646"/>
                      <a:pt x="1248" y="1726"/>
                      <a:pt x="1027" y="1726"/>
                    </a:cubicBezTo>
                    <a:cubicBezTo>
                      <a:pt x="805" y="1707"/>
                      <a:pt x="564" y="1586"/>
                      <a:pt x="403" y="1385"/>
                    </a:cubicBezTo>
                    <a:cubicBezTo>
                      <a:pt x="102" y="1023"/>
                      <a:pt x="102" y="438"/>
                      <a:pt x="383" y="76"/>
                    </a:cubicBezTo>
                    <a:cubicBezTo>
                      <a:pt x="403" y="57"/>
                      <a:pt x="403" y="16"/>
                      <a:pt x="383" y="16"/>
                    </a:cubicBezTo>
                    <a:cubicBezTo>
                      <a:pt x="373" y="6"/>
                      <a:pt x="363" y="1"/>
                      <a:pt x="353" y="1"/>
                    </a:cubicBezTo>
                    <a:close/>
                  </a:path>
                </a:pathLst>
              </a:custGeom>
              <a:solidFill>
                <a:srgbClr val="F2DD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3267;p41">
                <a:extLst>
                  <a:ext uri="{FF2B5EF4-FFF2-40B4-BE49-F238E27FC236}">
                    <a16:creationId xmlns:a16="http://schemas.microsoft.com/office/drawing/2014/main" id="{A9A64154-F7A8-61A8-0AF3-104832F36B11}"/>
                  </a:ext>
                </a:extLst>
              </p:cNvPr>
              <p:cNvSpPr/>
              <p:nvPr/>
            </p:nvSpPr>
            <p:spPr>
              <a:xfrm>
                <a:off x="2632754" y="1677789"/>
                <a:ext cx="82964" cy="57501"/>
              </a:xfrm>
              <a:custGeom>
                <a:avLst/>
                <a:gdLst/>
                <a:ahLst/>
                <a:cxnLst/>
                <a:rect l="l" t="t" r="r" b="b"/>
                <a:pathLst>
                  <a:path w="2558" h="1773" extrusionOk="0">
                    <a:moveTo>
                      <a:pt x="282" y="1"/>
                    </a:moveTo>
                    <a:cubicBezTo>
                      <a:pt x="263" y="1"/>
                      <a:pt x="223" y="1"/>
                      <a:pt x="223" y="20"/>
                    </a:cubicBezTo>
                    <a:cubicBezTo>
                      <a:pt x="121" y="202"/>
                      <a:pt x="41" y="403"/>
                      <a:pt x="21" y="605"/>
                    </a:cubicBezTo>
                    <a:cubicBezTo>
                      <a:pt x="1" y="766"/>
                      <a:pt x="1" y="906"/>
                      <a:pt x="62" y="1007"/>
                    </a:cubicBezTo>
                    <a:cubicBezTo>
                      <a:pt x="142" y="1168"/>
                      <a:pt x="303" y="1289"/>
                      <a:pt x="505" y="1349"/>
                    </a:cubicBezTo>
                    <a:cubicBezTo>
                      <a:pt x="575" y="1369"/>
                      <a:pt x="650" y="1379"/>
                      <a:pt x="727" y="1379"/>
                    </a:cubicBezTo>
                    <a:cubicBezTo>
                      <a:pt x="956" y="1379"/>
                      <a:pt x="1194" y="1288"/>
                      <a:pt x="1329" y="1107"/>
                    </a:cubicBezTo>
                    <a:cubicBezTo>
                      <a:pt x="1350" y="1329"/>
                      <a:pt x="1490" y="1550"/>
                      <a:pt x="1691" y="1671"/>
                    </a:cubicBezTo>
                    <a:cubicBezTo>
                      <a:pt x="1812" y="1751"/>
                      <a:pt x="1954" y="1772"/>
                      <a:pt x="2075" y="1772"/>
                    </a:cubicBezTo>
                    <a:cubicBezTo>
                      <a:pt x="2236" y="1772"/>
                      <a:pt x="2397" y="1732"/>
                      <a:pt x="2537" y="1630"/>
                    </a:cubicBezTo>
                    <a:cubicBezTo>
                      <a:pt x="2537" y="1611"/>
                      <a:pt x="2558" y="1590"/>
                      <a:pt x="2537" y="1571"/>
                    </a:cubicBezTo>
                    <a:cubicBezTo>
                      <a:pt x="2527" y="1560"/>
                      <a:pt x="2517" y="1555"/>
                      <a:pt x="2507" y="1555"/>
                    </a:cubicBezTo>
                    <a:cubicBezTo>
                      <a:pt x="2497" y="1555"/>
                      <a:pt x="2487" y="1560"/>
                      <a:pt x="2477" y="1571"/>
                    </a:cubicBezTo>
                    <a:cubicBezTo>
                      <a:pt x="2365" y="1649"/>
                      <a:pt x="2221" y="1690"/>
                      <a:pt x="2077" y="1690"/>
                    </a:cubicBezTo>
                    <a:cubicBezTo>
                      <a:pt x="1963" y="1690"/>
                      <a:pt x="1850" y="1664"/>
                      <a:pt x="1753" y="1611"/>
                    </a:cubicBezTo>
                    <a:cubicBezTo>
                      <a:pt x="1511" y="1469"/>
                      <a:pt x="1390" y="1209"/>
                      <a:pt x="1430" y="967"/>
                    </a:cubicBezTo>
                    <a:cubicBezTo>
                      <a:pt x="1430" y="946"/>
                      <a:pt x="1410" y="927"/>
                      <a:pt x="1390" y="927"/>
                    </a:cubicBezTo>
                    <a:cubicBezTo>
                      <a:pt x="1384" y="921"/>
                      <a:pt x="1378" y="918"/>
                      <a:pt x="1373" y="918"/>
                    </a:cubicBezTo>
                    <a:cubicBezTo>
                      <a:pt x="1360" y="918"/>
                      <a:pt x="1350" y="932"/>
                      <a:pt x="1350" y="946"/>
                    </a:cubicBezTo>
                    <a:cubicBezTo>
                      <a:pt x="1239" y="1182"/>
                      <a:pt x="983" y="1295"/>
                      <a:pt x="732" y="1295"/>
                    </a:cubicBezTo>
                    <a:cubicBezTo>
                      <a:pt x="661" y="1295"/>
                      <a:pt x="591" y="1286"/>
                      <a:pt x="524" y="1268"/>
                    </a:cubicBezTo>
                    <a:cubicBezTo>
                      <a:pt x="344" y="1228"/>
                      <a:pt x="202" y="1107"/>
                      <a:pt x="142" y="967"/>
                    </a:cubicBezTo>
                    <a:cubicBezTo>
                      <a:pt x="102" y="886"/>
                      <a:pt x="81" y="766"/>
                      <a:pt x="102" y="605"/>
                    </a:cubicBezTo>
                    <a:cubicBezTo>
                      <a:pt x="121" y="423"/>
                      <a:pt x="182" y="221"/>
                      <a:pt x="282" y="60"/>
                    </a:cubicBezTo>
                    <a:cubicBezTo>
                      <a:pt x="303" y="41"/>
                      <a:pt x="282" y="20"/>
                      <a:pt x="282" y="1"/>
                    </a:cubicBezTo>
                    <a:close/>
                  </a:path>
                </a:pathLst>
              </a:custGeom>
              <a:solidFill>
                <a:srgbClr val="F2DD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3268;p41">
                <a:extLst>
                  <a:ext uri="{FF2B5EF4-FFF2-40B4-BE49-F238E27FC236}">
                    <a16:creationId xmlns:a16="http://schemas.microsoft.com/office/drawing/2014/main" id="{005354B4-67F4-19B5-D87B-99C9FA3A90F1}"/>
                  </a:ext>
                </a:extLst>
              </p:cNvPr>
              <p:cNvSpPr/>
              <p:nvPr/>
            </p:nvSpPr>
            <p:spPr>
              <a:xfrm>
                <a:off x="2874998" y="1708469"/>
                <a:ext cx="194567" cy="117531"/>
              </a:xfrm>
              <a:custGeom>
                <a:avLst/>
                <a:gdLst/>
                <a:ahLst/>
                <a:cxnLst/>
                <a:rect l="l" t="t" r="r" b="b"/>
                <a:pathLst>
                  <a:path w="5999" h="3624" extrusionOk="0">
                    <a:moveTo>
                      <a:pt x="5757" y="0"/>
                    </a:moveTo>
                    <a:cubicBezTo>
                      <a:pt x="5736" y="0"/>
                      <a:pt x="5717" y="21"/>
                      <a:pt x="5717" y="61"/>
                    </a:cubicBezTo>
                    <a:cubicBezTo>
                      <a:pt x="5918" y="987"/>
                      <a:pt x="5575" y="1994"/>
                      <a:pt x="4871" y="2638"/>
                    </a:cubicBezTo>
                    <a:cubicBezTo>
                      <a:pt x="4710" y="2758"/>
                      <a:pt x="4568" y="2858"/>
                      <a:pt x="4428" y="2920"/>
                    </a:cubicBezTo>
                    <a:cubicBezTo>
                      <a:pt x="4279" y="2985"/>
                      <a:pt x="4116" y="3015"/>
                      <a:pt x="3952" y="3015"/>
                    </a:cubicBezTo>
                    <a:cubicBezTo>
                      <a:pt x="3763" y="3015"/>
                      <a:pt x="3573" y="2974"/>
                      <a:pt x="3401" y="2899"/>
                    </a:cubicBezTo>
                    <a:cubicBezTo>
                      <a:pt x="3119" y="2778"/>
                      <a:pt x="2918" y="2557"/>
                      <a:pt x="2818" y="2275"/>
                    </a:cubicBezTo>
                    <a:lnTo>
                      <a:pt x="2797" y="2254"/>
                    </a:lnTo>
                    <a:lnTo>
                      <a:pt x="2778" y="2254"/>
                    </a:lnTo>
                    <a:cubicBezTo>
                      <a:pt x="2778" y="2254"/>
                      <a:pt x="2757" y="2275"/>
                      <a:pt x="2757" y="2295"/>
                    </a:cubicBezTo>
                    <a:cubicBezTo>
                      <a:pt x="2636" y="2758"/>
                      <a:pt x="2375" y="3140"/>
                      <a:pt x="2013" y="3362"/>
                    </a:cubicBezTo>
                    <a:cubicBezTo>
                      <a:pt x="1812" y="3483"/>
                      <a:pt x="1585" y="3543"/>
                      <a:pt x="1363" y="3543"/>
                    </a:cubicBezTo>
                    <a:cubicBezTo>
                      <a:pt x="1142" y="3543"/>
                      <a:pt x="925" y="3483"/>
                      <a:pt x="744" y="3362"/>
                    </a:cubicBezTo>
                    <a:cubicBezTo>
                      <a:pt x="81" y="2939"/>
                      <a:pt x="100" y="1973"/>
                      <a:pt x="140" y="1570"/>
                    </a:cubicBezTo>
                    <a:cubicBezTo>
                      <a:pt x="140" y="1530"/>
                      <a:pt x="121" y="1511"/>
                      <a:pt x="100" y="1511"/>
                    </a:cubicBezTo>
                    <a:cubicBezTo>
                      <a:pt x="81" y="1511"/>
                      <a:pt x="60" y="1530"/>
                      <a:pt x="60" y="1551"/>
                    </a:cubicBezTo>
                    <a:cubicBezTo>
                      <a:pt x="0" y="2074"/>
                      <a:pt x="19" y="3000"/>
                      <a:pt x="704" y="3443"/>
                    </a:cubicBezTo>
                    <a:cubicBezTo>
                      <a:pt x="886" y="3564"/>
                      <a:pt x="1127" y="3623"/>
                      <a:pt x="1348" y="3623"/>
                    </a:cubicBezTo>
                    <a:cubicBezTo>
                      <a:pt x="1589" y="3623"/>
                      <a:pt x="1831" y="3564"/>
                      <a:pt x="2053" y="3443"/>
                    </a:cubicBezTo>
                    <a:cubicBezTo>
                      <a:pt x="2395" y="3221"/>
                      <a:pt x="2676" y="2858"/>
                      <a:pt x="2797" y="2436"/>
                    </a:cubicBezTo>
                    <a:cubicBezTo>
                      <a:pt x="2918" y="2657"/>
                      <a:pt x="3119" y="2858"/>
                      <a:pt x="3382" y="2979"/>
                    </a:cubicBezTo>
                    <a:cubicBezTo>
                      <a:pt x="3558" y="3062"/>
                      <a:pt x="3751" y="3103"/>
                      <a:pt x="3944" y="3103"/>
                    </a:cubicBezTo>
                    <a:cubicBezTo>
                      <a:pt x="4124" y="3103"/>
                      <a:pt x="4303" y="3068"/>
                      <a:pt x="4469" y="3000"/>
                    </a:cubicBezTo>
                    <a:cubicBezTo>
                      <a:pt x="4609" y="2939"/>
                      <a:pt x="4770" y="2839"/>
                      <a:pt x="4931" y="2697"/>
                    </a:cubicBezTo>
                    <a:cubicBezTo>
                      <a:pt x="5655" y="2034"/>
                      <a:pt x="5998" y="987"/>
                      <a:pt x="5797" y="40"/>
                    </a:cubicBezTo>
                    <a:cubicBezTo>
                      <a:pt x="5797" y="21"/>
                      <a:pt x="5776" y="0"/>
                      <a:pt x="5757" y="0"/>
                    </a:cubicBezTo>
                    <a:close/>
                  </a:path>
                </a:pathLst>
              </a:custGeom>
              <a:solidFill>
                <a:srgbClr val="F2DD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3269;p41">
                <a:extLst>
                  <a:ext uri="{FF2B5EF4-FFF2-40B4-BE49-F238E27FC236}">
                    <a16:creationId xmlns:a16="http://schemas.microsoft.com/office/drawing/2014/main" id="{21E11C54-F83E-8367-99CE-3B5CE5131570}"/>
                  </a:ext>
                </a:extLst>
              </p:cNvPr>
              <p:cNvSpPr/>
              <p:nvPr/>
            </p:nvSpPr>
            <p:spPr>
              <a:xfrm>
                <a:off x="2936978" y="1865113"/>
                <a:ext cx="171767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5296" h="2336" extrusionOk="0">
                    <a:moveTo>
                      <a:pt x="5215" y="1"/>
                    </a:moveTo>
                    <a:cubicBezTo>
                      <a:pt x="5194" y="1"/>
                      <a:pt x="5174" y="22"/>
                      <a:pt x="5194" y="41"/>
                    </a:cubicBezTo>
                    <a:cubicBezTo>
                      <a:pt x="5215" y="605"/>
                      <a:pt x="5054" y="1128"/>
                      <a:pt x="4751" y="1511"/>
                    </a:cubicBezTo>
                    <a:cubicBezTo>
                      <a:pt x="4447" y="1865"/>
                      <a:pt x="4017" y="2078"/>
                      <a:pt x="3601" y="2078"/>
                    </a:cubicBezTo>
                    <a:cubicBezTo>
                      <a:pt x="3521" y="2078"/>
                      <a:pt x="3441" y="2070"/>
                      <a:pt x="3363" y="2054"/>
                    </a:cubicBezTo>
                    <a:cubicBezTo>
                      <a:pt x="2899" y="1954"/>
                      <a:pt x="2416" y="1592"/>
                      <a:pt x="2376" y="1109"/>
                    </a:cubicBezTo>
                    <a:lnTo>
                      <a:pt x="2376" y="1007"/>
                    </a:lnTo>
                    <a:cubicBezTo>
                      <a:pt x="2376" y="988"/>
                      <a:pt x="2356" y="967"/>
                      <a:pt x="2335" y="967"/>
                    </a:cubicBezTo>
                    <a:cubicBezTo>
                      <a:pt x="2316" y="967"/>
                      <a:pt x="2295" y="988"/>
                      <a:pt x="2295" y="1007"/>
                    </a:cubicBezTo>
                    <a:lnTo>
                      <a:pt x="2295" y="1109"/>
                    </a:lnTo>
                    <a:cubicBezTo>
                      <a:pt x="2295" y="1531"/>
                      <a:pt x="2054" y="1954"/>
                      <a:pt x="1672" y="2135"/>
                    </a:cubicBezTo>
                    <a:cubicBezTo>
                      <a:pt x="1525" y="2216"/>
                      <a:pt x="1360" y="2254"/>
                      <a:pt x="1194" y="2254"/>
                    </a:cubicBezTo>
                    <a:cubicBezTo>
                      <a:pt x="905" y="2254"/>
                      <a:pt x="615" y="2138"/>
                      <a:pt x="424" y="1933"/>
                    </a:cubicBezTo>
                    <a:cubicBezTo>
                      <a:pt x="121" y="1592"/>
                      <a:pt x="81" y="1109"/>
                      <a:pt x="121" y="766"/>
                    </a:cubicBezTo>
                    <a:cubicBezTo>
                      <a:pt x="121" y="746"/>
                      <a:pt x="102" y="726"/>
                      <a:pt x="81" y="726"/>
                    </a:cubicBezTo>
                    <a:cubicBezTo>
                      <a:pt x="62" y="726"/>
                      <a:pt x="41" y="726"/>
                      <a:pt x="21" y="746"/>
                    </a:cubicBezTo>
                    <a:cubicBezTo>
                      <a:pt x="0" y="1128"/>
                      <a:pt x="41" y="1632"/>
                      <a:pt x="363" y="1974"/>
                    </a:cubicBezTo>
                    <a:cubicBezTo>
                      <a:pt x="564" y="2215"/>
                      <a:pt x="886" y="2336"/>
                      <a:pt x="1208" y="2336"/>
                    </a:cubicBezTo>
                    <a:cubicBezTo>
                      <a:pt x="1369" y="2336"/>
                      <a:pt x="1551" y="2296"/>
                      <a:pt x="1712" y="2215"/>
                    </a:cubicBezTo>
                    <a:cubicBezTo>
                      <a:pt x="2034" y="2054"/>
                      <a:pt x="2276" y="1713"/>
                      <a:pt x="2356" y="1350"/>
                    </a:cubicBezTo>
                    <a:cubicBezTo>
                      <a:pt x="2496" y="1753"/>
                      <a:pt x="2920" y="2054"/>
                      <a:pt x="3342" y="2135"/>
                    </a:cubicBezTo>
                    <a:cubicBezTo>
                      <a:pt x="3426" y="2151"/>
                      <a:pt x="3512" y="2159"/>
                      <a:pt x="3598" y="2159"/>
                    </a:cubicBezTo>
                    <a:cubicBezTo>
                      <a:pt x="4047" y="2159"/>
                      <a:pt x="4508" y="1943"/>
                      <a:pt x="4812" y="1571"/>
                    </a:cubicBezTo>
                    <a:cubicBezTo>
                      <a:pt x="5134" y="1168"/>
                      <a:pt x="5295" y="626"/>
                      <a:pt x="5274" y="41"/>
                    </a:cubicBezTo>
                    <a:cubicBezTo>
                      <a:pt x="5274" y="22"/>
                      <a:pt x="5234" y="1"/>
                      <a:pt x="5215" y="1"/>
                    </a:cubicBezTo>
                    <a:close/>
                  </a:path>
                </a:pathLst>
              </a:custGeom>
              <a:solidFill>
                <a:srgbClr val="F2DD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3270;p41">
                <a:extLst>
                  <a:ext uri="{FF2B5EF4-FFF2-40B4-BE49-F238E27FC236}">
                    <a16:creationId xmlns:a16="http://schemas.microsoft.com/office/drawing/2014/main" id="{533B47C7-2FA4-1EBE-EDA3-2000A1414EF5}"/>
                  </a:ext>
                </a:extLst>
              </p:cNvPr>
              <p:cNvSpPr/>
              <p:nvPr/>
            </p:nvSpPr>
            <p:spPr>
              <a:xfrm>
                <a:off x="2839062" y="1983033"/>
                <a:ext cx="214838" cy="77965"/>
              </a:xfrm>
              <a:custGeom>
                <a:avLst/>
                <a:gdLst/>
                <a:ahLst/>
                <a:cxnLst/>
                <a:rect l="l" t="t" r="r" b="b"/>
                <a:pathLst>
                  <a:path w="6624" h="2404" extrusionOk="0">
                    <a:moveTo>
                      <a:pt x="6565" y="0"/>
                    </a:moveTo>
                    <a:cubicBezTo>
                      <a:pt x="6551" y="0"/>
                      <a:pt x="6537" y="15"/>
                      <a:pt x="6522" y="28"/>
                    </a:cubicBezTo>
                    <a:cubicBezTo>
                      <a:pt x="6401" y="431"/>
                      <a:pt x="6119" y="774"/>
                      <a:pt x="5757" y="994"/>
                    </a:cubicBezTo>
                    <a:cubicBezTo>
                      <a:pt x="5588" y="1113"/>
                      <a:pt x="5406" y="1161"/>
                      <a:pt x="5245" y="1161"/>
                    </a:cubicBezTo>
                    <a:cubicBezTo>
                      <a:pt x="5213" y="1161"/>
                      <a:pt x="5183" y="1159"/>
                      <a:pt x="5153" y="1156"/>
                    </a:cubicBezTo>
                    <a:cubicBezTo>
                      <a:pt x="4670" y="1096"/>
                      <a:pt x="4549" y="975"/>
                      <a:pt x="4549" y="874"/>
                    </a:cubicBezTo>
                    <a:cubicBezTo>
                      <a:pt x="4530" y="854"/>
                      <a:pt x="4530" y="833"/>
                      <a:pt x="4490" y="833"/>
                    </a:cubicBezTo>
                    <a:cubicBezTo>
                      <a:pt x="4469" y="833"/>
                      <a:pt x="4469" y="854"/>
                      <a:pt x="4469" y="874"/>
                    </a:cubicBezTo>
                    <a:cubicBezTo>
                      <a:pt x="4449" y="1539"/>
                      <a:pt x="3926" y="2162"/>
                      <a:pt x="3282" y="2283"/>
                    </a:cubicBezTo>
                    <a:cubicBezTo>
                      <a:pt x="3182" y="2306"/>
                      <a:pt x="3081" y="2318"/>
                      <a:pt x="2983" y="2318"/>
                    </a:cubicBezTo>
                    <a:cubicBezTo>
                      <a:pt x="2746" y="2318"/>
                      <a:pt x="2521" y="2250"/>
                      <a:pt x="2335" y="2122"/>
                    </a:cubicBezTo>
                    <a:cubicBezTo>
                      <a:pt x="2174" y="2001"/>
                      <a:pt x="1892" y="1719"/>
                      <a:pt x="1973" y="1357"/>
                    </a:cubicBezTo>
                    <a:cubicBezTo>
                      <a:pt x="1973" y="1337"/>
                      <a:pt x="1973" y="1317"/>
                      <a:pt x="1953" y="1297"/>
                    </a:cubicBezTo>
                    <a:cubicBezTo>
                      <a:pt x="1933" y="1297"/>
                      <a:pt x="1892" y="1317"/>
                      <a:pt x="1892" y="1337"/>
                    </a:cubicBezTo>
                    <a:cubicBezTo>
                      <a:pt x="1771" y="1679"/>
                      <a:pt x="1511" y="1941"/>
                      <a:pt x="1168" y="2041"/>
                    </a:cubicBezTo>
                    <a:cubicBezTo>
                      <a:pt x="1098" y="2058"/>
                      <a:pt x="1026" y="2066"/>
                      <a:pt x="955" y="2066"/>
                    </a:cubicBezTo>
                    <a:cubicBezTo>
                      <a:pt x="678" y="2066"/>
                      <a:pt x="406" y="1943"/>
                      <a:pt x="263" y="1719"/>
                    </a:cubicBezTo>
                    <a:cubicBezTo>
                      <a:pt x="102" y="1499"/>
                      <a:pt x="81" y="1217"/>
                      <a:pt x="81" y="975"/>
                    </a:cubicBezTo>
                    <a:cubicBezTo>
                      <a:pt x="81" y="774"/>
                      <a:pt x="81" y="532"/>
                      <a:pt x="182" y="331"/>
                    </a:cubicBezTo>
                    <a:cubicBezTo>
                      <a:pt x="201" y="310"/>
                      <a:pt x="201" y="291"/>
                      <a:pt x="182" y="270"/>
                    </a:cubicBezTo>
                    <a:cubicBezTo>
                      <a:pt x="161" y="270"/>
                      <a:pt x="121" y="270"/>
                      <a:pt x="121" y="291"/>
                    </a:cubicBezTo>
                    <a:cubicBezTo>
                      <a:pt x="0" y="511"/>
                      <a:pt x="0" y="774"/>
                      <a:pt x="0" y="975"/>
                    </a:cubicBezTo>
                    <a:cubicBezTo>
                      <a:pt x="0" y="1217"/>
                      <a:pt x="21" y="1518"/>
                      <a:pt x="182" y="1780"/>
                    </a:cubicBezTo>
                    <a:cubicBezTo>
                      <a:pt x="355" y="2016"/>
                      <a:pt x="652" y="2154"/>
                      <a:pt x="956" y="2154"/>
                    </a:cubicBezTo>
                    <a:cubicBezTo>
                      <a:pt x="1041" y="2154"/>
                      <a:pt x="1125" y="2144"/>
                      <a:pt x="1208" y="2122"/>
                    </a:cubicBezTo>
                    <a:cubicBezTo>
                      <a:pt x="1490" y="2041"/>
                      <a:pt x="1731" y="1840"/>
                      <a:pt x="1873" y="1558"/>
                    </a:cubicBezTo>
                    <a:cubicBezTo>
                      <a:pt x="1892" y="1800"/>
                      <a:pt x="2053" y="2001"/>
                      <a:pt x="2295" y="2183"/>
                    </a:cubicBezTo>
                    <a:cubicBezTo>
                      <a:pt x="2496" y="2323"/>
                      <a:pt x="2738" y="2403"/>
                      <a:pt x="3000" y="2403"/>
                    </a:cubicBezTo>
                    <a:cubicBezTo>
                      <a:pt x="3100" y="2403"/>
                      <a:pt x="3201" y="2403"/>
                      <a:pt x="3301" y="2384"/>
                    </a:cubicBezTo>
                    <a:cubicBezTo>
                      <a:pt x="3945" y="2242"/>
                      <a:pt x="4449" y="1679"/>
                      <a:pt x="4530" y="1035"/>
                    </a:cubicBezTo>
                    <a:cubicBezTo>
                      <a:pt x="4630" y="1136"/>
                      <a:pt x="4831" y="1196"/>
                      <a:pt x="5153" y="1236"/>
                    </a:cubicBezTo>
                    <a:cubicBezTo>
                      <a:pt x="5194" y="1244"/>
                      <a:pt x="5237" y="1248"/>
                      <a:pt x="5280" y="1248"/>
                    </a:cubicBezTo>
                    <a:cubicBezTo>
                      <a:pt x="5446" y="1248"/>
                      <a:pt x="5626" y="1188"/>
                      <a:pt x="5818" y="1075"/>
                    </a:cubicBezTo>
                    <a:cubicBezTo>
                      <a:pt x="6180" y="833"/>
                      <a:pt x="6482" y="471"/>
                      <a:pt x="6602" y="49"/>
                    </a:cubicBezTo>
                    <a:cubicBezTo>
                      <a:pt x="6623" y="28"/>
                      <a:pt x="6602" y="9"/>
                      <a:pt x="6583" y="9"/>
                    </a:cubicBezTo>
                    <a:cubicBezTo>
                      <a:pt x="6577" y="3"/>
                      <a:pt x="6571" y="0"/>
                      <a:pt x="6565" y="0"/>
                    </a:cubicBezTo>
                    <a:close/>
                  </a:path>
                </a:pathLst>
              </a:custGeom>
              <a:solidFill>
                <a:srgbClr val="F2DD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3271;p41">
                <a:extLst>
                  <a:ext uri="{FF2B5EF4-FFF2-40B4-BE49-F238E27FC236}">
                    <a16:creationId xmlns:a16="http://schemas.microsoft.com/office/drawing/2014/main" id="{8A76E3E2-314C-68B9-C724-1BA969587602}"/>
                  </a:ext>
                </a:extLst>
              </p:cNvPr>
              <p:cNvSpPr/>
              <p:nvPr/>
            </p:nvSpPr>
            <p:spPr>
              <a:xfrm>
                <a:off x="2484793" y="2260094"/>
                <a:ext cx="237444" cy="411975"/>
              </a:xfrm>
              <a:custGeom>
                <a:avLst/>
                <a:gdLst/>
                <a:ahLst/>
                <a:cxnLst/>
                <a:rect l="l" t="t" r="r" b="b"/>
                <a:pathLst>
                  <a:path w="7321" h="12703" extrusionOk="0">
                    <a:moveTo>
                      <a:pt x="3999" y="0"/>
                    </a:moveTo>
                    <a:cubicBezTo>
                      <a:pt x="3999" y="0"/>
                      <a:pt x="1041" y="3221"/>
                      <a:pt x="517" y="6421"/>
                    </a:cubicBezTo>
                    <a:cubicBezTo>
                      <a:pt x="1" y="9561"/>
                      <a:pt x="1152" y="12702"/>
                      <a:pt x="2576" y="12702"/>
                    </a:cubicBezTo>
                    <a:cubicBezTo>
                      <a:pt x="2594" y="12702"/>
                      <a:pt x="2612" y="12702"/>
                      <a:pt x="2630" y="12701"/>
                    </a:cubicBezTo>
                    <a:cubicBezTo>
                      <a:pt x="4100" y="12620"/>
                      <a:pt x="7321" y="967"/>
                      <a:pt x="7321" y="967"/>
                    </a:cubicBezTo>
                    <a:lnTo>
                      <a:pt x="3999" y="0"/>
                    </a:ln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3272;p41">
                <a:extLst>
                  <a:ext uri="{FF2B5EF4-FFF2-40B4-BE49-F238E27FC236}">
                    <a16:creationId xmlns:a16="http://schemas.microsoft.com/office/drawing/2014/main" id="{DDEB0D11-3326-E40B-086B-EE95EACE93C3}"/>
                  </a:ext>
                </a:extLst>
              </p:cNvPr>
              <p:cNvSpPr/>
              <p:nvPr/>
            </p:nvSpPr>
            <p:spPr>
              <a:xfrm>
                <a:off x="2513951" y="2264018"/>
                <a:ext cx="115592" cy="377339"/>
              </a:xfrm>
              <a:custGeom>
                <a:avLst/>
                <a:gdLst/>
                <a:ahLst/>
                <a:cxnLst/>
                <a:rect l="l" t="t" r="r" b="b"/>
                <a:pathLst>
                  <a:path w="3564" h="11635" extrusionOk="0">
                    <a:moveTo>
                      <a:pt x="3523" y="0"/>
                    </a:moveTo>
                    <a:cubicBezTo>
                      <a:pt x="3502" y="0"/>
                      <a:pt x="3483" y="20"/>
                      <a:pt x="3462" y="20"/>
                    </a:cubicBezTo>
                    <a:cubicBezTo>
                      <a:pt x="2295" y="1812"/>
                      <a:pt x="1390" y="3905"/>
                      <a:pt x="765" y="6219"/>
                    </a:cubicBezTo>
                    <a:lnTo>
                      <a:pt x="765" y="6240"/>
                    </a:lnTo>
                    <a:cubicBezTo>
                      <a:pt x="746" y="6300"/>
                      <a:pt x="725" y="6380"/>
                      <a:pt x="705" y="6441"/>
                    </a:cubicBezTo>
                    <a:cubicBezTo>
                      <a:pt x="544" y="7105"/>
                      <a:pt x="403" y="7770"/>
                      <a:pt x="282" y="8474"/>
                    </a:cubicBezTo>
                    <a:cubicBezTo>
                      <a:pt x="263" y="8554"/>
                      <a:pt x="263" y="8615"/>
                      <a:pt x="242" y="8675"/>
                    </a:cubicBezTo>
                    <a:cubicBezTo>
                      <a:pt x="201" y="8876"/>
                      <a:pt x="182" y="9077"/>
                      <a:pt x="142" y="9279"/>
                    </a:cubicBezTo>
                    <a:cubicBezTo>
                      <a:pt x="61" y="9923"/>
                      <a:pt x="0" y="10567"/>
                      <a:pt x="142" y="11171"/>
                    </a:cubicBezTo>
                    <a:lnTo>
                      <a:pt x="383" y="11635"/>
                    </a:lnTo>
                    <a:cubicBezTo>
                      <a:pt x="383" y="11614"/>
                      <a:pt x="383" y="11614"/>
                      <a:pt x="362" y="11594"/>
                    </a:cubicBezTo>
                    <a:cubicBezTo>
                      <a:pt x="61" y="10929"/>
                      <a:pt x="121" y="10105"/>
                      <a:pt x="222" y="9300"/>
                    </a:cubicBezTo>
                    <a:cubicBezTo>
                      <a:pt x="263" y="9098"/>
                      <a:pt x="282" y="8916"/>
                      <a:pt x="322" y="8736"/>
                    </a:cubicBezTo>
                    <a:cubicBezTo>
                      <a:pt x="322" y="8656"/>
                      <a:pt x="343" y="8575"/>
                      <a:pt x="362" y="8514"/>
                    </a:cubicBezTo>
                    <a:cubicBezTo>
                      <a:pt x="483" y="7810"/>
                      <a:pt x="625" y="7126"/>
                      <a:pt x="786" y="6461"/>
                    </a:cubicBezTo>
                    <a:cubicBezTo>
                      <a:pt x="805" y="6380"/>
                      <a:pt x="826" y="6321"/>
                      <a:pt x="846" y="6240"/>
                    </a:cubicBezTo>
                    <a:cubicBezTo>
                      <a:pt x="1470" y="3925"/>
                      <a:pt x="2375" y="1852"/>
                      <a:pt x="3543" y="81"/>
                    </a:cubicBezTo>
                    <a:cubicBezTo>
                      <a:pt x="3564" y="60"/>
                      <a:pt x="3543" y="20"/>
                      <a:pt x="3523" y="20"/>
                    </a:cubicBezTo>
                    <a:lnTo>
                      <a:pt x="3523" y="0"/>
                    </a:lnTo>
                    <a:close/>
                  </a:path>
                </a:pathLst>
              </a:custGeom>
              <a:solidFill>
                <a:srgbClr val="F2DD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3273;p41">
                <a:extLst>
                  <a:ext uri="{FF2B5EF4-FFF2-40B4-BE49-F238E27FC236}">
                    <a16:creationId xmlns:a16="http://schemas.microsoft.com/office/drawing/2014/main" id="{82825FB9-B0F2-4780-3FED-2055A8C052CA}"/>
                  </a:ext>
                </a:extLst>
              </p:cNvPr>
              <p:cNvSpPr/>
              <p:nvPr/>
            </p:nvSpPr>
            <p:spPr>
              <a:xfrm>
                <a:off x="2559001" y="2269596"/>
                <a:ext cx="92078" cy="402408"/>
              </a:xfrm>
              <a:custGeom>
                <a:avLst/>
                <a:gdLst/>
                <a:ahLst/>
                <a:cxnLst/>
                <a:rect l="l" t="t" r="r" b="b"/>
                <a:pathLst>
                  <a:path w="2839" h="12408" extrusionOk="0">
                    <a:moveTo>
                      <a:pt x="2798" y="0"/>
                    </a:moveTo>
                    <a:cubicBezTo>
                      <a:pt x="2785" y="0"/>
                      <a:pt x="2772" y="9"/>
                      <a:pt x="2758" y="9"/>
                    </a:cubicBezTo>
                    <a:lnTo>
                      <a:pt x="2758" y="30"/>
                    </a:lnTo>
                    <a:cubicBezTo>
                      <a:pt x="1853" y="1740"/>
                      <a:pt x="1349" y="3632"/>
                      <a:pt x="906" y="5443"/>
                    </a:cubicBezTo>
                    <a:lnTo>
                      <a:pt x="725" y="6229"/>
                    </a:lnTo>
                    <a:cubicBezTo>
                      <a:pt x="704" y="6289"/>
                      <a:pt x="704" y="6329"/>
                      <a:pt x="685" y="6390"/>
                    </a:cubicBezTo>
                    <a:cubicBezTo>
                      <a:pt x="524" y="7075"/>
                      <a:pt x="382" y="7759"/>
                      <a:pt x="283" y="8463"/>
                    </a:cubicBezTo>
                    <a:cubicBezTo>
                      <a:pt x="262" y="8524"/>
                      <a:pt x="262" y="8564"/>
                      <a:pt x="262" y="8624"/>
                    </a:cubicBezTo>
                    <a:cubicBezTo>
                      <a:pt x="60" y="9872"/>
                      <a:pt x="1" y="11141"/>
                      <a:pt x="141" y="12388"/>
                    </a:cubicBezTo>
                    <a:cubicBezTo>
                      <a:pt x="181" y="12408"/>
                      <a:pt x="202" y="12408"/>
                      <a:pt x="242" y="12408"/>
                    </a:cubicBezTo>
                    <a:cubicBezTo>
                      <a:pt x="81" y="11160"/>
                      <a:pt x="141" y="9912"/>
                      <a:pt x="342" y="8664"/>
                    </a:cubicBezTo>
                    <a:cubicBezTo>
                      <a:pt x="342" y="8624"/>
                      <a:pt x="342" y="8564"/>
                      <a:pt x="363" y="8524"/>
                    </a:cubicBezTo>
                    <a:cubicBezTo>
                      <a:pt x="463" y="7859"/>
                      <a:pt x="584" y="7195"/>
                      <a:pt x="725" y="6551"/>
                    </a:cubicBezTo>
                    <a:cubicBezTo>
                      <a:pt x="745" y="6490"/>
                      <a:pt x="766" y="6450"/>
                      <a:pt x="766" y="6390"/>
                    </a:cubicBezTo>
                    <a:cubicBezTo>
                      <a:pt x="846" y="6068"/>
                      <a:pt x="927" y="5765"/>
                      <a:pt x="986" y="5464"/>
                    </a:cubicBezTo>
                    <a:cubicBezTo>
                      <a:pt x="1429" y="3672"/>
                      <a:pt x="1933" y="1780"/>
                      <a:pt x="2838" y="70"/>
                    </a:cubicBezTo>
                    <a:lnTo>
                      <a:pt x="2838" y="30"/>
                    </a:lnTo>
                    <a:lnTo>
                      <a:pt x="2819" y="9"/>
                    </a:lnTo>
                    <a:cubicBezTo>
                      <a:pt x="2812" y="2"/>
                      <a:pt x="2805" y="0"/>
                      <a:pt x="2798" y="0"/>
                    </a:cubicBezTo>
                    <a:close/>
                  </a:path>
                </a:pathLst>
              </a:custGeom>
              <a:solidFill>
                <a:srgbClr val="F2DD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3274;p41">
                <a:extLst>
                  <a:ext uri="{FF2B5EF4-FFF2-40B4-BE49-F238E27FC236}">
                    <a16:creationId xmlns:a16="http://schemas.microsoft.com/office/drawing/2014/main" id="{F9F38F7E-69AE-E565-FAEB-AEB22028DF5F}"/>
                  </a:ext>
                </a:extLst>
              </p:cNvPr>
              <p:cNvSpPr/>
              <p:nvPr/>
            </p:nvSpPr>
            <p:spPr>
              <a:xfrm>
                <a:off x="2604018" y="2279683"/>
                <a:ext cx="79689" cy="346626"/>
              </a:xfrm>
              <a:custGeom>
                <a:avLst/>
                <a:gdLst/>
                <a:ahLst/>
                <a:cxnLst/>
                <a:rect l="l" t="t" r="r" b="b"/>
                <a:pathLst>
                  <a:path w="2457" h="10688" extrusionOk="0">
                    <a:moveTo>
                      <a:pt x="2376" y="0"/>
                    </a:moveTo>
                    <a:cubicBezTo>
                      <a:pt x="1490" y="1973"/>
                      <a:pt x="846" y="4045"/>
                      <a:pt x="444" y="6160"/>
                    </a:cubicBezTo>
                    <a:lnTo>
                      <a:pt x="444" y="6179"/>
                    </a:lnTo>
                    <a:cubicBezTo>
                      <a:pt x="424" y="6219"/>
                      <a:pt x="424" y="6280"/>
                      <a:pt x="424" y="6321"/>
                    </a:cubicBezTo>
                    <a:cubicBezTo>
                      <a:pt x="304" y="6925"/>
                      <a:pt x="223" y="7507"/>
                      <a:pt x="143" y="8111"/>
                    </a:cubicBezTo>
                    <a:lnTo>
                      <a:pt x="143" y="8173"/>
                    </a:lnTo>
                    <a:lnTo>
                      <a:pt x="143" y="8272"/>
                    </a:lnTo>
                    <a:cubicBezTo>
                      <a:pt x="62" y="9018"/>
                      <a:pt x="1" y="9842"/>
                      <a:pt x="81" y="10688"/>
                    </a:cubicBezTo>
                    <a:cubicBezTo>
                      <a:pt x="102" y="10648"/>
                      <a:pt x="143" y="10607"/>
                      <a:pt x="162" y="10567"/>
                    </a:cubicBezTo>
                    <a:cubicBezTo>
                      <a:pt x="81" y="9762"/>
                      <a:pt x="143" y="8978"/>
                      <a:pt x="223" y="8293"/>
                    </a:cubicBezTo>
                    <a:lnTo>
                      <a:pt x="223" y="8173"/>
                    </a:lnTo>
                    <a:cubicBezTo>
                      <a:pt x="304" y="7528"/>
                      <a:pt x="384" y="6904"/>
                      <a:pt x="505" y="6260"/>
                    </a:cubicBezTo>
                    <a:cubicBezTo>
                      <a:pt x="524" y="6219"/>
                      <a:pt x="524" y="6179"/>
                      <a:pt x="524" y="6139"/>
                    </a:cubicBezTo>
                    <a:cubicBezTo>
                      <a:pt x="927" y="4026"/>
                      <a:pt x="1571" y="1973"/>
                      <a:pt x="2457" y="20"/>
                    </a:cubicBezTo>
                    <a:lnTo>
                      <a:pt x="2376" y="0"/>
                    </a:lnTo>
                    <a:close/>
                  </a:path>
                </a:pathLst>
              </a:custGeom>
              <a:solidFill>
                <a:srgbClr val="F2DD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7" name="Google Shape;3275;p41">
                <a:extLst>
                  <a:ext uri="{FF2B5EF4-FFF2-40B4-BE49-F238E27FC236}">
                    <a16:creationId xmlns:a16="http://schemas.microsoft.com/office/drawing/2014/main" id="{C4FAE484-B132-C08C-A433-9D7661404E29}"/>
                  </a:ext>
                </a:extLst>
              </p:cNvPr>
              <p:cNvSpPr/>
              <p:nvPr/>
            </p:nvSpPr>
            <p:spPr>
              <a:xfrm>
                <a:off x="2666712" y="2285520"/>
                <a:ext cx="37266" cy="186740"/>
              </a:xfrm>
              <a:custGeom>
                <a:avLst/>
                <a:gdLst/>
                <a:ahLst/>
                <a:cxnLst/>
                <a:rect l="l" t="t" r="r" b="b"/>
                <a:pathLst>
                  <a:path w="1149" h="5758" extrusionOk="0">
                    <a:moveTo>
                      <a:pt x="1068" y="1"/>
                    </a:moveTo>
                    <a:cubicBezTo>
                      <a:pt x="464" y="1793"/>
                      <a:pt x="121" y="3685"/>
                      <a:pt x="21" y="5577"/>
                    </a:cubicBezTo>
                    <a:cubicBezTo>
                      <a:pt x="21" y="5637"/>
                      <a:pt x="0" y="5677"/>
                      <a:pt x="0" y="5738"/>
                    </a:cubicBezTo>
                    <a:lnTo>
                      <a:pt x="0" y="5757"/>
                    </a:lnTo>
                    <a:cubicBezTo>
                      <a:pt x="21" y="5738"/>
                      <a:pt x="21" y="5717"/>
                      <a:pt x="21" y="5717"/>
                    </a:cubicBezTo>
                    <a:lnTo>
                      <a:pt x="21" y="5698"/>
                    </a:lnTo>
                    <a:lnTo>
                      <a:pt x="81" y="5637"/>
                    </a:lnTo>
                    <a:cubicBezTo>
                      <a:pt x="102" y="5617"/>
                      <a:pt x="81" y="5596"/>
                      <a:pt x="61" y="5577"/>
                    </a:cubicBezTo>
                    <a:cubicBezTo>
                      <a:pt x="81" y="5537"/>
                      <a:pt x="102" y="5497"/>
                      <a:pt x="102" y="5456"/>
                    </a:cubicBezTo>
                    <a:cubicBezTo>
                      <a:pt x="222" y="3605"/>
                      <a:pt x="564" y="1772"/>
                      <a:pt x="1148" y="22"/>
                    </a:cubicBezTo>
                    <a:lnTo>
                      <a:pt x="1068" y="1"/>
                    </a:lnTo>
                    <a:close/>
                  </a:path>
                </a:pathLst>
              </a:custGeom>
              <a:solidFill>
                <a:srgbClr val="F2DD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8" name="Google Shape;3276;p41">
                <a:extLst>
                  <a:ext uri="{FF2B5EF4-FFF2-40B4-BE49-F238E27FC236}">
                    <a16:creationId xmlns:a16="http://schemas.microsoft.com/office/drawing/2014/main" id="{7AB77983-5482-23BC-7985-41554AF2A866}"/>
                  </a:ext>
                </a:extLst>
              </p:cNvPr>
              <p:cNvSpPr/>
              <p:nvPr/>
            </p:nvSpPr>
            <p:spPr>
              <a:xfrm>
                <a:off x="2500264" y="2465060"/>
                <a:ext cx="169756" cy="26496"/>
              </a:xfrm>
              <a:custGeom>
                <a:avLst/>
                <a:gdLst/>
                <a:ahLst/>
                <a:cxnLst/>
                <a:rect l="l" t="t" r="r" b="b"/>
                <a:pathLst>
                  <a:path w="5234" h="817" extrusionOk="0">
                    <a:moveTo>
                      <a:pt x="1248" y="1"/>
                    </a:moveTo>
                    <a:cubicBezTo>
                      <a:pt x="1227" y="1"/>
                      <a:pt x="1208" y="1"/>
                      <a:pt x="1208" y="20"/>
                    </a:cubicBezTo>
                    <a:lnTo>
                      <a:pt x="1187" y="20"/>
                    </a:lnTo>
                    <a:lnTo>
                      <a:pt x="1187" y="41"/>
                    </a:lnTo>
                    <a:cubicBezTo>
                      <a:pt x="1106" y="141"/>
                      <a:pt x="1026" y="262"/>
                      <a:pt x="886" y="363"/>
                    </a:cubicBezTo>
                    <a:cubicBezTo>
                      <a:pt x="744" y="463"/>
                      <a:pt x="604" y="524"/>
                      <a:pt x="462" y="524"/>
                    </a:cubicBezTo>
                    <a:cubicBezTo>
                      <a:pt x="322" y="503"/>
                      <a:pt x="161" y="444"/>
                      <a:pt x="20" y="302"/>
                    </a:cubicBezTo>
                    <a:lnTo>
                      <a:pt x="0" y="302"/>
                    </a:lnTo>
                    <a:lnTo>
                      <a:pt x="0" y="403"/>
                    </a:lnTo>
                    <a:cubicBezTo>
                      <a:pt x="100" y="484"/>
                      <a:pt x="202" y="544"/>
                      <a:pt x="322" y="584"/>
                    </a:cubicBezTo>
                    <a:cubicBezTo>
                      <a:pt x="363" y="584"/>
                      <a:pt x="422" y="605"/>
                      <a:pt x="462" y="605"/>
                    </a:cubicBezTo>
                    <a:cubicBezTo>
                      <a:pt x="623" y="605"/>
                      <a:pt x="784" y="544"/>
                      <a:pt x="945" y="444"/>
                    </a:cubicBezTo>
                    <a:cubicBezTo>
                      <a:pt x="1007" y="382"/>
                      <a:pt x="1066" y="323"/>
                      <a:pt x="1127" y="242"/>
                    </a:cubicBezTo>
                    <a:cubicBezTo>
                      <a:pt x="1147" y="221"/>
                      <a:pt x="1168" y="202"/>
                      <a:pt x="1187" y="162"/>
                    </a:cubicBezTo>
                    <a:cubicBezTo>
                      <a:pt x="1208" y="202"/>
                      <a:pt x="1208" y="221"/>
                      <a:pt x="1208" y="262"/>
                    </a:cubicBezTo>
                    <a:cubicBezTo>
                      <a:pt x="1268" y="423"/>
                      <a:pt x="1409" y="584"/>
                      <a:pt x="1590" y="624"/>
                    </a:cubicBezTo>
                    <a:lnTo>
                      <a:pt x="1611" y="624"/>
                    </a:lnTo>
                    <a:cubicBezTo>
                      <a:pt x="1670" y="645"/>
                      <a:pt x="1751" y="645"/>
                      <a:pt x="1831" y="645"/>
                    </a:cubicBezTo>
                    <a:cubicBezTo>
                      <a:pt x="2094" y="645"/>
                      <a:pt x="2335" y="524"/>
                      <a:pt x="2496" y="342"/>
                    </a:cubicBezTo>
                    <a:lnTo>
                      <a:pt x="2496" y="363"/>
                    </a:lnTo>
                    <a:cubicBezTo>
                      <a:pt x="2496" y="423"/>
                      <a:pt x="2515" y="484"/>
                      <a:pt x="2536" y="524"/>
                    </a:cubicBezTo>
                    <a:cubicBezTo>
                      <a:pt x="2577" y="605"/>
                      <a:pt x="2636" y="664"/>
                      <a:pt x="2697" y="705"/>
                    </a:cubicBezTo>
                    <a:cubicBezTo>
                      <a:pt x="2738" y="745"/>
                      <a:pt x="2778" y="766"/>
                      <a:pt x="2858" y="785"/>
                    </a:cubicBezTo>
                    <a:cubicBezTo>
                      <a:pt x="2933" y="806"/>
                      <a:pt x="3007" y="816"/>
                      <a:pt x="3079" y="816"/>
                    </a:cubicBezTo>
                    <a:cubicBezTo>
                      <a:pt x="3283" y="816"/>
                      <a:pt x="3475" y="738"/>
                      <a:pt x="3623" y="605"/>
                    </a:cubicBezTo>
                    <a:cubicBezTo>
                      <a:pt x="3643" y="584"/>
                      <a:pt x="3664" y="564"/>
                      <a:pt x="3683" y="524"/>
                    </a:cubicBezTo>
                    <a:lnTo>
                      <a:pt x="3704" y="544"/>
                    </a:lnTo>
                    <a:cubicBezTo>
                      <a:pt x="3804" y="664"/>
                      <a:pt x="3965" y="745"/>
                      <a:pt x="4086" y="766"/>
                    </a:cubicBezTo>
                    <a:cubicBezTo>
                      <a:pt x="4138" y="775"/>
                      <a:pt x="4191" y="779"/>
                      <a:pt x="4244" y="779"/>
                    </a:cubicBezTo>
                    <a:cubicBezTo>
                      <a:pt x="4541" y="779"/>
                      <a:pt x="4841" y="642"/>
                      <a:pt x="5011" y="403"/>
                    </a:cubicBezTo>
                    <a:cubicBezTo>
                      <a:pt x="5052" y="342"/>
                      <a:pt x="5092" y="302"/>
                      <a:pt x="5113" y="242"/>
                    </a:cubicBezTo>
                    <a:cubicBezTo>
                      <a:pt x="5132" y="221"/>
                      <a:pt x="5132" y="221"/>
                      <a:pt x="5132" y="202"/>
                    </a:cubicBezTo>
                    <a:cubicBezTo>
                      <a:pt x="5153" y="202"/>
                      <a:pt x="5153" y="181"/>
                      <a:pt x="5153" y="181"/>
                    </a:cubicBezTo>
                    <a:lnTo>
                      <a:pt x="5153" y="162"/>
                    </a:lnTo>
                    <a:lnTo>
                      <a:pt x="5213" y="101"/>
                    </a:lnTo>
                    <a:cubicBezTo>
                      <a:pt x="5234" y="81"/>
                      <a:pt x="5213" y="60"/>
                      <a:pt x="5193" y="41"/>
                    </a:cubicBezTo>
                    <a:cubicBezTo>
                      <a:pt x="5193" y="31"/>
                      <a:pt x="5188" y="25"/>
                      <a:pt x="5181" y="25"/>
                    </a:cubicBezTo>
                    <a:cubicBezTo>
                      <a:pt x="5173" y="25"/>
                      <a:pt x="5163" y="31"/>
                      <a:pt x="5153" y="41"/>
                    </a:cubicBezTo>
                    <a:lnTo>
                      <a:pt x="5132" y="41"/>
                    </a:lnTo>
                    <a:cubicBezTo>
                      <a:pt x="5113" y="101"/>
                      <a:pt x="5073" y="141"/>
                      <a:pt x="5052" y="202"/>
                    </a:cubicBezTo>
                    <a:cubicBezTo>
                      <a:pt x="5011" y="242"/>
                      <a:pt x="4992" y="302"/>
                      <a:pt x="4952" y="342"/>
                    </a:cubicBezTo>
                    <a:cubicBezTo>
                      <a:pt x="4798" y="564"/>
                      <a:pt x="4515" y="699"/>
                      <a:pt x="4249" y="699"/>
                    </a:cubicBezTo>
                    <a:cubicBezTo>
                      <a:pt x="4201" y="699"/>
                      <a:pt x="4153" y="694"/>
                      <a:pt x="4106" y="685"/>
                    </a:cubicBezTo>
                    <a:cubicBezTo>
                      <a:pt x="3965" y="664"/>
                      <a:pt x="3784" y="564"/>
                      <a:pt x="3744" y="423"/>
                    </a:cubicBezTo>
                    <a:lnTo>
                      <a:pt x="3723" y="423"/>
                    </a:lnTo>
                    <a:cubicBezTo>
                      <a:pt x="3723" y="403"/>
                      <a:pt x="3723" y="403"/>
                      <a:pt x="3704" y="403"/>
                    </a:cubicBezTo>
                    <a:cubicBezTo>
                      <a:pt x="3683" y="403"/>
                      <a:pt x="3664" y="403"/>
                      <a:pt x="3664" y="423"/>
                    </a:cubicBezTo>
                    <a:lnTo>
                      <a:pt x="3643" y="444"/>
                    </a:lnTo>
                    <a:lnTo>
                      <a:pt x="3643" y="463"/>
                    </a:lnTo>
                    <a:cubicBezTo>
                      <a:pt x="3519" y="634"/>
                      <a:pt x="3313" y="732"/>
                      <a:pt x="3086" y="732"/>
                    </a:cubicBezTo>
                    <a:cubicBezTo>
                      <a:pt x="3018" y="732"/>
                      <a:pt x="2948" y="723"/>
                      <a:pt x="2878" y="705"/>
                    </a:cubicBezTo>
                    <a:cubicBezTo>
                      <a:pt x="2818" y="685"/>
                      <a:pt x="2778" y="664"/>
                      <a:pt x="2738" y="645"/>
                    </a:cubicBezTo>
                    <a:cubicBezTo>
                      <a:pt x="2636" y="564"/>
                      <a:pt x="2596" y="463"/>
                      <a:pt x="2577" y="363"/>
                    </a:cubicBezTo>
                    <a:lnTo>
                      <a:pt x="2577" y="242"/>
                    </a:lnTo>
                    <a:cubicBezTo>
                      <a:pt x="2556" y="221"/>
                      <a:pt x="2556" y="202"/>
                      <a:pt x="2536" y="202"/>
                    </a:cubicBezTo>
                    <a:cubicBezTo>
                      <a:pt x="2530" y="196"/>
                      <a:pt x="2524" y="193"/>
                      <a:pt x="2519" y="193"/>
                    </a:cubicBezTo>
                    <a:cubicBezTo>
                      <a:pt x="2506" y="193"/>
                      <a:pt x="2496" y="208"/>
                      <a:pt x="2496" y="221"/>
                    </a:cubicBezTo>
                    <a:cubicBezTo>
                      <a:pt x="2354" y="423"/>
                      <a:pt x="2113" y="544"/>
                      <a:pt x="1831" y="564"/>
                    </a:cubicBezTo>
                    <a:cubicBezTo>
                      <a:pt x="1751" y="564"/>
                      <a:pt x="1670" y="564"/>
                      <a:pt x="1630" y="544"/>
                    </a:cubicBezTo>
                    <a:lnTo>
                      <a:pt x="1611" y="544"/>
                    </a:lnTo>
                    <a:cubicBezTo>
                      <a:pt x="1409" y="484"/>
                      <a:pt x="1248" y="262"/>
                      <a:pt x="1268" y="41"/>
                    </a:cubicBezTo>
                    <a:cubicBezTo>
                      <a:pt x="1268" y="20"/>
                      <a:pt x="1268" y="1"/>
                      <a:pt x="1248" y="1"/>
                    </a:cubicBezTo>
                    <a:close/>
                  </a:path>
                </a:pathLst>
              </a:custGeom>
              <a:solidFill>
                <a:srgbClr val="F2DD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9" name="Google Shape;3277;p41">
                <a:extLst>
                  <a:ext uri="{FF2B5EF4-FFF2-40B4-BE49-F238E27FC236}">
                    <a16:creationId xmlns:a16="http://schemas.microsoft.com/office/drawing/2014/main" id="{637BADE7-AECD-B9D8-E181-3FF5F831D624}"/>
                  </a:ext>
                </a:extLst>
              </p:cNvPr>
              <p:cNvSpPr/>
              <p:nvPr/>
            </p:nvSpPr>
            <p:spPr>
              <a:xfrm>
                <a:off x="2498934" y="2538193"/>
                <a:ext cx="141052" cy="21859"/>
              </a:xfrm>
              <a:custGeom>
                <a:avLst/>
                <a:gdLst/>
                <a:ahLst/>
                <a:cxnLst/>
                <a:rect l="l" t="t" r="r" b="b"/>
                <a:pathLst>
                  <a:path w="4349" h="674" extrusionOk="0">
                    <a:moveTo>
                      <a:pt x="785" y="0"/>
                    </a:moveTo>
                    <a:cubicBezTo>
                      <a:pt x="766" y="0"/>
                      <a:pt x="745" y="0"/>
                      <a:pt x="745" y="20"/>
                    </a:cubicBezTo>
                    <a:cubicBezTo>
                      <a:pt x="645" y="202"/>
                      <a:pt x="503" y="382"/>
                      <a:pt x="302" y="382"/>
                    </a:cubicBezTo>
                    <a:cubicBezTo>
                      <a:pt x="243" y="382"/>
                      <a:pt x="162" y="363"/>
                      <a:pt x="101" y="342"/>
                    </a:cubicBezTo>
                    <a:cubicBezTo>
                      <a:pt x="61" y="322"/>
                      <a:pt x="20" y="301"/>
                      <a:pt x="1" y="282"/>
                    </a:cubicBezTo>
                    <a:lnTo>
                      <a:pt x="1" y="382"/>
                    </a:lnTo>
                    <a:cubicBezTo>
                      <a:pt x="20" y="403"/>
                      <a:pt x="41" y="403"/>
                      <a:pt x="61" y="403"/>
                    </a:cubicBezTo>
                    <a:lnTo>
                      <a:pt x="181" y="462"/>
                    </a:lnTo>
                    <a:cubicBezTo>
                      <a:pt x="208" y="462"/>
                      <a:pt x="235" y="472"/>
                      <a:pt x="262" y="472"/>
                    </a:cubicBezTo>
                    <a:cubicBezTo>
                      <a:pt x="275" y="472"/>
                      <a:pt x="289" y="469"/>
                      <a:pt x="302" y="462"/>
                    </a:cubicBezTo>
                    <a:cubicBezTo>
                      <a:pt x="484" y="462"/>
                      <a:pt x="605" y="363"/>
                      <a:pt x="705" y="221"/>
                    </a:cubicBezTo>
                    <a:lnTo>
                      <a:pt x="745" y="181"/>
                    </a:lnTo>
                    <a:cubicBezTo>
                      <a:pt x="745" y="202"/>
                      <a:pt x="766" y="242"/>
                      <a:pt x="785" y="282"/>
                    </a:cubicBezTo>
                    <a:cubicBezTo>
                      <a:pt x="825" y="403"/>
                      <a:pt x="927" y="503"/>
                      <a:pt x="1067" y="583"/>
                    </a:cubicBezTo>
                    <a:cubicBezTo>
                      <a:pt x="1161" y="642"/>
                      <a:pt x="1281" y="673"/>
                      <a:pt x="1410" y="673"/>
                    </a:cubicBezTo>
                    <a:cubicBezTo>
                      <a:pt x="1502" y="673"/>
                      <a:pt x="1599" y="657"/>
                      <a:pt x="1692" y="623"/>
                    </a:cubicBezTo>
                    <a:cubicBezTo>
                      <a:pt x="1853" y="564"/>
                      <a:pt x="1993" y="483"/>
                      <a:pt x="2114" y="342"/>
                    </a:cubicBezTo>
                    <a:cubicBezTo>
                      <a:pt x="2114" y="322"/>
                      <a:pt x="2135" y="322"/>
                      <a:pt x="2135" y="301"/>
                    </a:cubicBezTo>
                    <a:cubicBezTo>
                      <a:pt x="2154" y="322"/>
                      <a:pt x="2175" y="363"/>
                      <a:pt x="2194" y="382"/>
                    </a:cubicBezTo>
                    <a:cubicBezTo>
                      <a:pt x="2287" y="549"/>
                      <a:pt x="2481" y="647"/>
                      <a:pt x="2699" y="647"/>
                    </a:cubicBezTo>
                    <a:cubicBezTo>
                      <a:pt x="2718" y="647"/>
                      <a:pt x="2738" y="646"/>
                      <a:pt x="2758" y="644"/>
                    </a:cubicBezTo>
                    <a:cubicBezTo>
                      <a:pt x="2999" y="644"/>
                      <a:pt x="3222" y="503"/>
                      <a:pt x="3383" y="301"/>
                    </a:cubicBezTo>
                    <a:cubicBezTo>
                      <a:pt x="3383" y="282"/>
                      <a:pt x="3402" y="282"/>
                      <a:pt x="3402" y="261"/>
                    </a:cubicBezTo>
                    <a:lnTo>
                      <a:pt x="3463" y="322"/>
                    </a:lnTo>
                    <a:cubicBezTo>
                      <a:pt x="3563" y="422"/>
                      <a:pt x="3705" y="443"/>
                      <a:pt x="3845" y="443"/>
                    </a:cubicBezTo>
                    <a:cubicBezTo>
                      <a:pt x="3888" y="448"/>
                      <a:pt x="3930" y="451"/>
                      <a:pt x="3973" y="451"/>
                    </a:cubicBezTo>
                    <a:cubicBezTo>
                      <a:pt x="4090" y="451"/>
                      <a:pt x="4205" y="432"/>
                      <a:pt x="4308" y="403"/>
                    </a:cubicBezTo>
                    <a:cubicBezTo>
                      <a:pt x="4328" y="382"/>
                      <a:pt x="4349" y="342"/>
                      <a:pt x="4349" y="301"/>
                    </a:cubicBezTo>
                    <a:lnTo>
                      <a:pt x="4349" y="301"/>
                    </a:lnTo>
                    <a:cubicBezTo>
                      <a:pt x="4228" y="347"/>
                      <a:pt x="4095" y="370"/>
                      <a:pt x="3967" y="370"/>
                    </a:cubicBezTo>
                    <a:cubicBezTo>
                      <a:pt x="3926" y="370"/>
                      <a:pt x="3885" y="367"/>
                      <a:pt x="3845" y="363"/>
                    </a:cubicBezTo>
                    <a:cubicBezTo>
                      <a:pt x="3664" y="342"/>
                      <a:pt x="3544" y="322"/>
                      <a:pt x="3463" y="202"/>
                    </a:cubicBezTo>
                    <a:cubicBezTo>
                      <a:pt x="3463" y="202"/>
                      <a:pt x="3442" y="181"/>
                      <a:pt x="3442" y="161"/>
                    </a:cubicBezTo>
                    <a:cubicBezTo>
                      <a:pt x="3442" y="140"/>
                      <a:pt x="3423" y="140"/>
                      <a:pt x="3402" y="140"/>
                    </a:cubicBezTo>
                    <a:lnTo>
                      <a:pt x="3383" y="140"/>
                    </a:lnTo>
                    <a:lnTo>
                      <a:pt x="3362" y="161"/>
                    </a:lnTo>
                    <a:cubicBezTo>
                      <a:pt x="3222" y="403"/>
                      <a:pt x="2999" y="564"/>
                      <a:pt x="2758" y="564"/>
                    </a:cubicBezTo>
                    <a:cubicBezTo>
                      <a:pt x="2740" y="565"/>
                      <a:pt x="2722" y="566"/>
                      <a:pt x="2704" y="566"/>
                    </a:cubicBezTo>
                    <a:cubicBezTo>
                      <a:pt x="2496" y="566"/>
                      <a:pt x="2270" y="464"/>
                      <a:pt x="2215" y="242"/>
                    </a:cubicBezTo>
                    <a:cubicBezTo>
                      <a:pt x="2194" y="221"/>
                      <a:pt x="2194" y="221"/>
                      <a:pt x="2194" y="202"/>
                    </a:cubicBezTo>
                    <a:cubicBezTo>
                      <a:pt x="2194" y="181"/>
                      <a:pt x="2175" y="181"/>
                      <a:pt x="2175" y="181"/>
                    </a:cubicBezTo>
                    <a:cubicBezTo>
                      <a:pt x="2168" y="174"/>
                      <a:pt x="2161" y="172"/>
                      <a:pt x="2155" y="172"/>
                    </a:cubicBezTo>
                    <a:cubicBezTo>
                      <a:pt x="2143" y="172"/>
                      <a:pt x="2135" y="181"/>
                      <a:pt x="2135" y="181"/>
                    </a:cubicBezTo>
                    <a:cubicBezTo>
                      <a:pt x="1993" y="363"/>
                      <a:pt x="1832" y="483"/>
                      <a:pt x="1671" y="543"/>
                    </a:cubicBezTo>
                    <a:cubicBezTo>
                      <a:pt x="1583" y="570"/>
                      <a:pt x="1495" y="585"/>
                      <a:pt x="1410" y="585"/>
                    </a:cubicBezTo>
                    <a:cubicBezTo>
                      <a:pt x="1301" y="585"/>
                      <a:pt x="1198" y="560"/>
                      <a:pt x="1107" y="503"/>
                    </a:cubicBezTo>
                    <a:cubicBezTo>
                      <a:pt x="927" y="403"/>
                      <a:pt x="806" y="221"/>
                      <a:pt x="825" y="60"/>
                    </a:cubicBezTo>
                    <a:lnTo>
                      <a:pt x="825" y="41"/>
                    </a:lnTo>
                    <a:cubicBezTo>
                      <a:pt x="825" y="20"/>
                      <a:pt x="806" y="0"/>
                      <a:pt x="785" y="0"/>
                    </a:cubicBezTo>
                    <a:close/>
                  </a:path>
                </a:pathLst>
              </a:custGeom>
              <a:solidFill>
                <a:srgbClr val="F2DDD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7" name="Google Shape;3278;p41">
              <a:extLst>
                <a:ext uri="{FF2B5EF4-FFF2-40B4-BE49-F238E27FC236}">
                  <a16:creationId xmlns:a16="http://schemas.microsoft.com/office/drawing/2014/main" id="{45A4402E-9C10-B8EB-8254-508F9349CF6A}"/>
                </a:ext>
              </a:extLst>
            </p:cNvPr>
            <p:cNvGrpSpPr/>
            <p:nvPr/>
          </p:nvGrpSpPr>
          <p:grpSpPr>
            <a:xfrm rot="314379">
              <a:off x="2133284" y="2356921"/>
              <a:ext cx="419941" cy="203790"/>
              <a:chOff x="2656949" y="2154271"/>
              <a:chExt cx="457634" cy="222057"/>
            </a:xfrm>
          </p:grpSpPr>
          <p:sp>
            <p:nvSpPr>
              <p:cNvPr id="1008" name="Google Shape;3279;p41">
                <a:extLst>
                  <a:ext uri="{FF2B5EF4-FFF2-40B4-BE49-F238E27FC236}">
                    <a16:creationId xmlns:a16="http://schemas.microsoft.com/office/drawing/2014/main" id="{51EF8346-FEC9-8449-D89C-0BA1624030E4}"/>
                  </a:ext>
                </a:extLst>
              </p:cNvPr>
              <p:cNvSpPr/>
              <p:nvPr/>
            </p:nvSpPr>
            <p:spPr>
              <a:xfrm>
                <a:off x="2967012" y="2159038"/>
                <a:ext cx="78359" cy="173508"/>
              </a:xfrm>
              <a:custGeom>
                <a:avLst/>
                <a:gdLst/>
                <a:ahLst/>
                <a:cxnLst/>
                <a:rect l="l" t="t" r="r" b="b"/>
                <a:pathLst>
                  <a:path w="2416" h="5350" extrusionOk="0">
                    <a:moveTo>
                      <a:pt x="395" y="1"/>
                    </a:moveTo>
                    <a:cubicBezTo>
                      <a:pt x="275" y="1"/>
                      <a:pt x="158" y="65"/>
                      <a:pt x="102" y="178"/>
                    </a:cubicBezTo>
                    <a:cubicBezTo>
                      <a:pt x="0" y="339"/>
                      <a:pt x="81" y="540"/>
                      <a:pt x="242" y="640"/>
                    </a:cubicBezTo>
                    <a:cubicBezTo>
                      <a:pt x="625" y="841"/>
                      <a:pt x="1128" y="1284"/>
                      <a:pt x="1329" y="1687"/>
                    </a:cubicBezTo>
                    <a:cubicBezTo>
                      <a:pt x="1731" y="2593"/>
                      <a:pt x="1731" y="3740"/>
                      <a:pt x="1289" y="4907"/>
                    </a:cubicBezTo>
                    <a:cubicBezTo>
                      <a:pt x="1229" y="5068"/>
                      <a:pt x="1310" y="5269"/>
                      <a:pt x="1490" y="5331"/>
                    </a:cubicBezTo>
                    <a:cubicBezTo>
                      <a:pt x="1530" y="5350"/>
                      <a:pt x="1570" y="5350"/>
                      <a:pt x="1611" y="5350"/>
                    </a:cubicBezTo>
                    <a:cubicBezTo>
                      <a:pt x="1731" y="5350"/>
                      <a:pt x="1852" y="5269"/>
                      <a:pt x="1913" y="5129"/>
                    </a:cubicBezTo>
                    <a:cubicBezTo>
                      <a:pt x="2416" y="3801"/>
                      <a:pt x="2416" y="2492"/>
                      <a:pt x="1933" y="1426"/>
                    </a:cubicBezTo>
                    <a:cubicBezTo>
                      <a:pt x="1651" y="822"/>
                      <a:pt x="1028" y="298"/>
                      <a:pt x="545" y="36"/>
                    </a:cubicBezTo>
                    <a:cubicBezTo>
                      <a:pt x="497" y="12"/>
                      <a:pt x="445" y="1"/>
                      <a:pt x="39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3280;p41">
                <a:extLst>
                  <a:ext uri="{FF2B5EF4-FFF2-40B4-BE49-F238E27FC236}">
                    <a16:creationId xmlns:a16="http://schemas.microsoft.com/office/drawing/2014/main" id="{2B544C3D-F71A-9AE4-A9F9-A48A104501E5}"/>
                  </a:ext>
                </a:extLst>
              </p:cNvPr>
              <p:cNvSpPr/>
              <p:nvPr/>
            </p:nvSpPr>
            <p:spPr>
              <a:xfrm>
                <a:off x="2975509" y="2156865"/>
                <a:ext cx="108425" cy="154179"/>
              </a:xfrm>
              <a:custGeom>
                <a:avLst/>
                <a:gdLst/>
                <a:ahLst/>
                <a:cxnLst/>
                <a:rect l="l" t="t" r="r" b="b"/>
                <a:pathLst>
                  <a:path w="3343" h="4754" extrusionOk="0">
                    <a:moveTo>
                      <a:pt x="357" y="0"/>
                    </a:moveTo>
                    <a:cubicBezTo>
                      <a:pt x="194" y="0"/>
                      <a:pt x="57" y="99"/>
                      <a:pt x="20" y="264"/>
                    </a:cubicBezTo>
                    <a:cubicBezTo>
                      <a:pt x="1" y="446"/>
                      <a:pt x="122" y="626"/>
                      <a:pt x="302" y="647"/>
                    </a:cubicBezTo>
                    <a:cubicBezTo>
                      <a:pt x="725" y="728"/>
                      <a:pt x="1349" y="1010"/>
                      <a:pt x="1651" y="1332"/>
                    </a:cubicBezTo>
                    <a:cubicBezTo>
                      <a:pt x="2336" y="2076"/>
                      <a:pt x="2658" y="3163"/>
                      <a:pt x="2597" y="4411"/>
                    </a:cubicBezTo>
                    <a:cubicBezTo>
                      <a:pt x="2597" y="4592"/>
                      <a:pt x="2738" y="4754"/>
                      <a:pt x="2919" y="4754"/>
                    </a:cubicBezTo>
                    <a:lnTo>
                      <a:pt x="2940" y="4754"/>
                    </a:lnTo>
                    <a:cubicBezTo>
                      <a:pt x="3101" y="4754"/>
                      <a:pt x="3262" y="4612"/>
                      <a:pt x="3262" y="4451"/>
                    </a:cubicBezTo>
                    <a:cubicBezTo>
                      <a:pt x="3342" y="3022"/>
                      <a:pt x="2940" y="1754"/>
                      <a:pt x="2154" y="889"/>
                    </a:cubicBezTo>
                    <a:cubicBezTo>
                      <a:pt x="1711" y="406"/>
                      <a:pt x="946" y="103"/>
                      <a:pt x="403" y="3"/>
                    </a:cubicBezTo>
                    <a:cubicBezTo>
                      <a:pt x="388" y="1"/>
                      <a:pt x="372" y="0"/>
                      <a:pt x="3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3281;p41">
                <a:extLst>
                  <a:ext uri="{FF2B5EF4-FFF2-40B4-BE49-F238E27FC236}">
                    <a16:creationId xmlns:a16="http://schemas.microsoft.com/office/drawing/2014/main" id="{62DBDF2C-9A86-B44B-AFF1-866FE1622BF3}"/>
                  </a:ext>
                </a:extLst>
              </p:cNvPr>
              <p:cNvSpPr/>
              <p:nvPr/>
            </p:nvSpPr>
            <p:spPr>
              <a:xfrm>
                <a:off x="2992504" y="2154271"/>
                <a:ext cx="122079" cy="142406"/>
              </a:xfrm>
              <a:custGeom>
                <a:avLst/>
                <a:gdLst/>
                <a:ahLst/>
                <a:cxnLst/>
                <a:rect l="l" t="t" r="r" b="b"/>
                <a:pathLst>
                  <a:path w="3764" h="4391" extrusionOk="0">
                    <a:moveTo>
                      <a:pt x="330" y="1"/>
                    </a:moveTo>
                    <a:cubicBezTo>
                      <a:pt x="162" y="1"/>
                      <a:pt x="20" y="154"/>
                      <a:pt x="20" y="325"/>
                    </a:cubicBezTo>
                    <a:cubicBezTo>
                      <a:pt x="0" y="505"/>
                      <a:pt x="140" y="647"/>
                      <a:pt x="342" y="666"/>
                    </a:cubicBezTo>
                    <a:cubicBezTo>
                      <a:pt x="765" y="687"/>
                      <a:pt x="1429" y="867"/>
                      <a:pt x="1771" y="1170"/>
                    </a:cubicBezTo>
                    <a:cubicBezTo>
                      <a:pt x="2536" y="1814"/>
                      <a:pt x="2999" y="2840"/>
                      <a:pt x="3100" y="4088"/>
                    </a:cubicBezTo>
                    <a:cubicBezTo>
                      <a:pt x="3119" y="4270"/>
                      <a:pt x="3261" y="4391"/>
                      <a:pt x="3422" y="4391"/>
                    </a:cubicBezTo>
                    <a:lnTo>
                      <a:pt x="3462" y="4391"/>
                    </a:lnTo>
                    <a:cubicBezTo>
                      <a:pt x="3643" y="4370"/>
                      <a:pt x="3763" y="4230"/>
                      <a:pt x="3763" y="4028"/>
                    </a:cubicBezTo>
                    <a:cubicBezTo>
                      <a:pt x="3643" y="2619"/>
                      <a:pt x="3100" y="1431"/>
                      <a:pt x="2193" y="666"/>
                    </a:cubicBezTo>
                    <a:cubicBezTo>
                      <a:pt x="1710" y="244"/>
                      <a:pt x="905" y="22"/>
                      <a:pt x="362" y="3"/>
                    </a:cubicBezTo>
                    <a:cubicBezTo>
                      <a:pt x="352" y="1"/>
                      <a:pt x="341" y="1"/>
                      <a:pt x="3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3282;p41">
                <a:extLst>
                  <a:ext uri="{FF2B5EF4-FFF2-40B4-BE49-F238E27FC236}">
                    <a16:creationId xmlns:a16="http://schemas.microsoft.com/office/drawing/2014/main" id="{E8874FCD-B552-A09F-9E27-184DF43F6BC1}"/>
                  </a:ext>
                </a:extLst>
              </p:cNvPr>
              <p:cNvSpPr/>
              <p:nvPr/>
            </p:nvSpPr>
            <p:spPr>
              <a:xfrm>
                <a:off x="2656949" y="2202820"/>
                <a:ext cx="77678" cy="173508"/>
              </a:xfrm>
              <a:custGeom>
                <a:avLst/>
                <a:gdLst/>
                <a:ahLst/>
                <a:cxnLst/>
                <a:rect l="l" t="t" r="r" b="b"/>
                <a:pathLst>
                  <a:path w="2395" h="5350" extrusionOk="0">
                    <a:moveTo>
                      <a:pt x="376" y="0"/>
                    </a:moveTo>
                    <a:cubicBezTo>
                      <a:pt x="255" y="0"/>
                      <a:pt x="138" y="68"/>
                      <a:pt x="81" y="196"/>
                    </a:cubicBezTo>
                    <a:cubicBezTo>
                      <a:pt x="0" y="357"/>
                      <a:pt x="60" y="538"/>
                      <a:pt x="221" y="639"/>
                    </a:cubicBezTo>
                    <a:cubicBezTo>
                      <a:pt x="604" y="841"/>
                      <a:pt x="1127" y="1283"/>
                      <a:pt x="1308" y="1686"/>
                    </a:cubicBezTo>
                    <a:cubicBezTo>
                      <a:pt x="1710" y="2612"/>
                      <a:pt x="1710" y="3739"/>
                      <a:pt x="1267" y="4907"/>
                    </a:cubicBezTo>
                    <a:cubicBezTo>
                      <a:pt x="1208" y="5087"/>
                      <a:pt x="1288" y="5269"/>
                      <a:pt x="1469" y="5328"/>
                    </a:cubicBezTo>
                    <a:cubicBezTo>
                      <a:pt x="1509" y="5349"/>
                      <a:pt x="1549" y="5349"/>
                      <a:pt x="1589" y="5349"/>
                    </a:cubicBezTo>
                    <a:cubicBezTo>
                      <a:pt x="1710" y="5349"/>
                      <a:pt x="1852" y="5269"/>
                      <a:pt x="1892" y="5148"/>
                    </a:cubicBezTo>
                    <a:cubicBezTo>
                      <a:pt x="2395" y="3820"/>
                      <a:pt x="2395" y="2491"/>
                      <a:pt x="1911" y="1423"/>
                    </a:cubicBezTo>
                    <a:cubicBezTo>
                      <a:pt x="1630" y="820"/>
                      <a:pt x="1007" y="296"/>
                      <a:pt x="523" y="35"/>
                    </a:cubicBezTo>
                    <a:cubicBezTo>
                      <a:pt x="476" y="12"/>
                      <a:pt x="426" y="0"/>
                      <a:pt x="3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3283;p41">
                <a:extLst>
                  <a:ext uri="{FF2B5EF4-FFF2-40B4-BE49-F238E27FC236}">
                    <a16:creationId xmlns:a16="http://schemas.microsoft.com/office/drawing/2014/main" id="{C6668A53-CCE1-5997-85ED-E0874E6F74EC}"/>
                  </a:ext>
                </a:extLst>
              </p:cNvPr>
              <p:cNvSpPr/>
              <p:nvPr/>
            </p:nvSpPr>
            <p:spPr>
              <a:xfrm>
                <a:off x="2664766" y="2200583"/>
                <a:ext cx="108392" cy="154179"/>
              </a:xfrm>
              <a:custGeom>
                <a:avLst/>
                <a:gdLst/>
                <a:ahLst/>
                <a:cxnLst/>
                <a:rect l="l" t="t" r="r" b="b"/>
                <a:pathLst>
                  <a:path w="3342" h="4754" extrusionOk="0">
                    <a:moveTo>
                      <a:pt x="384" y="1"/>
                    </a:moveTo>
                    <a:cubicBezTo>
                      <a:pt x="217" y="1"/>
                      <a:pt x="59" y="117"/>
                      <a:pt x="41" y="285"/>
                    </a:cubicBezTo>
                    <a:cubicBezTo>
                      <a:pt x="1" y="467"/>
                      <a:pt x="121" y="628"/>
                      <a:pt x="302" y="668"/>
                    </a:cubicBezTo>
                    <a:cubicBezTo>
                      <a:pt x="725" y="728"/>
                      <a:pt x="1348" y="1009"/>
                      <a:pt x="1651" y="1331"/>
                    </a:cubicBezTo>
                    <a:cubicBezTo>
                      <a:pt x="2336" y="2077"/>
                      <a:pt x="2658" y="3164"/>
                      <a:pt x="2596" y="4412"/>
                    </a:cubicBezTo>
                    <a:cubicBezTo>
                      <a:pt x="2596" y="4592"/>
                      <a:pt x="2738" y="4753"/>
                      <a:pt x="2918" y="4753"/>
                    </a:cubicBezTo>
                    <a:lnTo>
                      <a:pt x="2939" y="4753"/>
                    </a:lnTo>
                    <a:cubicBezTo>
                      <a:pt x="3100" y="4753"/>
                      <a:pt x="3261" y="4633"/>
                      <a:pt x="3261" y="4452"/>
                    </a:cubicBezTo>
                    <a:cubicBezTo>
                      <a:pt x="3342" y="3022"/>
                      <a:pt x="2939" y="1774"/>
                      <a:pt x="2154" y="889"/>
                    </a:cubicBezTo>
                    <a:cubicBezTo>
                      <a:pt x="1711" y="426"/>
                      <a:pt x="946" y="104"/>
                      <a:pt x="423" y="3"/>
                    </a:cubicBezTo>
                    <a:cubicBezTo>
                      <a:pt x="410" y="2"/>
                      <a:pt x="397" y="1"/>
                      <a:pt x="38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3284;p41">
                <a:extLst>
                  <a:ext uri="{FF2B5EF4-FFF2-40B4-BE49-F238E27FC236}">
                    <a16:creationId xmlns:a16="http://schemas.microsoft.com/office/drawing/2014/main" id="{7B2A025C-25A1-A798-BB17-2449F8754D0A}"/>
                  </a:ext>
                </a:extLst>
              </p:cNvPr>
              <p:cNvSpPr/>
              <p:nvPr/>
            </p:nvSpPr>
            <p:spPr>
              <a:xfrm>
                <a:off x="2682377" y="2198053"/>
                <a:ext cx="122144" cy="142341"/>
              </a:xfrm>
              <a:custGeom>
                <a:avLst/>
                <a:gdLst/>
                <a:ahLst/>
                <a:cxnLst/>
                <a:rect l="l" t="t" r="r" b="b"/>
                <a:pathLst>
                  <a:path w="3766" h="4389" extrusionOk="0">
                    <a:moveTo>
                      <a:pt x="343" y="0"/>
                    </a:moveTo>
                    <a:cubicBezTo>
                      <a:pt x="161" y="0"/>
                      <a:pt x="0" y="142"/>
                      <a:pt x="0" y="323"/>
                    </a:cubicBezTo>
                    <a:cubicBezTo>
                      <a:pt x="0" y="504"/>
                      <a:pt x="142" y="666"/>
                      <a:pt x="322" y="666"/>
                    </a:cubicBezTo>
                    <a:cubicBezTo>
                      <a:pt x="746" y="685"/>
                      <a:pt x="1409" y="867"/>
                      <a:pt x="1752" y="1168"/>
                    </a:cubicBezTo>
                    <a:cubicBezTo>
                      <a:pt x="2517" y="1812"/>
                      <a:pt x="2979" y="2859"/>
                      <a:pt x="3081" y="4087"/>
                    </a:cubicBezTo>
                    <a:cubicBezTo>
                      <a:pt x="3100" y="4268"/>
                      <a:pt x="3242" y="4388"/>
                      <a:pt x="3403" y="4388"/>
                    </a:cubicBezTo>
                    <a:lnTo>
                      <a:pt x="3443" y="4388"/>
                    </a:lnTo>
                    <a:cubicBezTo>
                      <a:pt x="3623" y="4388"/>
                      <a:pt x="3765" y="4227"/>
                      <a:pt x="3744" y="4047"/>
                    </a:cubicBezTo>
                    <a:cubicBezTo>
                      <a:pt x="3623" y="2617"/>
                      <a:pt x="3081" y="1430"/>
                      <a:pt x="2174" y="666"/>
                    </a:cubicBezTo>
                    <a:cubicBezTo>
                      <a:pt x="1691" y="242"/>
                      <a:pt x="886" y="21"/>
                      <a:pt x="3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58" name="Oval 1057">
            <a:extLst>
              <a:ext uri="{FF2B5EF4-FFF2-40B4-BE49-F238E27FC236}">
                <a16:creationId xmlns:a16="http://schemas.microsoft.com/office/drawing/2014/main" id="{FA764493-1D07-53B4-6277-FA82871F9856}"/>
              </a:ext>
            </a:extLst>
          </p:cNvPr>
          <p:cNvSpPr/>
          <p:nvPr/>
        </p:nvSpPr>
        <p:spPr>
          <a:xfrm>
            <a:off x="3107023" y="1302517"/>
            <a:ext cx="382806" cy="3736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59" name="Oval 1058">
            <a:extLst>
              <a:ext uri="{FF2B5EF4-FFF2-40B4-BE49-F238E27FC236}">
                <a16:creationId xmlns:a16="http://schemas.microsoft.com/office/drawing/2014/main" id="{2B602CA4-B2F9-4E99-89C2-19B4DD3C535D}"/>
              </a:ext>
            </a:extLst>
          </p:cNvPr>
          <p:cNvSpPr/>
          <p:nvPr/>
        </p:nvSpPr>
        <p:spPr>
          <a:xfrm>
            <a:off x="1337218" y="1833354"/>
            <a:ext cx="382806" cy="3736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60" name="Oval 1059">
            <a:extLst>
              <a:ext uri="{FF2B5EF4-FFF2-40B4-BE49-F238E27FC236}">
                <a16:creationId xmlns:a16="http://schemas.microsoft.com/office/drawing/2014/main" id="{9DD4312D-CB9B-0FC9-D0FF-97C7D7573B76}"/>
              </a:ext>
            </a:extLst>
          </p:cNvPr>
          <p:cNvSpPr/>
          <p:nvPr/>
        </p:nvSpPr>
        <p:spPr>
          <a:xfrm>
            <a:off x="6656469" y="2374128"/>
            <a:ext cx="382806" cy="3736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61" name="Oval 1060">
            <a:extLst>
              <a:ext uri="{FF2B5EF4-FFF2-40B4-BE49-F238E27FC236}">
                <a16:creationId xmlns:a16="http://schemas.microsoft.com/office/drawing/2014/main" id="{981CDA5B-5F1F-9A53-BF34-378E6DA14BFE}"/>
              </a:ext>
            </a:extLst>
          </p:cNvPr>
          <p:cNvSpPr/>
          <p:nvPr/>
        </p:nvSpPr>
        <p:spPr>
          <a:xfrm>
            <a:off x="4896495" y="2895237"/>
            <a:ext cx="382806" cy="3736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62" name="Oval 1061">
            <a:extLst>
              <a:ext uri="{FF2B5EF4-FFF2-40B4-BE49-F238E27FC236}">
                <a16:creationId xmlns:a16="http://schemas.microsoft.com/office/drawing/2014/main" id="{2842404D-5FD7-874F-CBA6-202BFC3AC669}"/>
              </a:ext>
            </a:extLst>
          </p:cNvPr>
          <p:cNvSpPr/>
          <p:nvPr/>
        </p:nvSpPr>
        <p:spPr>
          <a:xfrm>
            <a:off x="3107023" y="3436011"/>
            <a:ext cx="382806" cy="37362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65" name="TextBox 1064">
            <a:extLst>
              <a:ext uri="{FF2B5EF4-FFF2-40B4-BE49-F238E27FC236}">
                <a16:creationId xmlns:a16="http://schemas.microsoft.com/office/drawing/2014/main" id="{10DFC874-D45A-EF46-F348-B2BC38A6F339}"/>
              </a:ext>
            </a:extLst>
          </p:cNvPr>
          <p:cNvSpPr txBox="1"/>
          <p:nvPr/>
        </p:nvSpPr>
        <p:spPr>
          <a:xfrm>
            <a:off x="1644061" y="1563505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effectLst/>
                <a:latin typeface="LucidaSansUnicode"/>
              </a:rPr>
              <a:t>/əʊ/</a:t>
            </a:r>
            <a:endParaRPr lang="en-US">
              <a:effectLst/>
            </a:endParaRPr>
          </a:p>
        </p:txBody>
      </p:sp>
      <p:sp>
        <p:nvSpPr>
          <p:cNvPr id="1066" name="TextBox 1065">
            <a:extLst>
              <a:ext uri="{FF2B5EF4-FFF2-40B4-BE49-F238E27FC236}">
                <a16:creationId xmlns:a16="http://schemas.microsoft.com/office/drawing/2014/main" id="{C90797D7-964D-C383-A10D-F275B8E1D774}"/>
              </a:ext>
            </a:extLst>
          </p:cNvPr>
          <p:cNvSpPr txBox="1"/>
          <p:nvPr/>
        </p:nvSpPr>
        <p:spPr>
          <a:xfrm>
            <a:off x="5245510" y="1563329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effectLst/>
                <a:latin typeface="LucidaSansUnicode"/>
              </a:rPr>
              <a:t>/əʊ/</a:t>
            </a:r>
            <a:endParaRPr lang="en-US">
              <a:effectLst/>
            </a:endParaRPr>
          </a:p>
        </p:txBody>
      </p:sp>
      <p:sp>
        <p:nvSpPr>
          <p:cNvPr id="1067" name="TextBox 1066">
            <a:extLst>
              <a:ext uri="{FF2B5EF4-FFF2-40B4-BE49-F238E27FC236}">
                <a16:creationId xmlns:a16="http://schemas.microsoft.com/office/drawing/2014/main" id="{7BE91E3F-DF37-0A8F-2C82-909F3190A8A5}"/>
              </a:ext>
            </a:extLst>
          </p:cNvPr>
          <p:cNvSpPr txBox="1"/>
          <p:nvPr/>
        </p:nvSpPr>
        <p:spPr>
          <a:xfrm>
            <a:off x="7052995" y="1572480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effectLst/>
                <a:latin typeface="LucidaSansUnicode"/>
              </a:rPr>
              <a:t>/əʊ/</a:t>
            </a:r>
            <a:endParaRPr lang="en-US">
              <a:effectLst/>
            </a:endParaRPr>
          </a:p>
        </p:txBody>
      </p:sp>
      <p:sp>
        <p:nvSpPr>
          <p:cNvPr id="1068" name="TextBox 1067">
            <a:extLst>
              <a:ext uri="{FF2B5EF4-FFF2-40B4-BE49-F238E27FC236}">
                <a16:creationId xmlns:a16="http://schemas.microsoft.com/office/drawing/2014/main" id="{23A497E4-EA0B-69CE-F2A3-7465B501B56A}"/>
              </a:ext>
            </a:extLst>
          </p:cNvPr>
          <p:cNvSpPr txBox="1"/>
          <p:nvPr/>
        </p:nvSpPr>
        <p:spPr>
          <a:xfrm>
            <a:off x="3405857" y="1553497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effectLst/>
                <a:latin typeface="LucidaSansUnicode"/>
              </a:rPr>
              <a:t>/</a:t>
            </a:r>
            <a:r>
              <a:rPr lang="en-US" sz="1800" dirty="0" err="1">
                <a:solidFill>
                  <a:schemeClr val="tx2"/>
                </a:solidFill>
                <a:effectLst/>
                <a:latin typeface="LucidaSansUnicode"/>
              </a:rPr>
              <a:t>aʊ</a:t>
            </a:r>
            <a:r>
              <a:rPr lang="en-VN" sz="1800" dirty="0">
                <a:solidFill>
                  <a:schemeClr val="tx2"/>
                </a:solidFill>
                <a:effectLst/>
                <a:latin typeface="LucidaSansUnicode"/>
              </a:rPr>
              <a:t>/</a:t>
            </a:r>
            <a:endParaRPr lang="en-US" dirty="0">
              <a:solidFill>
                <a:schemeClr val="tx2"/>
              </a:solidFill>
              <a:effectLst/>
            </a:endParaRPr>
          </a:p>
        </p:txBody>
      </p:sp>
      <p:sp>
        <p:nvSpPr>
          <p:cNvPr id="1069" name="TextBox 1068">
            <a:extLst>
              <a:ext uri="{FF2B5EF4-FFF2-40B4-BE49-F238E27FC236}">
                <a16:creationId xmlns:a16="http://schemas.microsoft.com/office/drawing/2014/main" id="{4E85E4D1-2F47-7AA7-8893-08DC122ECF98}"/>
              </a:ext>
            </a:extLst>
          </p:cNvPr>
          <p:cNvSpPr txBox="1"/>
          <p:nvPr/>
        </p:nvSpPr>
        <p:spPr>
          <a:xfrm>
            <a:off x="1646465" y="2086210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effectLst/>
                <a:latin typeface="LucidaSansUnicode"/>
              </a:rPr>
              <a:t>/</a:t>
            </a:r>
            <a:r>
              <a:rPr lang="en-US" sz="1800" dirty="0" err="1">
                <a:solidFill>
                  <a:schemeClr val="tx2"/>
                </a:solidFill>
                <a:effectLst/>
                <a:latin typeface="LucidaSansUnicode"/>
              </a:rPr>
              <a:t>aʊ</a:t>
            </a:r>
            <a:r>
              <a:rPr lang="en-VN" sz="1800" dirty="0">
                <a:solidFill>
                  <a:schemeClr val="tx2"/>
                </a:solidFill>
                <a:effectLst/>
                <a:latin typeface="LucidaSansUnicode"/>
              </a:rPr>
              <a:t>/</a:t>
            </a:r>
            <a:endParaRPr lang="en-US" dirty="0">
              <a:solidFill>
                <a:schemeClr val="tx2"/>
              </a:solidFill>
              <a:effectLst/>
            </a:endParaRPr>
          </a:p>
        </p:txBody>
      </p:sp>
      <p:sp>
        <p:nvSpPr>
          <p:cNvPr id="1070" name="TextBox 1069">
            <a:extLst>
              <a:ext uri="{FF2B5EF4-FFF2-40B4-BE49-F238E27FC236}">
                <a16:creationId xmlns:a16="http://schemas.microsoft.com/office/drawing/2014/main" id="{009C691A-A66E-A7CE-2B23-25A68AA62A44}"/>
              </a:ext>
            </a:extLst>
          </p:cNvPr>
          <p:cNvSpPr txBox="1"/>
          <p:nvPr/>
        </p:nvSpPr>
        <p:spPr>
          <a:xfrm>
            <a:off x="3403453" y="208443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effectLst/>
                <a:latin typeface="LucidaSansUnicode"/>
              </a:rPr>
              <a:t>/əʊ/</a:t>
            </a:r>
            <a:endParaRPr lang="en-US">
              <a:effectLst/>
            </a:endParaRPr>
          </a:p>
        </p:txBody>
      </p:sp>
      <p:sp>
        <p:nvSpPr>
          <p:cNvPr id="1071" name="TextBox 1070">
            <a:extLst>
              <a:ext uri="{FF2B5EF4-FFF2-40B4-BE49-F238E27FC236}">
                <a16:creationId xmlns:a16="http://schemas.microsoft.com/office/drawing/2014/main" id="{37F4F7C4-03AB-B5AB-D21F-7BD705D2544C}"/>
              </a:ext>
            </a:extLst>
          </p:cNvPr>
          <p:cNvSpPr txBox="1"/>
          <p:nvPr/>
        </p:nvSpPr>
        <p:spPr>
          <a:xfrm>
            <a:off x="5245510" y="2084439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effectLst/>
                <a:latin typeface="LucidaSansUnicode"/>
              </a:rPr>
              <a:t>/əʊ/</a:t>
            </a:r>
            <a:endParaRPr lang="en-US">
              <a:effectLst/>
            </a:endParaRPr>
          </a:p>
        </p:txBody>
      </p:sp>
      <p:sp>
        <p:nvSpPr>
          <p:cNvPr id="1072" name="TextBox 1071">
            <a:extLst>
              <a:ext uri="{FF2B5EF4-FFF2-40B4-BE49-F238E27FC236}">
                <a16:creationId xmlns:a16="http://schemas.microsoft.com/office/drawing/2014/main" id="{A9965788-BE2B-C84C-3A57-E1EBB85A5D15}"/>
              </a:ext>
            </a:extLst>
          </p:cNvPr>
          <p:cNvSpPr txBox="1"/>
          <p:nvPr/>
        </p:nvSpPr>
        <p:spPr>
          <a:xfrm>
            <a:off x="7052995" y="208409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effectLst/>
                <a:latin typeface="LucidaSansUnicode"/>
              </a:rPr>
              <a:t>/əʊ/</a:t>
            </a:r>
            <a:endParaRPr lang="en-US">
              <a:effectLst/>
            </a:endParaRPr>
          </a:p>
        </p:txBody>
      </p:sp>
      <p:sp>
        <p:nvSpPr>
          <p:cNvPr id="1073" name="TextBox 1072">
            <a:extLst>
              <a:ext uri="{FF2B5EF4-FFF2-40B4-BE49-F238E27FC236}">
                <a16:creationId xmlns:a16="http://schemas.microsoft.com/office/drawing/2014/main" id="{530B8C2B-5B98-5B21-5A57-AB7252F5FECB}"/>
              </a:ext>
            </a:extLst>
          </p:cNvPr>
          <p:cNvSpPr txBox="1"/>
          <p:nvPr/>
        </p:nvSpPr>
        <p:spPr>
          <a:xfrm>
            <a:off x="1646465" y="2607320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effectLst/>
                <a:latin typeface="LucidaSansUnicode"/>
              </a:rPr>
              <a:t>/aʊ</a:t>
            </a:r>
            <a:r>
              <a:rPr lang="en-VN" sz="1800">
                <a:effectLst/>
                <a:latin typeface="LucidaSansUnicode"/>
              </a:rPr>
              <a:t>/</a:t>
            </a:r>
            <a:endParaRPr lang="en-US">
              <a:effectLst/>
            </a:endParaRPr>
          </a:p>
        </p:txBody>
      </p:sp>
      <p:sp>
        <p:nvSpPr>
          <p:cNvPr id="1074" name="TextBox 1073">
            <a:extLst>
              <a:ext uri="{FF2B5EF4-FFF2-40B4-BE49-F238E27FC236}">
                <a16:creationId xmlns:a16="http://schemas.microsoft.com/office/drawing/2014/main" id="{83EA9D06-7118-4CA8-DEDD-2E007DC0F8C2}"/>
              </a:ext>
            </a:extLst>
          </p:cNvPr>
          <p:cNvSpPr txBox="1"/>
          <p:nvPr/>
        </p:nvSpPr>
        <p:spPr>
          <a:xfrm>
            <a:off x="3405857" y="2597311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effectLst/>
                <a:latin typeface="LucidaSansUnicode"/>
              </a:rPr>
              <a:t>/aʊ</a:t>
            </a:r>
            <a:r>
              <a:rPr lang="en-VN" sz="1800">
                <a:effectLst/>
                <a:latin typeface="LucidaSansUnicode"/>
              </a:rPr>
              <a:t>/</a:t>
            </a:r>
            <a:endParaRPr lang="en-US">
              <a:effectLst/>
            </a:endParaRPr>
          </a:p>
        </p:txBody>
      </p:sp>
      <p:sp>
        <p:nvSpPr>
          <p:cNvPr id="1076" name="TextBox 1075">
            <a:extLst>
              <a:ext uri="{FF2B5EF4-FFF2-40B4-BE49-F238E27FC236}">
                <a16:creationId xmlns:a16="http://schemas.microsoft.com/office/drawing/2014/main" id="{D18A88B1-D6A3-B5B5-21BD-A9C4E734BC84}"/>
              </a:ext>
            </a:extLst>
          </p:cNvPr>
          <p:cNvSpPr txBox="1"/>
          <p:nvPr/>
        </p:nvSpPr>
        <p:spPr>
          <a:xfrm>
            <a:off x="5247914" y="2597311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effectLst/>
                <a:latin typeface="LucidaSansUnicode"/>
              </a:rPr>
              <a:t>/aʊ</a:t>
            </a:r>
            <a:r>
              <a:rPr lang="en-VN" sz="1800">
                <a:effectLst/>
                <a:latin typeface="LucidaSansUnicode"/>
              </a:rPr>
              <a:t>/</a:t>
            </a:r>
            <a:endParaRPr lang="en-US">
              <a:effectLst/>
            </a:endParaRPr>
          </a:p>
        </p:txBody>
      </p:sp>
      <p:sp>
        <p:nvSpPr>
          <p:cNvPr id="1078" name="TextBox 1077">
            <a:extLst>
              <a:ext uri="{FF2B5EF4-FFF2-40B4-BE49-F238E27FC236}">
                <a16:creationId xmlns:a16="http://schemas.microsoft.com/office/drawing/2014/main" id="{29DFA340-6DC9-432E-43F4-D5EDC3E477EC}"/>
              </a:ext>
            </a:extLst>
          </p:cNvPr>
          <p:cNvSpPr txBox="1"/>
          <p:nvPr/>
        </p:nvSpPr>
        <p:spPr>
          <a:xfrm>
            <a:off x="7052995" y="2595716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effectLst/>
                <a:latin typeface="LucidaSansUnicode"/>
              </a:rPr>
              <a:t>/</a:t>
            </a:r>
            <a:r>
              <a:rPr lang="en-US" sz="1800" dirty="0" err="1">
                <a:solidFill>
                  <a:schemeClr val="tx2"/>
                </a:solidFill>
                <a:effectLst/>
                <a:latin typeface="LucidaSansUnicode"/>
              </a:rPr>
              <a:t>əʊ</a:t>
            </a:r>
            <a:r>
              <a:rPr lang="en-US" sz="1800" dirty="0">
                <a:solidFill>
                  <a:schemeClr val="tx2"/>
                </a:solidFill>
                <a:effectLst/>
                <a:latin typeface="LucidaSansUnicode"/>
              </a:rPr>
              <a:t>/</a:t>
            </a:r>
            <a:endParaRPr lang="en-US" dirty="0">
              <a:solidFill>
                <a:schemeClr val="tx2"/>
              </a:solidFill>
              <a:effectLst/>
            </a:endParaRPr>
          </a:p>
        </p:txBody>
      </p:sp>
      <p:sp>
        <p:nvSpPr>
          <p:cNvPr id="1079" name="TextBox 1078">
            <a:extLst>
              <a:ext uri="{FF2B5EF4-FFF2-40B4-BE49-F238E27FC236}">
                <a16:creationId xmlns:a16="http://schemas.microsoft.com/office/drawing/2014/main" id="{B17C6065-4A37-979F-12C9-2B84674B33A9}"/>
              </a:ext>
            </a:extLst>
          </p:cNvPr>
          <p:cNvSpPr txBox="1"/>
          <p:nvPr/>
        </p:nvSpPr>
        <p:spPr>
          <a:xfrm>
            <a:off x="1646465" y="3138262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effectLst/>
                <a:latin typeface="LucidaSansUnicode"/>
              </a:rPr>
              <a:t>/aʊ</a:t>
            </a:r>
            <a:r>
              <a:rPr lang="en-VN" sz="1800">
                <a:effectLst/>
                <a:latin typeface="LucidaSansUnicode"/>
              </a:rPr>
              <a:t>/</a:t>
            </a:r>
            <a:endParaRPr lang="en-US">
              <a:effectLst/>
            </a:endParaRPr>
          </a:p>
        </p:txBody>
      </p:sp>
      <p:sp>
        <p:nvSpPr>
          <p:cNvPr id="1080" name="TextBox 1079">
            <a:extLst>
              <a:ext uri="{FF2B5EF4-FFF2-40B4-BE49-F238E27FC236}">
                <a16:creationId xmlns:a16="http://schemas.microsoft.com/office/drawing/2014/main" id="{823E6B09-DA25-50BB-49E3-7973592A858D}"/>
              </a:ext>
            </a:extLst>
          </p:cNvPr>
          <p:cNvSpPr txBox="1"/>
          <p:nvPr/>
        </p:nvSpPr>
        <p:spPr>
          <a:xfrm>
            <a:off x="3405857" y="3128253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effectLst/>
                <a:latin typeface="LucidaSansUnicode"/>
              </a:rPr>
              <a:t>/aʊ</a:t>
            </a:r>
            <a:r>
              <a:rPr lang="en-VN" sz="1800">
                <a:effectLst/>
                <a:latin typeface="LucidaSansUnicode"/>
              </a:rPr>
              <a:t>/</a:t>
            </a:r>
            <a:endParaRPr lang="en-US">
              <a:effectLst/>
            </a:endParaRPr>
          </a:p>
        </p:txBody>
      </p:sp>
      <p:sp>
        <p:nvSpPr>
          <p:cNvPr id="1081" name="TextBox 1080">
            <a:extLst>
              <a:ext uri="{FF2B5EF4-FFF2-40B4-BE49-F238E27FC236}">
                <a16:creationId xmlns:a16="http://schemas.microsoft.com/office/drawing/2014/main" id="{C52748D6-E6C2-DFD8-F622-939CC18698F0}"/>
              </a:ext>
            </a:extLst>
          </p:cNvPr>
          <p:cNvSpPr txBox="1"/>
          <p:nvPr/>
        </p:nvSpPr>
        <p:spPr>
          <a:xfrm>
            <a:off x="7055399" y="3118421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effectLst/>
                <a:latin typeface="LucidaSansUnicode"/>
              </a:rPr>
              <a:t>/aʊ</a:t>
            </a:r>
            <a:r>
              <a:rPr lang="en-VN" sz="1800">
                <a:effectLst/>
                <a:latin typeface="LucidaSansUnicode"/>
              </a:rPr>
              <a:t>/</a:t>
            </a:r>
            <a:endParaRPr lang="en-US">
              <a:effectLst/>
            </a:endParaRPr>
          </a:p>
        </p:txBody>
      </p:sp>
      <p:sp>
        <p:nvSpPr>
          <p:cNvPr id="1082" name="TextBox 1081">
            <a:extLst>
              <a:ext uri="{FF2B5EF4-FFF2-40B4-BE49-F238E27FC236}">
                <a16:creationId xmlns:a16="http://schemas.microsoft.com/office/drawing/2014/main" id="{99A64E1D-FCBD-0CA5-6FEC-ACB18AB1DA56}"/>
              </a:ext>
            </a:extLst>
          </p:cNvPr>
          <p:cNvSpPr txBox="1"/>
          <p:nvPr/>
        </p:nvSpPr>
        <p:spPr>
          <a:xfrm>
            <a:off x="5245510" y="3129203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effectLst/>
                <a:latin typeface="LucidaSansUnicode"/>
              </a:rPr>
              <a:t>/</a:t>
            </a:r>
            <a:r>
              <a:rPr lang="en-US" sz="1800" dirty="0" err="1">
                <a:solidFill>
                  <a:schemeClr val="tx2"/>
                </a:solidFill>
                <a:effectLst/>
                <a:latin typeface="LucidaSansUnicode"/>
              </a:rPr>
              <a:t>əʊ</a:t>
            </a:r>
            <a:r>
              <a:rPr lang="en-US" sz="1800" dirty="0">
                <a:solidFill>
                  <a:schemeClr val="tx2"/>
                </a:solidFill>
                <a:effectLst/>
                <a:latin typeface="LucidaSansUnicode"/>
              </a:rPr>
              <a:t>/</a:t>
            </a:r>
            <a:endParaRPr lang="en-US" dirty="0">
              <a:solidFill>
                <a:schemeClr val="tx2"/>
              </a:solidFill>
              <a:effectLst/>
            </a:endParaRPr>
          </a:p>
        </p:txBody>
      </p:sp>
      <p:sp>
        <p:nvSpPr>
          <p:cNvPr id="1083" name="TextBox 1082">
            <a:extLst>
              <a:ext uri="{FF2B5EF4-FFF2-40B4-BE49-F238E27FC236}">
                <a16:creationId xmlns:a16="http://schemas.microsoft.com/office/drawing/2014/main" id="{D8CBD1EC-4EE0-921D-73F9-08CBD29585D2}"/>
              </a:ext>
            </a:extLst>
          </p:cNvPr>
          <p:cNvSpPr txBox="1"/>
          <p:nvPr/>
        </p:nvSpPr>
        <p:spPr>
          <a:xfrm>
            <a:off x="1646465" y="3669204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effectLst/>
                <a:latin typeface="LucidaSansUnicode"/>
              </a:rPr>
              <a:t>/aʊ</a:t>
            </a:r>
            <a:r>
              <a:rPr lang="en-VN" sz="1800">
                <a:effectLst/>
                <a:latin typeface="LucidaSansUnicode"/>
              </a:rPr>
              <a:t>/</a:t>
            </a:r>
            <a:endParaRPr lang="en-US">
              <a:effectLst/>
            </a:endParaRPr>
          </a:p>
        </p:txBody>
      </p:sp>
      <p:sp>
        <p:nvSpPr>
          <p:cNvPr id="1084" name="TextBox 1083">
            <a:extLst>
              <a:ext uri="{FF2B5EF4-FFF2-40B4-BE49-F238E27FC236}">
                <a16:creationId xmlns:a16="http://schemas.microsoft.com/office/drawing/2014/main" id="{433F5536-15EC-9172-887C-6DF768593030}"/>
              </a:ext>
            </a:extLst>
          </p:cNvPr>
          <p:cNvSpPr txBox="1"/>
          <p:nvPr/>
        </p:nvSpPr>
        <p:spPr>
          <a:xfrm>
            <a:off x="3403453" y="3647768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chemeClr val="tx2"/>
                </a:solidFill>
                <a:effectLst/>
                <a:latin typeface="LucidaSansUnicode"/>
              </a:rPr>
              <a:t>/</a:t>
            </a:r>
            <a:r>
              <a:rPr lang="en-US" sz="1800" dirty="0" err="1">
                <a:solidFill>
                  <a:schemeClr val="tx2"/>
                </a:solidFill>
                <a:effectLst/>
                <a:latin typeface="LucidaSansUnicode"/>
              </a:rPr>
              <a:t>əʊ</a:t>
            </a:r>
            <a:r>
              <a:rPr lang="en-US" sz="1800" dirty="0">
                <a:solidFill>
                  <a:schemeClr val="tx2"/>
                </a:solidFill>
                <a:effectLst/>
                <a:latin typeface="LucidaSansUnicode"/>
              </a:rPr>
              <a:t>/</a:t>
            </a:r>
            <a:endParaRPr lang="en-US" dirty="0">
              <a:solidFill>
                <a:schemeClr val="tx2"/>
              </a:solidFill>
              <a:effectLst/>
            </a:endParaRPr>
          </a:p>
        </p:txBody>
      </p:sp>
      <p:sp>
        <p:nvSpPr>
          <p:cNvPr id="1085" name="TextBox 1084">
            <a:extLst>
              <a:ext uri="{FF2B5EF4-FFF2-40B4-BE49-F238E27FC236}">
                <a16:creationId xmlns:a16="http://schemas.microsoft.com/office/drawing/2014/main" id="{2CD6810A-6C84-31BB-58F2-F7CF79510F1B}"/>
              </a:ext>
            </a:extLst>
          </p:cNvPr>
          <p:cNvSpPr txBox="1"/>
          <p:nvPr/>
        </p:nvSpPr>
        <p:spPr>
          <a:xfrm>
            <a:off x="5247914" y="3649363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effectLst/>
                <a:latin typeface="LucidaSansUnicode"/>
              </a:rPr>
              <a:t>/aʊ</a:t>
            </a:r>
            <a:r>
              <a:rPr lang="en-VN" sz="1800">
                <a:effectLst/>
                <a:latin typeface="LucidaSansUnicode"/>
              </a:rPr>
              <a:t>/</a:t>
            </a:r>
            <a:endParaRPr lang="en-US">
              <a:effectLst/>
            </a:endParaRPr>
          </a:p>
        </p:txBody>
      </p:sp>
      <p:sp>
        <p:nvSpPr>
          <p:cNvPr id="1086" name="TextBox 1085">
            <a:extLst>
              <a:ext uri="{FF2B5EF4-FFF2-40B4-BE49-F238E27FC236}">
                <a16:creationId xmlns:a16="http://schemas.microsoft.com/office/drawing/2014/main" id="{7778845B-B155-5494-FE2D-3E7F5EDC716B}"/>
              </a:ext>
            </a:extLst>
          </p:cNvPr>
          <p:cNvSpPr txBox="1"/>
          <p:nvPr/>
        </p:nvSpPr>
        <p:spPr>
          <a:xfrm>
            <a:off x="7055399" y="3659195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>
                <a:effectLst/>
                <a:latin typeface="LucidaSansUnicode"/>
              </a:rPr>
              <a:t>/aʊ</a:t>
            </a:r>
            <a:r>
              <a:rPr lang="en-VN" sz="1800">
                <a:effectLst/>
                <a:latin typeface="LucidaSansUnicode"/>
              </a:rPr>
              <a:t>/</a:t>
            </a:r>
            <a:endParaRPr lang="en-US">
              <a:effectLst/>
            </a:endParaRPr>
          </a:p>
        </p:txBody>
      </p:sp>
      <p:sp>
        <p:nvSpPr>
          <p:cNvPr id="2" name="Google Shape;883;p20">
            <a:extLst>
              <a:ext uri="{FF2B5EF4-FFF2-40B4-BE49-F238E27FC236}">
                <a16:creationId xmlns:a16="http://schemas.microsoft.com/office/drawing/2014/main" id="{45E0EE9D-4992-B343-1444-D2460E80C66E}"/>
              </a:ext>
            </a:extLst>
          </p:cNvPr>
          <p:cNvSpPr txBox="1">
            <a:spLocks/>
          </p:cNvSpPr>
          <p:nvPr/>
        </p:nvSpPr>
        <p:spPr>
          <a:xfrm>
            <a:off x="199494" y="-97799"/>
            <a:ext cx="6479511" cy="1529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Yeseva One"/>
              <a:buNone/>
              <a:defRPr sz="3200" b="1" i="0" u="none" strike="noStrike" cap="none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Yeseva One"/>
              <a:buNone/>
              <a:defRPr sz="3200" b="1" i="0" u="none" strike="noStrike" cap="none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Yeseva One"/>
              <a:buNone/>
              <a:defRPr sz="3200" b="1" i="0" u="none" strike="noStrike" cap="none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Yeseva One"/>
              <a:buNone/>
              <a:defRPr sz="3200" b="1" i="0" u="none" strike="noStrike" cap="none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Yeseva One"/>
              <a:buNone/>
              <a:defRPr sz="3200" b="1" i="0" u="none" strike="noStrike" cap="none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Yeseva One"/>
              <a:buNone/>
              <a:defRPr sz="3200" b="1" i="0" u="none" strike="noStrike" cap="none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Yeseva One"/>
              <a:buNone/>
              <a:defRPr sz="3200" b="1" i="0" u="none" strike="noStrike" cap="none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Yeseva One"/>
              <a:buNone/>
              <a:defRPr sz="3200" b="1" i="0" u="none" strike="noStrike" cap="none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Yeseva One"/>
              <a:buNone/>
              <a:defRPr sz="3200" b="1" i="0" u="none" strike="noStrike" cap="none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r>
              <a:rPr lang="en-US" sz="2400"/>
              <a:t>Circle the word that has the underlined part pronounced differently.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8" grpId="0" animBg="1"/>
      <p:bldP spid="1059" grpId="0" animBg="1"/>
      <p:bldP spid="1060" grpId="0" animBg="1"/>
      <p:bldP spid="1061" grpId="0" animBg="1"/>
      <p:bldP spid="1062" grpId="0" animBg="1"/>
      <p:bldP spid="1065" grpId="0"/>
      <p:bldP spid="1066" grpId="0"/>
      <p:bldP spid="1067" grpId="0"/>
      <p:bldP spid="1068" grpId="0"/>
      <p:bldP spid="1069" grpId="0"/>
      <p:bldP spid="1070" grpId="0"/>
      <p:bldP spid="1071" grpId="0"/>
      <p:bldP spid="1072" grpId="0"/>
      <p:bldP spid="1073" grpId="0"/>
      <p:bldP spid="1074" grpId="0"/>
      <p:bldP spid="1076" grpId="0"/>
      <p:bldP spid="1078" grpId="0"/>
      <p:bldP spid="1079" grpId="0"/>
      <p:bldP spid="1080" grpId="0"/>
      <p:bldP spid="1081" grpId="0"/>
      <p:bldP spid="1082" grpId="0"/>
      <p:bldP spid="1083" grpId="0"/>
      <p:bldP spid="1084" grpId="0"/>
      <p:bldP spid="1085" grpId="0"/>
      <p:bldP spid="108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9" name="Google Shape;909;p21"/>
          <p:cNvSpPr txBox="1">
            <a:spLocks noGrp="1"/>
          </p:cNvSpPr>
          <p:nvPr>
            <p:ph type="title"/>
          </p:nvPr>
        </p:nvSpPr>
        <p:spPr>
          <a:xfrm>
            <a:off x="1064583" y="184783"/>
            <a:ext cx="7014834" cy="7884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Choose the best answer to complete each of the following sentences.</a:t>
            </a:r>
            <a:endParaRPr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81D6B7-6439-8779-C0A6-A6A3F9E34367}"/>
              </a:ext>
            </a:extLst>
          </p:cNvPr>
          <p:cNvSpPr txBox="1"/>
          <p:nvPr/>
        </p:nvSpPr>
        <p:spPr>
          <a:xfrm>
            <a:off x="1064583" y="973264"/>
            <a:ext cx="7014834" cy="3747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600" b="1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1. </a:t>
            </a:r>
            <a:r>
              <a:rPr lang="en-US" sz="16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Manchester is famous _________ its football teams.</a:t>
            </a:r>
            <a:endParaRPr lang="en-VN" sz="16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180340" indent="-180340"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600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	</a:t>
            </a:r>
            <a:r>
              <a:rPr lang="en-US" sz="16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A. in		B. with		C. for		D. as</a:t>
            </a:r>
            <a:endParaRPr lang="en-VN" sz="16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600" b="1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2. </a:t>
            </a:r>
            <a:r>
              <a:rPr lang="en-US" sz="16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People in Tokyo are very polite______ friendly.</a:t>
            </a:r>
            <a:endParaRPr lang="en-VN" sz="16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180340"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A. or		B. and		C. but		D. so</a:t>
            </a:r>
            <a:endParaRPr lang="en-VN" sz="16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600" b="1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3. </a:t>
            </a:r>
            <a:r>
              <a:rPr lang="en-US" sz="16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Oxford University was built _________ the 12th century.</a:t>
            </a:r>
            <a:endParaRPr lang="en-VN" sz="16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180340"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A. in		B. of		C. at		D. on</a:t>
            </a:r>
            <a:endParaRPr lang="en-VN" sz="16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600" b="1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4. </a:t>
            </a:r>
            <a:r>
              <a:rPr lang="en-US" sz="16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The weather in Hanoi is ______</a:t>
            </a:r>
            <a:endParaRPr lang="en-VN" sz="16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180340"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A. cold		B. exciting		C. kind		D. yummy</a:t>
            </a:r>
            <a:endParaRPr lang="en-VN" sz="16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600" b="1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5. </a:t>
            </a:r>
            <a:r>
              <a:rPr lang="en-US" sz="16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It was the most _____ film I have ever seen</a:t>
            </a:r>
            <a:endParaRPr lang="en-VN" sz="16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180340"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A. ugly		B. tasty		C. generous	D. exciting</a:t>
            </a:r>
            <a:endParaRPr lang="en-VN" sz="160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AE7398-A031-59DD-309F-68CA0C8E33B3}"/>
              </a:ext>
            </a:extLst>
          </p:cNvPr>
          <p:cNvSpPr txBox="1"/>
          <p:nvPr/>
        </p:nvSpPr>
        <p:spPr>
          <a:xfrm>
            <a:off x="5781060" y="894554"/>
            <a:ext cx="2820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VN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amous for something:</a:t>
            </a:r>
          </a:p>
          <a:p>
            <a:r>
              <a:rPr lang="en-VN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nổi tiếng/nổi danh về một cái gì đó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DE8BBC6-06CC-F41E-A6A2-6757ABFC8FFF}"/>
              </a:ext>
            </a:extLst>
          </p:cNvPr>
          <p:cNvSpPr/>
          <p:nvPr/>
        </p:nvSpPr>
        <p:spPr>
          <a:xfrm>
            <a:off x="6572151" y="4381468"/>
            <a:ext cx="288000" cy="28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0769240-7F8D-9DD0-2D5E-48C0703B0B3C}"/>
              </a:ext>
            </a:extLst>
          </p:cNvPr>
          <p:cNvSpPr>
            <a:spLocks noChangeAspect="1"/>
          </p:cNvSpPr>
          <p:nvPr/>
        </p:nvSpPr>
        <p:spPr>
          <a:xfrm>
            <a:off x="4741362" y="1445234"/>
            <a:ext cx="288000" cy="28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D834AE7-6346-71FE-81CD-719B218F4D97}"/>
              </a:ext>
            </a:extLst>
          </p:cNvPr>
          <p:cNvSpPr>
            <a:spLocks noChangeAspect="1"/>
          </p:cNvSpPr>
          <p:nvPr/>
        </p:nvSpPr>
        <p:spPr>
          <a:xfrm>
            <a:off x="2891799" y="2186770"/>
            <a:ext cx="288000" cy="28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A9461A3-BA91-3A6A-08D4-FCFA25884686}"/>
              </a:ext>
            </a:extLst>
          </p:cNvPr>
          <p:cNvSpPr/>
          <p:nvPr/>
        </p:nvSpPr>
        <p:spPr>
          <a:xfrm>
            <a:off x="1215207" y="2915206"/>
            <a:ext cx="288000" cy="28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1DB9292-7FFC-AE02-DD11-24FD6AD79456}"/>
              </a:ext>
            </a:extLst>
          </p:cNvPr>
          <p:cNvSpPr/>
          <p:nvPr/>
        </p:nvSpPr>
        <p:spPr>
          <a:xfrm>
            <a:off x="1226273" y="3647009"/>
            <a:ext cx="288000" cy="28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48E68A-8DBC-BEF9-35CE-F4992862D6E2}"/>
              </a:ext>
            </a:extLst>
          </p:cNvPr>
          <p:cNvSpPr txBox="1"/>
          <p:nvPr/>
        </p:nvSpPr>
        <p:spPr>
          <a:xfrm>
            <a:off x="1798311" y="2166993"/>
            <a:ext cx="5357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hoặc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0AAD6E-BE2F-D1E3-44A5-38FAB00CC663}"/>
              </a:ext>
            </a:extLst>
          </p:cNvPr>
          <p:cNvSpPr txBox="1"/>
          <p:nvPr/>
        </p:nvSpPr>
        <p:spPr>
          <a:xfrm>
            <a:off x="7102549" y="2169084"/>
            <a:ext cx="5982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 vậy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C578F60-AA25-0983-AF9E-D436B25D0797}"/>
              </a:ext>
            </a:extLst>
          </p:cNvPr>
          <p:cNvSpPr txBox="1"/>
          <p:nvPr/>
        </p:nvSpPr>
        <p:spPr>
          <a:xfrm>
            <a:off x="3480811" y="2166993"/>
            <a:ext cx="3529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4227CE-E7B4-94BE-E525-D19CF4985A64}"/>
              </a:ext>
            </a:extLst>
          </p:cNvPr>
          <p:cNvSpPr txBox="1"/>
          <p:nvPr/>
        </p:nvSpPr>
        <p:spPr>
          <a:xfrm>
            <a:off x="5295015" y="2169084"/>
            <a:ext cx="660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9C5932-1AE3-DCFF-65B9-60CD2E0CA23C}"/>
              </a:ext>
            </a:extLst>
          </p:cNvPr>
          <p:cNvSpPr txBox="1"/>
          <p:nvPr/>
        </p:nvSpPr>
        <p:spPr>
          <a:xfrm>
            <a:off x="7472819" y="3647009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VN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gon tuyệt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F19C7BD-C764-A4D5-8F99-0B08E4913879}"/>
              </a:ext>
            </a:extLst>
          </p:cNvPr>
          <p:cNvSpPr txBox="1"/>
          <p:nvPr/>
        </p:nvSpPr>
        <p:spPr>
          <a:xfrm>
            <a:off x="1892595" y="3636378"/>
            <a:ext cx="5020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lạnh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181637-2956-A725-4507-B5FF7029FA27}"/>
              </a:ext>
            </a:extLst>
          </p:cNvPr>
          <p:cNvSpPr txBox="1"/>
          <p:nvPr/>
        </p:nvSpPr>
        <p:spPr>
          <a:xfrm>
            <a:off x="3795824" y="3647010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VN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hú vị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B3BF0CA-A9B2-3D7C-1659-ECECB84D9360}"/>
              </a:ext>
            </a:extLst>
          </p:cNvPr>
          <p:cNvSpPr txBox="1"/>
          <p:nvPr/>
        </p:nvSpPr>
        <p:spPr>
          <a:xfrm>
            <a:off x="5358809" y="3647010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VN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ốt bụng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6F05AB3-9753-D0AB-2A58-D64B69E266C0}"/>
              </a:ext>
            </a:extLst>
          </p:cNvPr>
          <p:cNvSpPr txBox="1"/>
          <p:nvPr/>
        </p:nvSpPr>
        <p:spPr>
          <a:xfrm>
            <a:off x="2751232" y="4598394"/>
            <a:ext cx="1019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VN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gon tuyệt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E48DBCF-09EB-C924-3A15-876177E4D579}"/>
              </a:ext>
            </a:extLst>
          </p:cNvPr>
          <p:cNvSpPr txBox="1"/>
          <p:nvPr/>
        </p:nvSpPr>
        <p:spPr>
          <a:xfrm>
            <a:off x="6860151" y="4608413"/>
            <a:ext cx="6126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VN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hú vị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6C6DA6B-FBDF-71C1-A0F9-693FBC720FFC}"/>
              </a:ext>
            </a:extLst>
          </p:cNvPr>
          <p:cNvSpPr txBox="1"/>
          <p:nvPr/>
        </p:nvSpPr>
        <p:spPr>
          <a:xfrm>
            <a:off x="1342036" y="4608415"/>
            <a:ext cx="604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xấu xí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39DC8CC-6077-7B69-3FCD-83B25C049EC2}"/>
              </a:ext>
            </a:extLst>
          </p:cNvPr>
          <p:cNvSpPr txBox="1"/>
          <p:nvPr/>
        </p:nvSpPr>
        <p:spPr>
          <a:xfrm>
            <a:off x="4797923" y="4608414"/>
            <a:ext cx="9941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rộng lượng</a:t>
            </a:r>
            <a:endParaRPr lang="en-VN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C08EA2-544D-9D76-6F07-FA4A09016559}"/>
              </a:ext>
            </a:extLst>
          </p:cNvPr>
          <p:cNvSpPr txBox="1"/>
          <p:nvPr/>
        </p:nvSpPr>
        <p:spPr>
          <a:xfrm>
            <a:off x="4508500" y="2520845"/>
            <a:ext cx="1579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 12th century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A958C3-69AF-520D-316C-E4EA32CBBED7}"/>
              </a:ext>
            </a:extLst>
          </p:cNvPr>
          <p:cNvSpPr txBox="1"/>
          <p:nvPr/>
        </p:nvSpPr>
        <p:spPr>
          <a:xfrm>
            <a:off x="1270000" y="3244745"/>
            <a:ext cx="1239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VN" sz="1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 weather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4" grpId="0"/>
      <p:bldP spid="15" grpId="0"/>
      <p:bldP spid="16" grpId="0"/>
      <p:bldP spid="17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2" grpId="0"/>
      <p:bldP spid="12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59DE33-6F65-918D-A202-DD92C5433EF3}"/>
              </a:ext>
            </a:extLst>
          </p:cNvPr>
          <p:cNvSpPr txBox="1"/>
          <p:nvPr/>
        </p:nvSpPr>
        <p:spPr>
          <a:xfrm>
            <a:off x="1064583" y="973264"/>
            <a:ext cx="6775457" cy="3378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600" b="1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6. </a:t>
            </a:r>
            <a:r>
              <a:rPr lang="en-US" sz="16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I'd love to enjoy spaghetti. Together with pizza, it's one of the most _____ Italian dishes.</a:t>
            </a:r>
          </a:p>
          <a:p>
            <a:pPr lvl="0"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A. happy		B. hot		C. ancient		D. delicious</a:t>
            </a:r>
          </a:p>
          <a:p>
            <a:pPr lvl="0"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600" b="1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7. </a:t>
            </a:r>
            <a:r>
              <a:rPr lang="en-US" sz="16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Zurich and Geneva are some of the </a:t>
            </a:r>
            <a:r>
              <a:rPr lang="en-US" sz="1600" dirty="0" err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most_____city</a:t>
            </a:r>
            <a:r>
              <a:rPr lang="en-US" sz="16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in the world. You should save a lot of money when you plan to visit them.</a:t>
            </a:r>
          </a:p>
          <a:p>
            <a:pPr lvl="0"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A. dangerous	B. polluted		C. cheap		D. expensive</a:t>
            </a:r>
          </a:p>
          <a:p>
            <a:pPr lvl="0"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600" b="1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8. </a:t>
            </a:r>
            <a:r>
              <a:rPr lang="en-US" sz="16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Big Ben is a tourist attraction in London. It’s a ____________ on the bank of the River Thames.</a:t>
            </a:r>
          </a:p>
          <a:p>
            <a:pPr lvl="0"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600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 A. tower		B. clock		C. building		D. bell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BB2BE3B-F7C7-8A8E-9B88-E8F20D8FEAA9}"/>
              </a:ext>
            </a:extLst>
          </p:cNvPr>
          <p:cNvSpPr>
            <a:spLocks noChangeAspect="1"/>
          </p:cNvSpPr>
          <p:nvPr/>
        </p:nvSpPr>
        <p:spPr>
          <a:xfrm>
            <a:off x="6573166" y="2905979"/>
            <a:ext cx="288000" cy="28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241BD18-1872-DC8B-4669-5A3534336690}"/>
              </a:ext>
            </a:extLst>
          </p:cNvPr>
          <p:cNvSpPr>
            <a:spLocks noChangeAspect="1"/>
          </p:cNvSpPr>
          <p:nvPr/>
        </p:nvSpPr>
        <p:spPr>
          <a:xfrm>
            <a:off x="6573166" y="1810743"/>
            <a:ext cx="288000" cy="28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1B9EF6AD-8929-F7B8-1756-1BFEBFADBE15}"/>
              </a:ext>
            </a:extLst>
          </p:cNvPr>
          <p:cNvSpPr>
            <a:spLocks noChangeAspect="1"/>
          </p:cNvSpPr>
          <p:nvPr/>
        </p:nvSpPr>
        <p:spPr>
          <a:xfrm>
            <a:off x="1292710" y="4016633"/>
            <a:ext cx="288000" cy="28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563B7E8-CDB3-9371-F53A-CE92D0FF501F}"/>
              </a:ext>
            </a:extLst>
          </p:cNvPr>
          <p:cNvSpPr txBox="1"/>
          <p:nvPr/>
        </p:nvSpPr>
        <p:spPr>
          <a:xfrm>
            <a:off x="2119129" y="1811669"/>
            <a:ext cx="6142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VN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ui vẻ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19D6A51-A999-4F56-A4F3-AFAE1EA74A2E}"/>
              </a:ext>
            </a:extLst>
          </p:cNvPr>
          <p:cNvSpPr txBox="1"/>
          <p:nvPr/>
        </p:nvSpPr>
        <p:spPr>
          <a:xfrm>
            <a:off x="3485193" y="1811668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nóng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9E7CEE3-D200-D8B2-0115-24C03F36BA54}"/>
              </a:ext>
            </a:extLst>
          </p:cNvPr>
          <p:cNvSpPr txBox="1"/>
          <p:nvPr/>
        </p:nvSpPr>
        <p:spPr>
          <a:xfrm>
            <a:off x="5649740" y="1811668"/>
            <a:ext cx="7072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VN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ổ kính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06562AB-B8BA-1967-18E1-0E8DF04DFD83}"/>
              </a:ext>
            </a:extLst>
          </p:cNvPr>
          <p:cNvSpPr txBox="1"/>
          <p:nvPr/>
        </p:nvSpPr>
        <p:spPr>
          <a:xfrm>
            <a:off x="7563361" y="1811667"/>
            <a:ext cx="55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06C46D0-547E-8A70-A30D-5A097C93D849}"/>
              </a:ext>
            </a:extLst>
          </p:cNvPr>
          <p:cNvSpPr txBox="1"/>
          <p:nvPr/>
        </p:nvSpPr>
        <p:spPr>
          <a:xfrm>
            <a:off x="1951614" y="3098013"/>
            <a:ext cx="9492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en-VN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guy hiểm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32B235-4E9D-F9E3-F67F-FF515462E6D7}"/>
              </a:ext>
            </a:extLst>
          </p:cNvPr>
          <p:cNvSpPr txBox="1"/>
          <p:nvPr/>
        </p:nvSpPr>
        <p:spPr>
          <a:xfrm>
            <a:off x="3485193" y="3098013"/>
            <a:ext cx="958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VN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ị ô nhiễm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CF82D88-0AEF-F0B5-5EF7-BF8EE2D5D10A}"/>
              </a:ext>
            </a:extLst>
          </p:cNvPr>
          <p:cNvSpPr txBox="1"/>
          <p:nvPr/>
        </p:nvSpPr>
        <p:spPr>
          <a:xfrm>
            <a:off x="5187679" y="3098013"/>
            <a:ext cx="6639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VN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ẻ tiền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97D4717-3EB3-D8A2-F0FD-B3B3DBE9494F}"/>
              </a:ext>
            </a:extLst>
          </p:cNvPr>
          <p:cNvSpPr txBox="1"/>
          <p:nvPr/>
        </p:nvSpPr>
        <p:spPr>
          <a:xfrm>
            <a:off x="7378878" y="3098013"/>
            <a:ext cx="681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  <a:r>
              <a:rPr lang="en-VN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ắt đỏ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3276674-8123-CB78-5089-6AA974EC466F}"/>
              </a:ext>
            </a:extLst>
          </p:cNvPr>
          <p:cNvSpPr txBox="1"/>
          <p:nvPr/>
        </p:nvSpPr>
        <p:spPr>
          <a:xfrm>
            <a:off x="2077618" y="4009243"/>
            <a:ext cx="830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VN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oà tháp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0B72221-DE18-7AEF-F78B-F8F1056FF540}"/>
              </a:ext>
            </a:extLst>
          </p:cNvPr>
          <p:cNvSpPr txBox="1"/>
          <p:nvPr/>
        </p:nvSpPr>
        <p:spPr>
          <a:xfrm>
            <a:off x="3614112" y="4006745"/>
            <a:ext cx="10310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VN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ái đồng hồ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B92042A-56E7-5D72-E3C0-CD3D3A37ACEA}"/>
              </a:ext>
            </a:extLst>
          </p:cNvPr>
          <p:cNvSpPr txBox="1"/>
          <p:nvPr/>
        </p:nvSpPr>
        <p:spPr>
          <a:xfrm>
            <a:off x="5649741" y="4017630"/>
            <a:ext cx="7425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VN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oà nhà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FBE5FF8-CE92-D08C-2263-1F327AA6890F}"/>
              </a:ext>
            </a:extLst>
          </p:cNvPr>
          <p:cNvSpPr txBox="1"/>
          <p:nvPr/>
        </p:nvSpPr>
        <p:spPr>
          <a:xfrm>
            <a:off x="7113211" y="3984974"/>
            <a:ext cx="9669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VN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ái chuông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19A4D2-F482-19B9-1628-37E796B318C7}"/>
              </a:ext>
            </a:extLst>
          </p:cNvPr>
          <p:cNvSpPr txBox="1"/>
          <p:nvPr/>
        </p:nvSpPr>
        <p:spPr>
          <a:xfrm>
            <a:off x="4441809" y="1063007"/>
            <a:ext cx="10166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 pizza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6508E4-40AA-7DB4-ADF1-17046E493DA0}"/>
              </a:ext>
            </a:extLst>
          </p:cNvPr>
          <p:cNvSpPr txBox="1"/>
          <p:nvPr/>
        </p:nvSpPr>
        <p:spPr>
          <a:xfrm>
            <a:off x="2738843" y="1054618"/>
            <a:ext cx="9605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spaghetti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63C621-1666-D18B-872F-2C4FCE8B489F}"/>
              </a:ext>
            </a:extLst>
          </p:cNvPr>
          <p:cNvSpPr txBox="1"/>
          <p:nvPr/>
        </p:nvSpPr>
        <p:spPr>
          <a:xfrm>
            <a:off x="1073760" y="2505826"/>
            <a:ext cx="18133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save a lot of money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4FB7ABA-4C61-BE36-568B-940A6B609D67}"/>
              </a:ext>
            </a:extLst>
          </p:cNvPr>
          <p:cNvSpPr txBox="1"/>
          <p:nvPr/>
        </p:nvSpPr>
        <p:spPr>
          <a:xfrm>
            <a:off x="1274835" y="3246603"/>
            <a:ext cx="8082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Big Ben</a:t>
            </a:r>
          </a:p>
        </p:txBody>
      </p:sp>
      <p:sp>
        <p:nvSpPr>
          <p:cNvPr id="14" name="Google Shape;909;p21">
            <a:extLst>
              <a:ext uri="{FF2B5EF4-FFF2-40B4-BE49-F238E27FC236}">
                <a16:creationId xmlns:a16="http://schemas.microsoft.com/office/drawing/2014/main" id="{1A032C0D-5274-66F7-189F-DAC33685AF43}"/>
              </a:ext>
            </a:extLst>
          </p:cNvPr>
          <p:cNvSpPr txBox="1">
            <a:spLocks/>
          </p:cNvSpPr>
          <p:nvPr/>
        </p:nvSpPr>
        <p:spPr>
          <a:xfrm>
            <a:off x="1064583" y="184783"/>
            <a:ext cx="7014834" cy="788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Yeseva One"/>
              <a:buNone/>
              <a:defRPr sz="3200" b="1" i="0" u="none" strike="noStrike" cap="none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Yeseva One"/>
              <a:buNone/>
              <a:defRPr sz="3200" b="1" i="0" u="none" strike="noStrike" cap="none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Yeseva One"/>
              <a:buNone/>
              <a:defRPr sz="3200" b="1" i="0" u="none" strike="noStrike" cap="none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Yeseva One"/>
              <a:buNone/>
              <a:defRPr sz="3200" b="1" i="0" u="none" strike="noStrike" cap="none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Yeseva One"/>
              <a:buNone/>
              <a:defRPr sz="3200" b="1" i="0" u="none" strike="noStrike" cap="none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Yeseva One"/>
              <a:buNone/>
              <a:defRPr sz="3200" b="1" i="0" u="none" strike="noStrike" cap="none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Yeseva One"/>
              <a:buNone/>
              <a:defRPr sz="3200" b="1" i="0" u="none" strike="noStrike" cap="none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Yeseva One"/>
              <a:buNone/>
              <a:defRPr sz="3200" b="1" i="0" u="none" strike="noStrike" cap="none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Yeseva One"/>
              <a:buNone/>
              <a:defRPr sz="3200" b="1" i="0" u="none" strike="noStrike" cap="none">
                <a:solidFill>
                  <a:schemeClr val="dk1"/>
                </a:solidFill>
                <a:latin typeface="Yeseva One"/>
                <a:ea typeface="Yeseva One"/>
                <a:cs typeface="Yeseva One"/>
                <a:sym typeface="Yeseva One"/>
              </a:defRPr>
            </a:lvl9pPr>
          </a:lstStyle>
          <a:p>
            <a:pPr algn="ctr"/>
            <a:r>
              <a:rPr lang="en-US" sz="2000"/>
              <a:t>Choose the best answer to complete each of the following sentences.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927091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31" grpId="0"/>
      <p:bldP spid="33" grpId="0"/>
      <p:bldP spid="34" grpId="0"/>
      <p:bldP spid="35" grpId="0"/>
      <p:bldP spid="40" grpId="0"/>
      <p:bldP spid="41" grpId="0"/>
      <p:bldP spid="42" grpId="0"/>
      <p:bldP spid="43" grpId="0"/>
      <p:bldP spid="50" grpId="0"/>
      <p:bldP spid="51" grpId="0"/>
      <p:bldP spid="52" grpId="0"/>
      <p:bldP spid="53" grpId="0"/>
      <p:bldP spid="3" grpId="0"/>
      <p:bldP spid="4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359DE33-6F65-918D-A202-DD92C5433EF3}"/>
              </a:ext>
            </a:extLst>
          </p:cNvPr>
          <p:cNvSpPr txBox="1"/>
          <p:nvPr/>
        </p:nvSpPr>
        <p:spPr>
          <a:xfrm>
            <a:off x="1064583" y="1201848"/>
            <a:ext cx="6775457" cy="1900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600" b="1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9. </a:t>
            </a:r>
            <a:r>
              <a:rPr lang="en-US" sz="16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Bangkok seems to be noisy and _______ all day.</a:t>
            </a:r>
          </a:p>
          <a:p>
            <a:pPr lvl="0"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6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    A. sunny		B. funny		C. crowded	D. healthy</a:t>
            </a:r>
          </a:p>
          <a:p>
            <a:pPr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600" b="1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10. </a:t>
            </a:r>
            <a:r>
              <a:rPr lang="en-US" sz="16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Nha Trang has an____atmosphere of a _________-air city.</a:t>
            </a:r>
          </a:p>
          <a:p>
            <a:pPr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60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   A. exciting – fresh			B. excited – freshing</a:t>
            </a:r>
          </a:p>
          <a:p>
            <a:pPr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60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   C. exciting – freshed		D. excited – freshed</a:t>
            </a:r>
            <a:endParaRPr lang="en-VN" sz="1600"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1E54ED-B02E-CD9E-7C9F-FC367D62601B}"/>
              </a:ext>
            </a:extLst>
          </p:cNvPr>
          <p:cNvSpPr txBox="1"/>
          <p:nvPr/>
        </p:nvSpPr>
        <p:spPr>
          <a:xfrm>
            <a:off x="5736826" y="1677185"/>
            <a:ext cx="8675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  <a:r>
              <a:rPr lang="en-VN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ông đúc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61218E-3376-B181-C1C5-A05250C28FFC}"/>
              </a:ext>
            </a:extLst>
          </p:cNvPr>
          <p:cNvSpPr txBox="1"/>
          <p:nvPr/>
        </p:nvSpPr>
        <p:spPr>
          <a:xfrm>
            <a:off x="2013913" y="1677185"/>
            <a:ext cx="5453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nắng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F277F6-6F26-8F39-3258-B955D3C9E5DB}"/>
              </a:ext>
            </a:extLst>
          </p:cNvPr>
          <p:cNvSpPr txBox="1"/>
          <p:nvPr/>
        </p:nvSpPr>
        <p:spPr>
          <a:xfrm>
            <a:off x="3641241" y="1677185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lang="en-VN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uồn cười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97358E-CD6D-DEAF-9638-99EBE96B9F19}"/>
              </a:ext>
            </a:extLst>
          </p:cNvPr>
          <p:cNvSpPr txBox="1"/>
          <p:nvPr/>
        </p:nvSpPr>
        <p:spPr>
          <a:xfrm>
            <a:off x="7461480" y="1677185"/>
            <a:ext cx="9605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VN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ành mạnh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2431CA9-C1C2-6C8A-195D-513C9EEE5199}"/>
              </a:ext>
            </a:extLst>
          </p:cNvPr>
          <p:cNvSpPr/>
          <p:nvPr/>
        </p:nvSpPr>
        <p:spPr>
          <a:xfrm>
            <a:off x="4735717" y="1677185"/>
            <a:ext cx="288000" cy="28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96E84F30-F83F-F51D-4D9B-7170D1D3E591}"/>
              </a:ext>
            </a:extLst>
          </p:cNvPr>
          <p:cNvSpPr/>
          <p:nvPr/>
        </p:nvSpPr>
        <p:spPr>
          <a:xfrm>
            <a:off x="1250053" y="2411639"/>
            <a:ext cx="288000" cy="28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09F96A5-E324-AE38-30AF-3F37DEAE90D0}"/>
              </a:ext>
            </a:extLst>
          </p:cNvPr>
          <p:cNvSpPr txBox="1"/>
          <p:nvPr/>
        </p:nvSpPr>
        <p:spPr>
          <a:xfrm>
            <a:off x="1090861" y="3102689"/>
            <a:ext cx="4410986" cy="1021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>
                <a:solidFill>
                  <a:schemeClr val="tx2"/>
                </a:solidFill>
              </a:rPr>
              <a:t>exciting (adj) thú vị (dùng cho vật) </a:t>
            </a:r>
          </a:p>
          <a:p>
            <a:pPr>
              <a:lnSpc>
                <a:spcPct val="150000"/>
              </a:lnSpc>
            </a:pPr>
            <a:r>
              <a:rPr lang="vi-VN">
                <a:solidFill>
                  <a:schemeClr val="tx2"/>
                </a:solidFill>
              </a:rPr>
              <a:t>excited (adj) hào hứng, hứng thú (dùng cho người)</a:t>
            </a:r>
          </a:p>
          <a:p>
            <a:pPr>
              <a:lnSpc>
                <a:spcPct val="150000"/>
              </a:lnSpc>
            </a:pPr>
            <a:r>
              <a:rPr lang="vi-VN">
                <a:solidFill>
                  <a:schemeClr val="tx2"/>
                </a:solidFill>
              </a:rPr>
              <a:t>fresh-air (adj) không khí trong lành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867AFE-2687-694B-D69D-CF40B497336E}"/>
              </a:ext>
            </a:extLst>
          </p:cNvPr>
          <p:cNvSpPr txBox="1"/>
          <p:nvPr/>
        </p:nvSpPr>
        <p:spPr>
          <a:xfrm>
            <a:off x="2793194" y="1291473"/>
            <a:ext cx="8771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1600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 noisy</a:t>
            </a:r>
          </a:p>
        </p:txBody>
      </p:sp>
      <p:sp>
        <p:nvSpPr>
          <p:cNvPr id="13" name="Google Shape;909;p21">
            <a:extLst>
              <a:ext uri="{FF2B5EF4-FFF2-40B4-BE49-F238E27FC236}">
                <a16:creationId xmlns:a16="http://schemas.microsoft.com/office/drawing/2014/main" id="{B84725F9-8715-E482-FE80-B70C9FC6B30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64583" y="184783"/>
            <a:ext cx="7014834" cy="78848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Choose the best answer to complete each of the following sentences.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9340056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2" grpId="0" animBg="1"/>
      <p:bldP spid="14" grpId="0" animBg="1"/>
      <p:bldP spid="15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5" name="Google Shape;1255;p23"/>
          <p:cNvSpPr txBox="1">
            <a:spLocks noGrp="1"/>
          </p:cNvSpPr>
          <p:nvPr>
            <p:ph type="title"/>
          </p:nvPr>
        </p:nvSpPr>
        <p:spPr>
          <a:xfrm>
            <a:off x="217714" y="270853"/>
            <a:ext cx="704305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Find out and correct the mistake in the four underlined parts of each sentence.</a:t>
            </a:r>
            <a:endParaRPr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CFB4803-845F-1AE4-7BDA-2A60C48B782E}"/>
              </a:ext>
            </a:extLst>
          </p:cNvPr>
          <p:cNvSpPr txBox="1"/>
          <p:nvPr/>
        </p:nvSpPr>
        <p:spPr>
          <a:xfrm>
            <a:off x="217714" y="843553"/>
            <a:ext cx="8839199" cy="41168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It’s very </a:t>
            </a:r>
            <a:r>
              <a:rPr lang="en-US" sz="1600" b="1" u="sng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convenient</a:t>
            </a:r>
            <a:r>
              <a:rPr lang="en-US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here </a:t>
            </a:r>
            <a:r>
              <a:rPr lang="en-US" sz="1600" b="1" u="sng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because</a:t>
            </a:r>
            <a:r>
              <a:rPr lang="en-US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Chinatown is just about </a:t>
            </a:r>
            <a:r>
              <a:rPr lang="en-US" sz="1600" b="1" u="sng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 minutes</a:t>
            </a:r>
            <a:r>
              <a:rPr lang="en-US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walk </a:t>
            </a:r>
            <a:r>
              <a:rPr lang="en-US" sz="1600" b="1" u="sng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en-US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our hotel.</a:t>
            </a:r>
            <a:endParaRPr lang="en-VN" sz="16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0975" algn="just">
              <a:lnSpc>
                <a:spcPct val="150000"/>
              </a:lnSpc>
              <a:tabLst>
                <a:tab pos="963613" algn="l"/>
              </a:tabLst>
            </a:pPr>
            <a:r>
              <a:rPr lang="vi-VN" sz="16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A. con</a:t>
            </a:r>
            <a:r>
              <a:rPr lang="en-US" sz="16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venient</a:t>
            </a:r>
            <a:r>
              <a:rPr lang="vi-VN" sz="16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		B. </a:t>
            </a:r>
            <a:r>
              <a:rPr lang="en-US" sz="16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because		C. ten minutes		D. from</a:t>
            </a:r>
            <a:endParaRPr lang="en-VN" sz="1600"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  <a:buClr>
                <a:srgbClr val="000000"/>
              </a:buClr>
              <a:tabLst>
                <a:tab pos="964565" algn="l"/>
              </a:tabLst>
            </a:pPr>
            <a:r>
              <a:rPr lang="en-US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n-US" sz="1600" b="1" u="sng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en-US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you come </a:t>
            </a:r>
            <a:r>
              <a:rPr lang="en-US" sz="1600" b="1" u="sng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 Thailand</a:t>
            </a:r>
            <a:r>
              <a:rPr lang="en-US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u="sng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don’t</a:t>
            </a:r>
            <a:r>
              <a:rPr lang="en-US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miss Amphawa, a very popular </a:t>
            </a:r>
            <a:r>
              <a:rPr lang="en-US" sz="1600" b="1" u="sng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float market</a:t>
            </a:r>
            <a:r>
              <a:rPr lang="en-US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which sells souvenirs, snacks and sweets.</a:t>
            </a:r>
            <a:endParaRPr lang="en-VN" sz="16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0340"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6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A. when			B. to Thailand		C. don’t		D. float market</a:t>
            </a:r>
            <a:endParaRPr lang="en-VN" sz="1600"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The Temple </a:t>
            </a:r>
            <a:r>
              <a:rPr lang="en-US" sz="1600" b="1" u="sng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 Literature </a:t>
            </a:r>
            <a:r>
              <a:rPr lang="en-US" sz="1600" b="1" u="sng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 one of the </a:t>
            </a:r>
            <a:r>
              <a:rPr lang="en-US" sz="1600" b="1" u="sng">
                <a:latin typeface="Calibri" panose="020F0502020204030204" pitchFamily="34" charset="0"/>
                <a:cs typeface="Calibri" panose="020F0502020204030204" pitchFamily="34" charset="0"/>
              </a:rPr>
              <a:t>tour</a:t>
            </a:r>
            <a:r>
              <a:rPr lang="en-US" sz="1600" b="1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u="sng">
                <a:latin typeface="Calibri" panose="020F0502020204030204" pitchFamily="34" charset="0"/>
                <a:cs typeface="Calibri" panose="020F0502020204030204" pitchFamily="34" charset="0"/>
              </a:rPr>
              <a:t>attractions</a:t>
            </a:r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 in Hanoi.</a:t>
            </a:r>
            <a:endParaRPr lang="en-VN" sz="16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0340"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6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A. of			B. is			C. tour		D. attractions</a:t>
            </a:r>
            <a:endParaRPr lang="en-VN" sz="1600"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lvl="0" algn="just">
              <a:lnSpc>
                <a:spcPct val="150000"/>
              </a:lnSpc>
              <a:buClr>
                <a:srgbClr val="000000"/>
              </a:buClr>
              <a:tabLst>
                <a:tab pos="964565" algn="l"/>
              </a:tabLst>
            </a:pPr>
            <a:r>
              <a:rPr lang="en-US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The </a:t>
            </a:r>
            <a:r>
              <a:rPr lang="en-US" sz="1600" b="1" u="sng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streets</a:t>
            </a:r>
            <a:r>
              <a:rPr lang="en-US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Hoi An </a:t>
            </a:r>
            <a:r>
              <a:rPr lang="en-US" sz="1600" b="1" u="sng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US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u="sng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narrow</a:t>
            </a:r>
            <a:r>
              <a:rPr lang="en-US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but full of </a:t>
            </a:r>
            <a:r>
              <a:rPr lang="en-US" sz="1600" b="1" u="sng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interested</a:t>
            </a:r>
            <a:r>
              <a:rPr lang="en-US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things.</a:t>
            </a:r>
            <a:endParaRPr lang="en-VN" sz="16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0340"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6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A. streets		B. are			C. narrow		D. interested</a:t>
            </a:r>
            <a:endParaRPr lang="en-VN" sz="1600"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6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n-US" sz="1600" b="1" u="sng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What does</a:t>
            </a:r>
            <a:r>
              <a:rPr lang="en-US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en-US" sz="1600" b="1" u="sng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weather</a:t>
            </a:r>
            <a:r>
              <a:rPr lang="en-US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like? – Perfect. </a:t>
            </a:r>
            <a:r>
              <a:rPr lang="en-US" sz="1600" b="1" u="sng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It’s</a:t>
            </a:r>
            <a:r>
              <a:rPr lang="en-US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600" b="1" u="sng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sun</a:t>
            </a:r>
            <a:r>
              <a:rPr lang="vi-VN" sz="1600" b="1" u="sng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ny</a:t>
            </a:r>
            <a:r>
              <a:rPr lang="en-US" sz="160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all the time.</a:t>
            </a:r>
            <a:endParaRPr lang="en-VN" sz="160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0340" algn="just">
              <a:lnSpc>
                <a:spcPct val="150000"/>
              </a:lnSpc>
              <a:tabLst>
                <a:tab pos="964565" algn="l"/>
              </a:tabLst>
            </a:pPr>
            <a:r>
              <a:rPr lang="en-US" sz="160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A. What does		B. weather			C. It’s		D. sunshine</a:t>
            </a:r>
            <a:endParaRPr lang="en-VN" sz="1600"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F15C8C9-CC73-33A4-3FB3-E42201C50CD4}"/>
              </a:ext>
            </a:extLst>
          </p:cNvPr>
          <p:cNvSpPr>
            <a:spLocks noChangeAspect="1"/>
          </p:cNvSpPr>
          <p:nvPr/>
        </p:nvSpPr>
        <p:spPr>
          <a:xfrm>
            <a:off x="4783440" y="1336156"/>
            <a:ext cx="288000" cy="28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9C3ABB-03D6-F550-856E-AA0F12C7190A}"/>
              </a:ext>
            </a:extLst>
          </p:cNvPr>
          <p:cNvSpPr/>
          <p:nvPr/>
        </p:nvSpPr>
        <p:spPr>
          <a:xfrm>
            <a:off x="7530895" y="2437788"/>
            <a:ext cx="288000" cy="28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34CAB21-9A91-3821-23F9-8A9B820BA930}"/>
              </a:ext>
            </a:extLst>
          </p:cNvPr>
          <p:cNvSpPr/>
          <p:nvPr/>
        </p:nvSpPr>
        <p:spPr>
          <a:xfrm>
            <a:off x="5685903" y="3151419"/>
            <a:ext cx="288000" cy="28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D075A79-4320-66F4-E501-43C013AE3DE2}"/>
              </a:ext>
            </a:extLst>
          </p:cNvPr>
          <p:cNvSpPr/>
          <p:nvPr/>
        </p:nvSpPr>
        <p:spPr>
          <a:xfrm>
            <a:off x="7530895" y="3883877"/>
            <a:ext cx="288000" cy="28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D35404F6-D2DC-D43E-A83C-0F10C190A3BB}"/>
              </a:ext>
            </a:extLst>
          </p:cNvPr>
          <p:cNvSpPr/>
          <p:nvPr/>
        </p:nvSpPr>
        <p:spPr>
          <a:xfrm>
            <a:off x="402532" y="4608100"/>
            <a:ext cx="288000" cy="28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0296816-B2D1-1775-3046-88D51A054457}"/>
              </a:ext>
            </a:extLst>
          </p:cNvPr>
          <p:cNvSpPr/>
          <p:nvPr/>
        </p:nvSpPr>
        <p:spPr>
          <a:xfrm>
            <a:off x="6164513" y="1283916"/>
            <a:ext cx="1096258" cy="37362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00"/>
                </a:solidFill>
              </a:rPr>
              <a:t>t</a:t>
            </a:r>
            <a:r>
              <a:rPr lang="en-VN">
                <a:solidFill>
                  <a:srgbClr val="FFFF00"/>
                </a:solidFill>
              </a:rPr>
              <a:t>en minute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92B63BE-3E5F-C74A-2DEC-CD9EBA173B47}"/>
              </a:ext>
            </a:extLst>
          </p:cNvPr>
          <p:cNvSpPr/>
          <p:nvPr/>
        </p:nvSpPr>
        <p:spPr>
          <a:xfrm>
            <a:off x="4818490" y="3126046"/>
            <a:ext cx="699494" cy="37362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00"/>
                </a:solidFill>
              </a:rPr>
              <a:t>tourist</a:t>
            </a:r>
            <a:endParaRPr lang="en-VN">
              <a:solidFill>
                <a:srgbClr val="FFFF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9911EBB-DF8F-0F18-51C4-65AFF7D5AB44}"/>
              </a:ext>
            </a:extLst>
          </p:cNvPr>
          <p:cNvSpPr/>
          <p:nvPr/>
        </p:nvSpPr>
        <p:spPr>
          <a:xfrm>
            <a:off x="1701810" y="4608100"/>
            <a:ext cx="1113407" cy="37362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>
                <a:solidFill>
                  <a:srgbClr val="FFFF00"/>
                </a:solidFill>
              </a:rPr>
              <a:t>What is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F78FB5-BA76-8039-93BF-0B4A4B22D439}"/>
              </a:ext>
            </a:extLst>
          </p:cNvPr>
          <p:cNvSpPr/>
          <p:nvPr/>
        </p:nvSpPr>
        <p:spPr>
          <a:xfrm>
            <a:off x="7889784" y="3495470"/>
            <a:ext cx="1115789" cy="37362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>
                <a:solidFill>
                  <a:srgbClr val="FFFF00"/>
                </a:solidFill>
              </a:rPr>
              <a:t>interesting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D898453-246C-267E-0145-6F5C072203A7}"/>
              </a:ext>
            </a:extLst>
          </p:cNvPr>
          <p:cNvSpPr/>
          <p:nvPr/>
        </p:nvSpPr>
        <p:spPr>
          <a:xfrm>
            <a:off x="7522029" y="2008112"/>
            <a:ext cx="1404257" cy="37362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00"/>
                </a:solidFill>
              </a:rPr>
              <a:t>f</a:t>
            </a:r>
            <a:r>
              <a:rPr lang="en-VN">
                <a:solidFill>
                  <a:srgbClr val="FFFF00"/>
                </a:solidFill>
              </a:rPr>
              <a:t>loating market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22F376-47E4-32C1-DE8D-DF7FA85852B2}"/>
              </a:ext>
            </a:extLst>
          </p:cNvPr>
          <p:cNvSpPr txBox="1"/>
          <p:nvPr/>
        </p:nvSpPr>
        <p:spPr>
          <a:xfrm>
            <a:off x="5829129" y="2818370"/>
            <a:ext cx="30556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VN" sz="1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ourist attractions: điểm thu hút khách du lịch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5" name="Google Shape;2875;p39"/>
          <p:cNvSpPr txBox="1">
            <a:spLocks noGrp="1"/>
          </p:cNvSpPr>
          <p:nvPr>
            <p:ph type="title"/>
          </p:nvPr>
        </p:nvSpPr>
        <p:spPr>
          <a:xfrm>
            <a:off x="3274555" y="2197502"/>
            <a:ext cx="4792347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dirty="0"/>
              <a:t>THANK YOU!!!</a:t>
            </a:r>
            <a:endParaRPr sz="8000" dirty="0"/>
          </a:p>
        </p:txBody>
      </p:sp>
      <p:sp>
        <p:nvSpPr>
          <p:cNvPr id="2878" name="Google Shape;2878;p39"/>
          <p:cNvSpPr/>
          <p:nvPr/>
        </p:nvSpPr>
        <p:spPr>
          <a:xfrm flipH="1">
            <a:off x="831731" y="1912463"/>
            <a:ext cx="2305800" cy="2305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Yeseva One"/>
              <a:ea typeface="Yeseva One"/>
              <a:cs typeface="Yeseva One"/>
              <a:sym typeface="Yeseva One"/>
            </a:endParaRPr>
          </a:p>
        </p:txBody>
      </p:sp>
      <p:grpSp>
        <p:nvGrpSpPr>
          <p:cNvPr id="2879" name="Google Shape;2879;p39"/>
          <p:cNvGrpSpPr/>
          <p:nvPr/>
        </p:nvGrpSpPr>
        <p:grpSpPr>
          <a:xfrm flipH="1">
            <a:off x="642666" y="2049049"/>
            <a:ext cx="2836297" cy="2149910"/>
            <a:chOff x="238125" y="3013225"/>
            <a:chExt cx="1816625" cy="1377000"/>
          </a:xfrm>
        </p:grpSpPr>
        <p:grpSp>
          <p:nvGrpSpPr>
            <p:cNvPr id="2880" name="Google Shape;2880;p39"/>
            <p:cNvGrpSpPr/>
            <p:nvPr/>
          </p:nvGrpSpPr>
          <p:grpSpPr>
            <a:xfrm>
              <a:off x="238125" y="3013225"/>
              <a:ext cx="1816625" cy="1377000"/>
              <a:chOff x="238125" y="3013225"/>
              <a:chExt cx="1816625" cy="1377000"/>
            </a:xfrm>
          </p:grpSpPr>
          <p:sp>
            <p:nvSpPr>
              <p:cNvPr id="2881" name="Google Shape;2881;p39"/>
              <p:cNvSpPr/>
              <p:nvPr/>
            </p:nvSpPr>
            <p:spPr>
              <a:xfrm>
                <a:off x="1119150" y="3849250"/>
                <a:ext cx="78650" cy="145300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5812" extrusionOk="0">
                    <a:moveTo>
                      <a:pt x="3035" y="1"/>
                    </a:moveTo>
                    <a:cubicBezTo>
                      <a:pt x="2992" y="1"/>
                      <a:pt x="2961" y="37"/>
                      <a:pt x="2944" y="86"/>
                    </a:cubicBezTo>
                    <a:cubicBezTo>
                      <a:pt x="2823" y="973"/>
                      <a:pt x="2602" y="2425"/>
                      <a:pt x="2561" y="2546"/>
                    </a:cubicBezTo>
                    <a:cubicBezTo>
                      <a:pt x="2481" y="2647"/>
                      <a:pt x="1008" y="4462"/>
                      <a:pt x="40" y="5650"/>
                    </a:cubicBezTo>
                    <a:cubicBezTo>
                      <a:pt x="0" y="5691"/>
                      <a:pt x="21" y="5752"/>
                      <a:pt x="61" y="5792"/>
                    </a:cubicBezTo>
                    <a:cubicBezTo>
                      <a:pt x="61" y="5812"/>
                      <a:pt x="81" y="5812"/>
                      <a:pt x="121" y="5812"/>
                    </a:cubicBezTo>
                    <a:cubicBezTo>
                      <a:pt x="142" y="5812"/>
                      <a:pt x="161" y="5792"/>
                      <a:pt x="182" y="5771"/>
                    </a:cubicBezTo>
                    <a:cubicBezTo>
                      <a:pt x="605" y="5268"/>
                      <a:pt x="2642" y="2768"/>
                      <a:pt x="2723" y="2647"/>
                    </a:cubicBezTo>
                    <a:cubicBezTo>
                      <a:pt x="2782" y="2526"/>
                      <a:pt x="3045" y="833"/>
                      <a:pt x="3145" y="107"/>
                    </a:cubicBezTo>
                    <a:cubicBezTo>
                      <a:pt x="3145" y="67"/>
                      <a:pt x="3105" y="5"/>
                      <a:pt x="3065" y="5"/>
                    </a:cubicBezTo>
                    <a:cubicBezTo>
                      <a:pt x="3054" y="2"/>
                      <a:pt x="3045" y="1"/>
                      <a:pt x="3035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" name="Google Shape;2882;p39"/>
              <p:cNvSpPr/>
              <p:nvPr/>
            </p:nvSpPr>
            <p:spPr>
              <a:xfrm>
                <a:off x="1038500" y="3990025"/>
                <a:ext cx="85225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3409" h="1875" extrusionOk="0">
                    <a:moveTo>
                      <a:pt x="3287" y="0"/>
                    </a:moveTo>
                    <a:cubicBezTo>
                      <a:pt x="2037" y="121"/>
                      <a:pt x="847" y="745"/>
                      <a:pt x="21" y="1713"/>
                    </a:cubicBezTo>
                    <a:cubicBezTo>
                      <a:pt x="0" y="1753"/>
                      <a:pt x="0" y="1815"/>
                      <a:pt x="41" y="1834"/>
                    </a:cubicBezTo>
                    <a:cubicBezTo>
                      <a:pt x="62" y="1855"/>
                      <a:pt x="81" y="1874"/>
                      <a:pt x="102" y="1874"/>
                    </a:cubicBezTo>
                    <a:cubicBezTo>
                      <a:pt x="121" y="1874"/>
                      <a:pt x="162" y="1855"/>
                      <a:pt x="183" y="1834"/>
                    </a:cubicBezTo>
                    <a:cubicBezTo>
                      <a:pt x="949" y="907"/>
                      <a:pt x="2097" y="302"/>
                      <a:pt x="3307" y="181"/>
                    </a:cubicBezTo>
                    <a:cubicBezTo>
                      <a:pt x="3368" y="181"/>
                      <a:pt x="3408" y="140"/>
                      <a:pt x="3408" y="81"/>
                    </a:cubicBezTo>
                    <a:cubicBezTo>
                      <a:pt x="3387" y="40"/>
                      <a:pt x="3347" y="0"/>
                      <a:pt x="3287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" name="Google Shape;2883;p39"/>
              <p:cNvSpPr/>
              <p:nvPr/>
            </p:nvSpPr>
            <p:spPr>
              <a:xfrm>
                <a:off x="1069750" y="3990175"/>
                <a:ext cx="54450" cy="64875"/>
              </a:xfrm>
              <a:custGeom>
                <a:avLst/>
                <a:gdLst/>
                <a:ahLst/>
                <a:cxnLst/>
                <a:rect l="l" t="t" r="r" b="b"/>
                <a:pathLst>
                  <a:path w="2178" h="2595" extrusionOk="0">
                    <a:moveTo>
                      <a:pt x="2074" y="1"/>
                    </a:moveTo>
                    <a:cubicBezTo>
                      <a:pt x="2053" y="1"/>
                      <a:pt x="2033" y="6"/>
                      <a:pt x="2016" y="13"/>
                    </a:cubicBezTo>
                    <a:cubicBezTo>
                      <a:pt x="1210" y="699"/>
                      <a:pt x="525" y="1526"/>
                      <a:pt x="21" y="2454"/>
                    </a:cubicBezTo>
                    <a:cubicBezTo>
                      <a:pt x="0" y="2494"/>
                      <a:pt x="21" y="2554"/>
                      <a:pt x="62" y="2575"/>
                    </a:cubicBezTo>
                    <a:cubicBezTo>
                      <a:pt x="81" y="2575"/>
                      <a:pt x="81" y="2594"/>
                      <a:pt x="102" y="2594"/>
                    </a:cubicBezTo>
                    <a:cubicBezTo>
                      <a:pt x="142" y="2594"/>
                      <a:pt x="162" y="2575"/>
                      <a:pt x="183" y="2534"/>
                    </a:cubicBezTo>
                    <a:cubicBezTo>
                      <a:pt x="686" y="1626"/>
                      <a:pt x="1352" y="820"/>
                      <a:pt x="2137" y="155"/>
                    </a:cubicBezTo>
                    <a:cubicBezTo>
                      <a:pt x="2178" y="134"/>
                      <a:pt x="2178" y="75"/>
                      <a:pt x="2158" y="34"/>
                    </a:cubicBezTo>
                    <a:cubicBezTo>
                      <a:pt x="2135" y="11"/>
                      <a:pt x="2103" y="1"/>
                      <a:pt x="2074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39"/>
              <p:cNvSpPr/>
              <p:nvPr/>
            </p:nvSpPr>
            <p:spPr>
              <a:xfrm>
                <a:off x="1111600" y="3989375"/>
                <a:ext cx="13625" cy="6920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2768" extrusionOk="0">
                    <a:moveTo>
                      <a:pt x="440" y="0"/>
                    </a:moveTo>
                    <a:cubicBezTo>
                      <a:pt x="403" y="0"/>
                      <a:pt x="360" y="33"/>
                      <a:pt x="342" y="66"/>
                    </a:cubicBezTo>
                    <a:cubicBezTo>
                      <a:pt x="101" y="913"/>
                      <a:pt x="1" y="1800"/>
                      <a:pt x="101" y="2687"/>
                    </a:cubicBezTo>
                    <a:cubicBezTo>
                      <a:pt x="101" y="2728"/>
                      <a:pt x="141" y="2768"/>
                      <a:pt x="181" y="2768"/>
                    </a:cubicBezTo>
                    <a:lnTo>
                      <a:pt x="202" y="2768"/>
                    </a:lnTo>
                    <a:cubicBezTo>
                      <a:pt x="242" y="2747"/>
                      <a:pt x="283" y="2707"/>
                      <a:pt x="283" y="2666"/>
                    </a:cubicBezTo>
                    <a:cubicBezTo>
                      <a:pt x="202" y="1820"/>
                      <a:pt x="283" y="933"/>
                      <a:pt x="525" y="126"/>
                    </a:cubicBezTo>
                    <a:cubicBezTo>
                      <a:pt x="544" y="86"/>
                      <a:pt x="525" y="26"/>
                      <a:pt x="463" y="5"/>
                    </a:cubicBezTo>
                    <a:cubicBezTo>
                      <a:pt x="456" y="2"/>
                      <a:pt x="448" y="0"/>
                      <a:pt x="440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39"/>
              <p:cNvSpPr/>
              <p:nvPr/>
            </p:nvSpPr>
            <p:spPr>
              <a:xfrm>
                <a:off x="1518850" y="3692625"/>
                <a:ext cx="255550" cy="300850"/>
              </a:xfrm>
              <a:custGeom>
                <a:avLst/>
                <a:gdLst/>
                <a:ahLst/>
                <a:cxnLst/>
                <a:rect l="l" t="t" r="r" b="b"/>
                <a:pathLst>
                  <a:path w="10222" h="12034" extrusionOk="0">
                    <a:moveTo>
                      <a:pt x="2613" y="0"/>
                    </a:moveTo>
                    <a:cubicBezTo>
                      <a:pt x="2070" y="0"/>
                      <a:pt x="1518" y="239"/>
                      <a:pt x="1170" y="646"/>
                    </a:cubicBezTo>
                    <a:cubicBezTo>
                      <a:pt x="0" y="1996"/>
                      <a:pt x="888" y="4235"/>
                      <a:pt x="1412" y="5625"/>
                    </a:cubicBezTo>
                    <a:cubicBezTo>
                      <a:pt x="2036" y="7319"/>
                      <a:pt x="2783" y="8953"/>
                      <a:pt x="3629" y="10545"/>
                    </a:cubicBezTo>
                    <a:cubicBezTo>
                      <a:pt x="3670" y="10585"/>
                      <a:pt x="3689" y="10646"/>
                      <a:pt x="3729" y="10706"/>
                    </a:cubicBezTo>
                    <a:cubicBezTo>
                      <a:pt x="3791" y="10827"/>
                      <a:pt x="3850" y="10928"/>
                      <a:pt x="3912" y="11049"/>
                    </a:cubicBezTo>
                    <a:cubicBezTo>
                      <a:pt x="4052" y="11311"/>
                      <a:pt x="4213" y="11593"/>
                      <a:pt x="4455" y="11794"/>
                    </a:cubicBezTo>
                    <a:cubicBezTo>
                      <a:pt x="4622" y="11931"/>
                      <a:pt x="4856" y="12033"/>
                      <a:pt x="5081" y="12033"/>
                    </a:cubicBezTo>
                    <a:cubicBezTo>
                      <a:pt x="5156" y="12033"/>
                      <a:pt x="5231" y="12022"/>
                      <a:pt x="5302" y="11996"/>
                    </a:cubicBezTo>
                    <a:cubicBezTo>
                      <a:pt x="5847" y="11794"/>
                      <a:pt x="5928" y="11028"/>
                      <a:pt x="6412" y="10706"/>
                    </a:cubicBezTo>
                    <a:cubicBezTo>
                      <a:pt x="6586" y="10584"/>
                      <a:pt x="6781" y="10543"/>
                      <a:pt x="6985" y="10543"/>
                    </a:cubicBezTo>
                    <a:cubicBezTo>
                      <a:pt x="7322" y="10543"/>
                      <a:pt x="7685" y="10656"/>
                      <a:pt x="8025" y="10706"/>
                    </a:cubicBezTo>
                    <a:cubicBezTo>
                      <a:pt x="8165" y="10727"/>
                      <a:pt x="8305" y="10737"/>
                      <a:pt x="8445" y="10737"/>
                    </a:cubicBezTo>
                    <a:cubicBezTo>
                      <a:pt x="8846" y="10737"/>
                      <a:pt x="9238" y="10654"/>
                      <a:pt x="9597" y="10504"/>
                    </a:cubicBezTo>
                    <a:cubicBezTo>
                      <a:pt x="9839" y="10404"/>
                      <a:pt x="10081" y="10243"/>
                      <a:pt x="10162" y="10001"/>
                    </a:cubicBezTo>
                    <a:cubicBezTo>
                      <a:pt x="10221" y="9859"/>
                      <a:pt x="10221" y="9678"/>
                      <a:pt x="10202" y="9517"/>
                    </a:cubicBezTo>
                    <a:cubicBezTo>
                      <a:pt x="10081" y="8630"/>
                      <a:pt x="9657" y="7824"/>
                      <a:pt x="9194" y="7037"/>
                    </a:cubicBezTo>
                    <a:cubicBezTo>
                      <a:pt x="8125" y="5203"/>
                      <a:pt x="6775" y="3550"/>
                      <a:pt x="5423" y="1896"/>
                    </a:cubicBezTo>
                    <a:cubicBezTo>
                      <a:pt x="4697" y="1009"/>
                      <a:pt x="3831" y="42"/>
                      <a:pt x="2681" y="1"/>
                    </a:cubicBezTo>
                    <a:cubicBezTo>
                      <a:pt x="2658" y="0"/>
                      <a:pt x="2636" y="0"/>
                      <a:pt x="2613" y="0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39"/>
              <p:cNvSpPr/>
              <p:nvPr/>
            </p:nvSpPr>
            <p:spPr>
              <a:xfrm>
                <a:off x="1609575" y="3880350"/>
                <a:ext cx="136100" cy="79925"/>
              </a:xfrm>
              <a:custGeom>
                <a:avLst/>
                <a:gdLst/>
                <a:ahLst/>
                <a:cxnLst/>
                <a:rect l="l" t="t" r="r" b="b"/>
                <a:pathLst>
                  <a:path w="5444" h="3197" extrusionOk="0">
                    <a:moveTo>
                      <a:pt x="2137" y="194"/>
                    </a:moveTo>
                    <a:cubicBezTo>
                      <a:pt x="2258" y="194"/>
                      <a:pt x="2358" y="315"/>
                      <a:pt x="2399" y="436"/>
                    </a:cubicBezTo>
                    <a:cubicBezTo>
                      <a:pt x="2460" y="597"/>
                      <a:pt x="2460" y="778"/>
                      <a:pt x="2420" y="919"/>
                    </a:cubicBezTo>
                    <a:cubicBezTo>
                      <a:pt x="2318" y="879"/>
                      <a:pt x="2237" y="818"/>
                      <a:pt x="2157" y="758"/>
                    </a:cubicBezTo>
                    <a:cubicBezTo>
                      <a:pt x="2036" y="657"/>
                      <a:pt x="1976" y="536"/>
                      <a:pt x="1976" y="436"/>
                    </a:cubicBezTo>
                    <a:cubicBezTo>
                      <a:pt x="1955" y="334"/>
                      <a:pt x="2017" y="213"/>
                      <a:pt x="2097" y="194"/>
                    </a:cubicBezTo>
                    <a:close/>
                    <a:moveTo>
                      <a:pt x="2143" y="1"/>
                    </a:moveTo>
                    <a:cubicBezTo>
                      <a:pt x="2115" y="1"/>
                      <a:pt x="2086" y="4"/>
                      <a:pt x="2057" y="11"/>
                    </a:cubicBezTo>
                    <a:cubicBezTo>
                      <a:pt x="1855" y="73"/>
                      <a:pt x="1754" y="274"/>
                      <a:pt x="1775" y="455"/>
                    </a:cubicBezTo>
                    <a:cubicBezTo>
                      <a:pt x="1794" y="616"/>
                      <a:pt x="1875" y="758"/>
                      <a:pt x="2036" y="898"/>
                    </a:cubicBezTo>
                    <a:cubicBezTo>
                      <a:pt x="2137" y="979"/>
                      <a:pt x="2237" y="1060"/>
                      <a:pt x="2358" y="1121"/>
                    </a:cubicBezTo>
                    <a:cubicBezTo>
                      <a:pt x="2339" y="1181"/>
                      <a:pt x="2318" y="1242"/>
                      <a:pt x="2278" y="1302"/>
                    </a:cubicBezTo>
                    <a:cubicBezTo>
                      <a:pt x="2258" y="1342"/>
                      <a:pt x="2258" y="1363"/>
                      <a:pt x="2237" y="1382"/>
                    </a:cubicBezTo>
                    <a:lnTo>
                      <a:pt x="2117" y="1565"/>
                    </a:lnTo>
                    <a:cubicBezTo>
                      <a:pt x="1915" y="1887"/>
                      <a:pt x="1654" y="2148"/>
                      <a:pt x="1291" y="2390"/>
                    </a:cubicBezTo>
                    <a:cubicBezTo>
                      <a:pt x="1229" y="2431"/>
                      <a:pt x="1189" y="2471"/>
                      <a:pt x="1129" y="2511"/>
                    </a:cubicBezTo>
                    <a:cubicBezTo>
                      <a:pt x="968" y="2613"/>
                      <a:pt x="807" y="2694"/>
                      <a:pt x="625" y="2774"/>
                    </a:cubicBezTo>
                    <a:cubicBezTo>
                      <a:pt x="565" y="2815"/>
                      <a:pt x="504" y="2834"/>
                      <a:pt x="444" y="2855"/>
                    </a:cubicBezTo>
                    <a:cubicBezTo>
                      <a:pt x="302" y="2915"/>
                      <a:pt x="162" y="2976"/>
                      <a:pt x="0" y="3036"/>
                    </a:cubicBezTo>
                    <a:cubicBezTo>
                      <a:pt x="41" y="3076"/>
                      <a:pt x="60" y="3137"/>
                      <a:pt x="100" y="3197"/>
                    </a:cubicBezTo>
                    <a:cubicBezTo>
                      <a:pt x="1149" y="2815"/>
                      <a:pt x="1896" y="2290"/>
                      <a:pt x="2318" y="1605"/>
                    </a:cubicBezTo>
                    <a:cubicBezTo>
                      <a:pt x="2358" y="1544"/>
                      <a:pt x="2420" y="1463"/>
                      <a:pt x="2439" y="1382"/>
                    </a:cubicBezTo>
                    <a:cubicBezTo>
                      <a:pt x="2479" y="1323"/>
                      <a:pt x="2500" y="1261"/>
                      <a:pt x="2541" y="1181"/>
                    </a:cubicBezTo>
                    <a:cubicBezTo>
                      <a:pt x="2842" y="1302"/>
                      <a:pt x="3186" y="1342"/>
                      <a:pt x="3447" y="1363"/>
                    </a:cubicBezTo>
                    <a:cubicBezTo>
                      <a:pt x="3629" y="1373"/>
                      <a:pt x="3835" y="1378"/>
                      <a:pt x="4050" y="1378"/>
                    </a:cubicBezTo>
                    <a:cubicBezTo>
                      <a:pt x="4264" y="1378"/>
                      <a:pt x="4486" y="1373"/>
                      <a:pt x="4697" y="1363"/>
                    </a:cubicBezTo>
                    <a:cubicBezTo>
                      <a:pt x="4939" y="1342"/>
                      <a:pt x="5162" y="1323"/>
                      <a:pt x="5342" y="1282"/>
                    </a:cubicBezTo>
                    <a:cubicBezTo>
                      <a:pt x="5404" y="1282"/>
                      <a:pt x="5444" y="1242"/>
                      <a:pt x="5423" y="1181"/>
                    </a:cubicBezTo>
                    <a:cubicBezTo>
                      <a:pt x="5423" y="1121"/>
                      <a:pt x="5363" y="1100"/>
                      <a:pt x="5323" y="1100"/>
                    </a:cubicBezTo>
                    <a:cubicBezTo>
                      <a:pt x="5162" y="1140"/>
                      <a:pt x="4960" y="1140"/>
                      <a:pt x="4758" y="1161"/>
                    </a:cubicBezTo>
                    <a:lnTo>
                      <a:pt x="4557" y="1161"/>
                    </a:lnTo>
                    <a:cubicBezTo>
                      <a:pt x="4294" y="1181"/>
                      <a:pt x="4033" y="1181"/>
                      <a:pt x="3791" y="1181"/>
                    </a:cubicBezTo>
                    <a:cubicBezTo>
                      <a:pt x="3710" y="1181"/>
                      <a:pt x="3649" y="1181"/>
                      <a:pt x="3589" y="1161"/>
                    </a:cubicBezTo>
                    <a:lnTo>
                      <a:pt x="3468" y="1161"/>
                    </a:lnTo>
                    <a:cubicBezTo>
                      <a:pt x="3186" y="1161"/>
                      <a:pt x="2883" y="1121"/>
                      <a:pt x="2600" y="1000"/>
                    </a:cubicBezTo>
                    <a:cubicBezTo>
                      <a:pt x="2641" y="818"/>
                      <a:pt x="2662" y="597"/>
                      <a:pt x="2581" y="374"/>
                    </a:cubicBezTo>
                    <a:cubicBezTo>
                      <a:pt x="2510" y="180"/>
                      <a:pt x="2346" y="1"/>
                      <a:pt x="2143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39"/>
              <p:cNvSpPr/>
              <p:nvPr/>
            </p:nvSpPr>
            <p:spPr>
              <a:xfrm>
                <a:off x="1556150" y="3792925"/>
                <a:ext cx="70575" cy="162325"/>
              </a:xfrm>
              <a:custGeom>
                <a:avLst/>
                <a:gdLst/>
                <a:ahLst/>
                <a:cxnLst/>
                <a:rect l="l" t="t" r="r" b="b"/>
                <a:pathLst>
                  <a:path w="2823" h="6493" extrusionOk="0">
                    <a:moveTo>
                      <a:pt x="81" y="0"/>
                    </a:moveTo>
                    <a:cubicBezTo>
                      <a:pt x="41" y="21"/>
                      <a:pt x="0" y="62"/>
                      <a:pt x="20" y="121"/>
                    </a:cubicBezTo>
                    <a:cubicBezTo>
                      <a:pt x="605" y="2339"/>
                      <a:pt x="1492" y="4457"/>
                      <a:pt x="2621" y="6452"/>
                    </a:cubicBezTo>
                    <a:cubicBezTo>
                      <a:pt x="2641" y="6473"/>
                      <a:pt x="2681" y="6492"/>
                      <a:pt x="2721" y="6492"/>
                    </a:cubicBezTo>
                    <a:cubicBezTo>
                      <a:pt x="2721" y="6492"/>
                      <a:pt x="2742" y="6492"/>
                      <a:pt x="2762" y="6473"/>
                    </a:cubicBezTo>
                    <a:cubicBezTo>
                      <a:pt x="2802" y="6452"/>
                      <a:pt x="2823" y="6392"/>
                      <a:pt x="2802" y="6352"/>
                    </a:cubicBezTo>
                    <a:cubicBezTo>
                      <a:pt x="1654" y="4376"/>
                      <a:pt x="786" y="2279"/>
                      <a:pt x="202" y="81"/>
                    </a:cubicBezTo>
                    <a:cubicBezTo>
                      <a:pt x="181" y="21"/>
                      <a:pt x="141" y="0"/>
                      <a:pt x="81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39"/>
              <p:cNvSpPr/>
              <p:nvPr/>
            </p:nvSpPr>
            <p:spPr>
              <a:xfrm>
                <a:off x="1568250" y="3772125"/>
                <a:ext cx="75100" cy="173550"/>
              </a:xfrm>
              <a:custGeom>
                <a:avLst/>
                <a:gdLst/>
                <a:ahLst/>
                <a:cxnLst/>
                <a:rect l="l" t="t" r="r" b="b"/>
                <a:pathLst>
                  <a:path w="3004" h="6942" extrusionOk="0">
                    <a:moveTo>
                      <a:pt x="105" y="1"/>
                    </a:moveTo>
                    <a:cubicBezTo>
                      <a:pt x="97" y="1"/>
                      <a:pt x="89" y="3"/>
                      <a:pt x="81" y="7"/>
                    </a:cubicBezTo>
                    <a:cubicBezTo>
                      <a:pt x="20" y="26"/>
                      <a:pt x="0" y="66"/>
                      <a:pt x="0" y="128"/>
                    </a:cubicBezTo>
                    <a:cubicBezTo>
                      <a:pt x="605" y="2507"/>
                      <a:pt x="1552" y="4784"/>
                      <a:pt x="2823" y="6902"/>
                    </a:cubicBezTo>
                    <a:cubicBezTo>
                      <a:pt x="2842" y="6921"/>
                      <a:pt x="2863" y="6942"/>
                      <a:pt x="2903" y="6942"/>
                    </a:cubicBezTo>
                    <a:cubicBezTo>
                      <a:pt x="2923" y="6942"/>
                      <a:pt x="2923" y="6942"/>
                      <a:pt x="2944" y="6921"/>
                    </a:cubicBezTo>
                    <a:cubicBezTo>
                      <a:pt x="2984" y="6902"/>
                      <a:pt x="3003" y="6840"/>
                      <a:pt x="2984" y="6800"/>
                    </a:cubicBezTo>
                    <a:cubicBezTo>
                      <a:pt x="1734" y="4703"/>
                      <a:pt x="786" y="2445"/>
                      <a:pt x="181" y="66"/>
                    </a:cubicBezTo>
                    <a:cubicBezTo>
                      <a:pt x="181" y="34"/>
                      <a:pt x="142" y="1"/>
                      <a:pt x="105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39"/>
              <p:cNvSpPr/>
              <p:nvPr/>
            </p:nvSpPr>
            <p:spPr>
              <a:xfrm>
                <a:off x="1588900" y="3770575"/>
                <a:ext cx="79175" cy="151400"/>
              </a:xfrm>
              <a:custGeom>
                <a:avLst/>
                <a:gdLst/>
                <a:ahLst/>
                <a:cxnLst/>
                <a:rect l="l" t="t" r="r" b="b"/>
                <a:pathLst>
                  <a:path w="3167" h="6056" extrusionOk="0">
                    <a:moveTo>
                      <a:pt x="102" y="0"/>
                    </a:moveTo>
                    <a:cubicBezTo>
                      <a:pt x="90" y="0"/>
                      <a:pt x="76" y="3"/>
                      <a:pt x="61" y="7"/>
                    </a:cubicBezTo>
                    <a:cubicBezTo>
                      <a:pt x="21" y="28"/>
                      <a:pt x="0" y="88"/>
                      <a:pt x="21" y="128"/>
                    </a:cubicBezTo>
                    <a:cubicBezTo>
                      <a:pt x="787" y="2185"/>
                      <a:pt x="1795" y="4160"/>
                      <a:pt x="2984" y="6015"/>
                    </a:cubicBezTo>
                    <a:cubicBezTo>
                      <a:pt x="3005" y="6036"/>
                      <a:pt x="3024" y="6056"/>
                      <a:pt x="3064" y="6056"/>
                    </a:cubicBezTo>
                    <a:cubicBezTo>
                      <a:pt x="3085" y="6056"/>
                      <a:pt x="3105" y="6056"/>
                      <a:pt x="3105" y="6036"/>
                    </a:cubicBezTo>
                    <a:cubicBezTo>
                      <a:pt x="3166" y="6015"/>
                      <a:pt x="3166" y="5956"/>
                      <a:pt x="3145" y="5915"/>
                    </a:cubicBezTo>
                    <a:cubicBezTo>
                      <a:pt x="1956" y="4080"/>
                      <a:pt x="968" y="2104"/>
                      <a:pt x="182" y="69"/>
                    </a:cubicBezTo>
                    <a:cubicBezTo>
                      <a:pt x="167" y="23"/>
                      <a:pt x="140" y="0"/>
                      <a:pt x="102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39"/>
              <p:cNvSpPr/>
              <p:nvPr/>
            </p:nvSpPr>
            <p:spPr>
              <a:xfrm>
                <a:off x="1647875" y="3810875"/>
                <a:ext cx="56975" cy="102025"/>
              </a:xfrm>
              <a:custGeom>
                <a:avLst/>
                <a:gdLst/>
                <a:ahLst/>
                <a:cxnLst/>
                <a:rect l="l" t="t" r="r" b="b"/>
                <a:pathLst>
                  <a:path w="2279" h="4081" extrusionOk="0">
                    <a:moveTo>
                      <a:pt x="96" y="1"/>
                    </a:moveTo>
                    <a:cubicBezTo>
                      <a:pt x="83" y="1"/>
                      <a:pt x="71" y="3"/>
                      <a:pt x="60" y="8"/>
                    </a:cubicBezTo>
                    <a:cubicBezTo>
                      <a:pt x="20" y="49"/>
                      <a:pt x="1" y="110"/>
                      <a:pt x="41" y="150"/>
                    </a:cubicBezTo>
                    <a:cubicBezTo>
                      <a:pt x="767" y="1379"/>
                      <a:pt x="1512" y="2669"/>
                      <a:pt x="2076" y="4021"/>
                    </a:cubicBezTo>
                    <a:cubicBezTo>
                      <a:pt x="2097" y="4040"/>
                      <a:pt x="2138" y="4081"/>
                      <a:pt x="2157" y="4081"/>
                    </a:cubicBezTo>
                    <a:cubicBezTo>
                      <a:pt x="2178" y="4081"/>
                      <a:pt x="2197" y="4061"/>
                      <a:pt x="2197" y="4061"/>
                    </a:cubicBezTo>
                    <a:cubicBezTo>
                      <a:pt x="2259" y="4040"/>
                      <a:pt x="2278" y="3981"/>
                      <a:pt x="2259" y="3940"/>
                    </a:cubicBezTo>
                    <a:cubicBezTo>
                      <a:pt x="1673" y="2589"/>
                      <a:pt x="928" y="1299"/>
                      <a:pt x="202" y="49"/>
                    </a:cubicBezTo>
                    <a:cubicBezTo>
                      <a:pt x="173" y="19"/>
                      <a:pt x="132" y="1"/>
                      <a:pt x="96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39"/>
              <p:cNvSpPr/>
              <p:nvPr/>
            </p:nvSpPr>
            <p:spPr>
              <a:xfrm>
                <a:off x="1693725" y="3853375"/>
                <a:ext cx="35825" cy="61050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2442" extrusionOk="0">
                    <a:moveTo>
                      <a:pt x="95" y="0"/>
                    </a:moveTo>
                    <a:cubicBezTo>
                      <a:pt x="75" y="0"/>
                      <a:pt x="56" y="7"/>
                      <a:pt x="41" y="23"/>
                    </a:cubicBezTo>
                    <a:cubicBezTo>
                      <a:pt x="0" y="42"/>
                      <a:pt x="0" y="103"/>
                      <a:pt x="21" y="144"/>
                    </a:cubicBezTo>
                    <a:cubicBezTo>
                      <a:pt x="525" y="829"/>
                      <a:pt x="928" y="1574"/>
                      <a:pt x="1250" y="2381"/>
                    </a:cubicBezTo>
                    <a:cubicBezTo>
                      <a:pt x="1250" y="2402"/>
                      <a:pt x="1291" y="2442"/>
                      <a:pt x="1331" y="2442"/>
                    </a:cubicBezTo>
                    <a:cubicBezTo>
                      <a:pt x="1352" y="2442"/>
                      <a:pt x="1352" y="2421"/>
                      <a:pt x="1371" y="2421"/>
                    </a:cubicBezTo>
                    <a:cubicBezTo>
                      <a:pt x="1412" y="2402"/>
                      <a:pt x="1433" y="2361"/>
                      <a:pt x="1412" y="2300"/>
                    </a:cubicBezTo>
                    <a:cubicBezTo>
                      <a:pt x="1110" y="1494"/>
                      <a:pt x="686" y="728"/>
                      <a:pt x="183" y="42"/>
                    </a:cubicBezTo>
                    <a:cubicBezTo>
                      <a:pt x="158" y="17"/>
                      <a:pt x="125" y="0"/>
                      <a:pt x="95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39"/>
              <p:cNvSpPr/>
              <p:nvPr/>
            </p:nvSpPr>
            <p:spPr>
              <a:xfrm>
                <a:off x="954350" y="3132650"/>
                <a:ext cx="694550" cy="770525"/>
              </a:xfrm>
              <a:custGeom>
                <a:avLst/>
                <a:gdLst/>
                <a:ahLst/>
                <a:cxnLst/>
                <a:rect l="l" t="t" r="r" b="b"/>
                <a:pathLst>
                  <a:path w="27782" h="30821" extrusionOk="0">
                    <a:moveTo>
                      <a:pt x="10210" y="0"/>
                    </a:moveTo>
                    <a:cubicBezTo>
                      <a:pt x="8906" y="0"/>
                      <a:pt x="7383" y="310"/>
                      <a:pt x="5624" y="1111"/>
                    </a:cubicBezTo>
                    <a:cubicBezTo>
                      <a:pt x="5624" y="1111"/>
                      <a:pt x="1331" y="2662"/>
                      <a:pt x="987" y="9960"/>
                    </a:cubicBezTo>
                    <a:cubicBezTo>
                      <a:pt x="987" y="9960"/>
                      <a:pt x="525" y="11331"/>
                      <a:pt x="262" y="13388"/>
                    </a:cubicBezTo>
                    <a:cubicBezTo>
                      <a:pt x="100" y="14678"/>
                      <a:pt x="0" y="16250"/>
                      <a:pt x="162" y="17904"/>
                    </a:cubicBezTo>
                    <a:cubicBezTo>
                      <a:pt x="484" y="21473"/>
                      <a:pt x="1936" y="25444"/>
                      <a:pt x="6129" y="28126"/>
                    </a:cubicBezTo>
                    <a:cubicBezTo>
                      <a:pt x="9104" y="30027"/>
                      <a:pt x="12026" y="30821"/>
                      <a:pt x="14690" y="30821"/>
                    </a:cubicBezTo>
                    <a:cubicBezTo>
                      <a:pt x="17479" y="30821"/>
                      <a:pt x="19985" y="29951"/>
                      <a:pt x="21976" y="28569"/>
                    </a:cubicBezTo>
                    <a:cubicBezTo>
                      <a:pt x="24011" y="27158"/>
                      <a:pt x="25484" y="25242"/>
                      <a:pt x="26188" y="23145"/>
                    </a:cubicBezTo>
                    <a:cubicBezTo>
                      <a:pt x="26532" y="22137"/>
                      <a:pt x="26793" y="21170"/>
                      <a:pt x="26955" y="20242"/>
                    </a:cubicBezTo>
                    <a:cubicBezTo>
                      <a:pt x="27782" y="15646"/>
                      <a:pt x="26471" y="12097"/>
                      <a:pt x="23527" y="8227"/>
                    </a:cubicBezTo>
                    <a:cubicBezTo>
                      <a:pt x="20019" y="3611"/>
                      <a:pt x="16511" y="3530"/>
                      <a:pt x="16511" y="3530"/>
                    </a:cubicBezTo>
                    <a:cubicBezTo>
                      <a:pt x="16511" y="3530"/>
                      <a:pt x="14615" y="0"/>
                      <a:pt x="10210" y="0"/>
                    </a:cubicBezTo>
                    <a:close/>
                  </a:path>
                </a:pathLst>
              </a:custGeom>
              <a:solidFill>
                <a:srgbClr val="F269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39"/>
              <p:cNvSpPr/>
              <p:nvPr/>
            </p:nvSpPr>
            <p:spPr>
              <a:xfrm>
                <a:off x="954350" y="3132650"/>
                <a:ext cx="694550" cy="770525"/>
              </a:xfrm>
              <a:custGeom>
                <a:avLst/>
                <a:gdLst/>
                <a:ahLst/>
                <a:cxnLst/>
                <a:rect l="l" t="t" r="r" b="b"/>
                <a:pathLst>
                  <a:path w="27782" h="30821" extrusionOk="0">
                    <a:moveTo>
                      <a:pt x="10210" y="0"/>
                    </a:moveTo>
                    <a:cubicBezTo>
                      <a:pt x="8906" y="0"/>
                      <a:pt x="7383" y="310"/>
                      <a:pt x="5624" y="1111"/>
                    </a:cubicBezTo>
                    <a:cubicBezTo>
                      <a:pt x="5624" y="1111"/>
                      <a:pt x="1331" y="2662"/>
                      <a:pt x="987" y="9960"/>
                    </a:cubicBezTo>
                    <a:cubicBezTo>
                      <a:pt x="987" y="9960"/>
                      <a:pt x="525" y="11331"/>
                      <a:pt x="262" y="13388"/>
                    </a:cubicBezTo>
                    <a:cubicBezTo>
                      <a:pt x="100" y="14678"/>
                      <a:pt x="0" y="16250"/>
                      <a:pt x="162" y="17904"/>
                    </a:cubicBezTo>
                    <a:cubicBezTo>
                      <a:pt x="484" y="21473"/>
                      <a:pt x="1936" y="25444"/>
                      <a:pt x="6129" y="28126"/>
                    </a:cubicBezTo>
                    <a:cubicBezTo>
                      <a:pt x="9104" y="30027"/>
                      <a:pt x="12026" y="30821"/>
                      <a:pt x="14690" y="30821"/>
                    </a:cubicBezTo>
                    <a:cubicBezTo>
                      <a:pt x="17479" y="30821"/>
                      <a:pt x="19985" y="29951"/>
                      <a:pt x="21976" y="28569"/>
                    </a:cubicBezTo>
                    <a:cubicBezTo>
                      <a:pt x="24011" y="27158"/>
                      <a:pt x="25484" y="25242"/>
                      <a:pt x="26188" y="23145"/>
                    </a:cubicBezTo>
                    <a:cubicBezTo>
                      <a:pt x="26532" y="22137"/>
                      <a:pt x="26793" y="21170"/>
                      <a:pt x="26955" y="20242"/>
                    </a:cubicBezTo>
                    <a:cubicBezTo>
                      <a:pt x="27782" y="15646"/>
                      <a:pt x="26471" y="12097"/>
                      <a:pt x="23527" y="8227"/>
                    </a:cubicBezTo>
                    <a:cubicBezTo>
                      <a:pt x="20019" y="3611"/>
                      <a:pt x="16511" y="3530"/>
                      <a:pt x="16511" y="3530"/>
                    </a:cubicBezTo>
                    <a:cubicBezTo>
                      <a:pt x="16511" y="3530"/>
                      <a:pt x="14615" y="0"/>
                      <a:pt x="102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" name="Google Shape;2894;p39"/>
              <p:cNvSpPr/>
              <p:nvPr/>
            </p:nvSpPr>
            <p:spPr>
              <a:xfrm>
                <a:off x="961875" y="3125200"/>
                <a:ext cx="687025" cy="512500"/>
              </a:xfrm>
              <a:custGeom>
                <a:avLst/>
                <a:gdLst/>
                <a:ahLst/>
                <a:cxnLst/>
                <a:rect l="l" t="t" r="r" b="b"/>
                <a:pathLst>
                  <a:path w="27481" h="20500" extrusionOk="0">
                    <a:moveTo>
                      <a:pt x="10055" y="0"/>
                    </a:moveTo>
                    <a:cubicBezTo>
                      <a:pt x="8503" y="0"/>
                      <a:pt x="6904" y="392"/>
                      <a:pt x="5425" y="1065"/>
                    </a:cubicBezTo>
                    <a:cubicBezTo>
                      <a:pt x="5425" y="1065"/>
                      <a:pt x="5041" y="1207"/>
                      <a:pt x="4457" y="1630"/>
                    </a:cubicBezTo>
                    <a:cubicBezTo>
                      <a:pt x="3186" y="2538"/>
                      <a:pt x="1049" y="4796"/>
                      <a:pt x="748" y="9774"/>
                    </a:cubicBezTo>
                    <a:lnTo>
                      <a:pt x="748" y="9895"/>
                    </a:lnTo>
                    <a:cubicBezTo>
                      <a:pt x="727" y="9936"/>
                      <a:pt x="727" y="9997"/>
                      <a:pt x="727" y="10037"/>
                    </a:cubicBezTo>
                    <a:cubicBezTo>
                      <a:pt x="707" y="10118"/>
                      <a:pt x="264" y="11508"/>
                      <a:pt x="1" y="13524"/>
                    </a:cubicBezTo>
                    <a:cubicBezTo>
                      <a:pt x="407" y="13839"/>
                      <a:pt x="880" y="14034"/>
                      <a:pt x="1376" y="14034"/>
                    </a:cubicBezTo>
                    <a:cubicBezTo>
                      <a:pt x="1422" y="14034"/>
                      <a:pt x="1468" y="14033"/>
                      <a:pt x="1514" y="14029"/>
                    </a:cubicBezTo>
                    <a:cubicBezTo>
                      <a:pt x="2361" y="13989"/>
                      <a:pt x="3086" y="13403"/>
                      <a:pt x="3751" y="12839"/>
                    </a:cubicBezTo>
                    <a:lnTo>
                      <a:pt x="3751" y="12839"/>
                    </a:lnTo>
                    <a:cubicBezTo>
                      <a:pt x="3734" y="14004"/>
                      <a:pt x="4907" y="14891"/>
                      <a:pt x="6051" y="14891"/>
                    </a:cubicBezTo>
                    <a:cubicBezTo>
                      <a:pt x="6213" y="14891"/>
                      <a:pt x="6375" y="14873"/>
                      <a:pt x="6533" y="14836"/>
                    </a:cubicBezTo>
                    <a:cubicBezTo>
                      <a:pt x="7823" y="14532"/>
                      <a:pt x="8731" y="13303"/>
                      <a:pt x="8973" y="12013"/>
                    </a:cubicBezTo>
                    <a:cubicBezTo>
                      <a:pt x="9050" y="12875"/>
                      <a:pt x="9949" y="13431"/>
                      <a:pt x="10837" y="13431"/>
                    </a:cubicBezTo>
                    <a:cubicBezTo>
                      <a:pt x="11112" y="13431"/>
                      <a:pt x="11386" y="13378"/>
                      <a:pt x="11635" y="13263"/>
                    </a:cubicBezTo>
                    <a:cubicBezTo>
                      <a:pt x="12683" y="12799"/>
                      <a:pt x="13267" y="11670"/>
                      <a:pt x="13530" y="10541"/>
                    </a:cubicBezTo>
                    <a:cubicBezTo>
                      <a:pt x="13993" y="11489"/>
                      <a:pt x="14517" y="12476"/>
                      <a:pt x="15364" y="13121"/>
                    </a:cubicBezTo>
                    <a:cubicBezTo>
                      <a:pt x="15851" y="13501"/>
                      <a:pt x="16491" y="13734"/>
                      <a:pt x="17108" y="13734"/>
                    </a:cubicBezTo>
                    <a:cubicBezTo>
                      <a:pt x="17539" y="13734"/>
                      <a:pt x="17959" y="13620"/>
                      <a:pt x="18307" y="13363"/>
                    </a:cubicBezTo>
                    <a:cubicBezTo>
                      <a:pt x="19134" y="15419"/>
                      <a:pt x="20484" y="17295"/>
                      <a:pt x="22279" y="18605"/>
                    </a:cubicBezTo>
                    <a:cubicBezTo>
                      <a:pt x="23570" y="19532"/>
                      <a:pt x="25081" y="20177"/>
                      <a:pt x="26634" y="20440"/>
                    </a:cubicBezTo>
                    <a:lnTo>
                      <a:pt x="27118" y="20500"/>
                    </a:lnTo>
                    <a:cubicBezTo>
                      <a:pt x="27481" y="18403"/>
                      <a:pt x="27420" y="16508"/>
                      <a:pt x="26957" y="14715"/>
                    </a:cubicBezTo>
                    <a:cubicBezTo>
                      <a:pt x="26412" y="12516"/>
                      <a:pt x="25263" y="10460"/>
                      <a:pt x="23629" y="8304"/>
                    </a:cubicBezTo>
                    <a:cubicBezTo>
                      <a:pt x="23408" y="8021"/>
                      <a:pt x="23186" y="7718"/>
                      <a:pt x="22944" y="7457"/>
                    </a:cubicBezTo>
                    <a:cubicBezTo>
                      <a:pt x="21452" y="5702"/>
                      <a:pt x="19517" y="4150"/>
                      <a:pt x="17280" y="3646"/>
                    </a:cubicBezTo>
                    <a:cubicBezTo>
                      <a:pt x="16917" y="3565"/>
                      <a:pt x="16654" y="3565"/>
                      <a:pt x="16393" y="3344"/>
                    </a:cubicBezTo>
                    <a:cubicBezTo>
                      <a:pt x="16210" y="3183"/>
                      <a:pt x="16089" y="2900"/>
                      <a:pt x="15928" y="2718"/>
                    </a:cubicBezTo>
                    <a:cubicBezTo>
                      <a:pt x="14387" y="798"/>
                      <a:pt x="12268" y="0"/>
                      <a:pt x="10055" y="0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39"/>
              <p:cNvSpPr/>
              <p:nvPr/>
            </p:nvSpPr>
            <p:spPr>
              <a:xfrm>
                <a:off x="989100" y="3239450"/>
                <a:ext cx="88250" cy="76350"/>
              </a:xfrm>
              <a:custGeom>
                <a:avLst/>
                <a:gdLst/>
                <a:ahLst/>
                <a:cxnLst/>
                <a:rect l="l" t="t" r="r" b="b"/>
                <a:pathLst>
                  <a:path w="3530" h="3054" extrusionOk="0">
                    <a:moveTo>
                      <a:pt x="1709" y="0"/>
                    </a:moveTo>
                    <a:cubicBezTo>
                      <a:pt x="1645" y="0"/>
                      <a:pt x="1583" y="12"/>
                      <a:pt x="1514" y="24"/>
                    </a:cubicBezTo>
                    <a:cubicBezTo>
                      <a:pt x="1170" y="124"/>
                      <a:pt x="888" y="427"/>
                      <a:pt x="828" y="790"/>
                    </a:cubicBezTo>
                    <a:cubicBezTo>
                      <a:pt x="807" y="608"/>
                      <a:pt x="726" y="387"/>
                      <a:pt x="546" y="366"/>
                    </a:cubicBezTo>
                    <a:cubicBezTo>
                      <a:pt x="538" y="365"/>
                      <a:pt x="530" y="365"/>
                      <a:pt x="522" y="365"/>
                    </a:cubicBezTo>
                    <a:cubicBezTo>
                      <a:pt x="353" y="365"/>
                      <a:pt x="240" y="556"/>
                      <a:pt x="183" y="729"/>
                    </a:cubicBezTo>
                    <a:cubicBezTo>
                      <a:pt x="62" y="1153"/>
                      <a:pt x="1" y="1758"/>
                      <a:pt x="323" y="2121"/>
                    </a:cubicBezTo>
                    <a:cubicBezTo>
                      <a:pt x="626" y="2463"/>
                      <a:pt x="1030" y="2846"/>
                      <a:pt x="1493" y="2987"/>
                    </a:cubicBezTo>
                    <a:cubicBezTo>
                      <a:pt x="1670" y="3034"/>
                      <a:pt x="1861" y="3054"/>
                      <a:pt x="2054" y="3054"/>
                    </a:cubicBezTo>
                    <a:cubicBezTo>
                      <a:pt x="2190" y="3054"/>
                      <a:pt x="2327" y="3044"/>
                      <a:pt x="2460" y="3027"/>
                    </a:cubicBezTo>
                    <a:cubicBezTo>
                      <a:pt x="2662" y="3027"/>
                      <a:pt x="2863" y="3008"/>
                      <a:pt x="3065" y="2927"/>
                    </a:cubicBezTo>
                    <a:cubicBezTo>
                      <a:pt x="3247" y="2846"/>
                      <a:pt x="3428" y="2705"/>
                      <a:pt x="3489" y="2524"/>
                    </a:cubicBezTo>
                    <a:cubicBezTo>
                      <a:pt x="3530" y="2422"/>
                      <a:pt x="3530" y="2322"/>
                      <a:pt x="3489" y="2242"/>
                    </a:cubicBezTo>
                    <a:cubicBezTo>
                      <a:pt x="3409" y="2059"/>
                      <a:pt x="3167" y="2019"/>
                      <a:pt x="2965" y="2019"/>
                    </a:cubicBezTo>
                    <a:cubicBezTo>
                      <a:pt x="3247" y="1817"/>
                      <a:pt x="3288" y="1334"/>
                      <a:pt x="3025" y="1113"/>
                    </a:cubicBezTo>
                    <a:cubicBezTo>
                      <a:pt x="2926" y="1021"/>
                      <a:pt x="2795" y="978"/>
                      <a:pt x="2662" y="978"/>
                    </a:cubicBezTo>
                    <a:cubicBezTo>
                      <a:pt x="2443" y="978"/>
                      <a:pt x="2219" y="1093"/>
                      <a:pt x="2118" y="1293"/>
                    </a:cubicBezTo>
                    <a:cubicBezTo>
                      <a:pt x="2199" y="1051"/>
                      <a:pt x="2280" y="809"/>
                      <a:pt x="2259" y="568"/>
                    </a:cubicBezTo>
                    <a:cubicBezTo>
                      <a:pt x="2218" y="326"/>
                      <a:pt x="2078" y="84"/>
                      <a:pt x="1855" y="24"/>
                    </a:cubicBezTo>
                    <a:cubicBezTo>
                      <a:pt x="1804" y="7"/>
                      <a:pt x="1756" y="0"/>
                      <a:pt x="17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39"/>
              <p:cNvSpPr/>
              <p:nvPr/>
            </p:nvSpPr>
            <p:spPr>
              <a:xfrm>
                <a:off x="875725" y="3308050"/>
                <a:ext cx="189000" cy="63050"/>
              </a:xfrm>
              <a:custGeom>
                <a:avLst/>
                <a:gdLst/>
                <a:ahLst/>
                <a:cxnLst/>
                <a:rect l="l" t="t" r="r" b="b"/>
                <a:pathLst>
                  <a:path w="7560" h="2522" extrusionOk="0">
                    <a:moveTo>
                      <a:pt x="4758" y="1"/>
                    </a:moveTo>
                    <a:lnTo>
                      <a:pt x="4616" y="41"/>
                    </a:lnTo>
                    <a:cubicBezTo>
                      <a:pt x="4616" y="41"/>
                      <a:pt x="383" y="1291"/>
                      <a:pt x="181" y="1775"/>
                    </a:cubicBezTo>
                    <a:cubicBezTo>
                      <a:pt x="0" y="2259"/>
                      <a:pt x="7560" y="2522"/>
                      <a:pt x="7560" y="2522"/>
                    </a:cubicBezTo>
                    <a:lnTo>
                      <a:pt x="475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39"/>
              <p:cNvSpPr/>
              <p:nvPr/>
            </p:nvSpPr>
            <p:spPr>
              <a:xfrm>
                <a:off x="969475" y="3286400"/>
                <a:ext cx="139125" cy="105050"/>
              </a:xfrm>
              <a:custGeom>
                <a:avLst/>
                <a:gdLst/>
                <a:ahLst/>
                <a:cxnLst/>
                <a:rect l="l" t="t" r="r" b="b"/>
                <a:pathLst>
                  <a:path w="5565" h="4202" extrusionOk="0">
                    <a:moveTo>
                      <a:pt x="1350" y="1"/>
                    </a:moveTo>
                    <a:cubicBezTo>
                      <a:pt x="1089" y="1"/>
                      <a:pt x="807" y="60"/>
                      <a:pt x="584" y="202"/>
                    </a:cubicBezTo>
                    <a:cubicBezTo>
                      <a:pt x="463" y="302"/>
                      <a:pt x="342" y="423"/>
                      <a:pt x="282" y="565"/>
                    </a:cubicBezTo>
                    <a:cubicBezTo>
                      <a:pt x="0" y="1251"/>
                      <a:pt x="624" y="1654"/>
                      <a:pt x="1149" y="1896"/>
                    </a:cubicBezTo>
                    <a:cubicBezTo>
                      <a:pt x="2258" y="2420"/>
                      <a:pt x="3307" y="3025"/>
                      <a:pt x="4253" y="3831"/>
                    </a:cubicBezTo>
                    <a:cubicBezTo>
                      <a:pt x="4406" y="3967"/>
                      <a:pt x="4601" y="4201"/>
                      <a:pt x="4839" y="4201"/>
                    </a:cubicBezTo>
                    <a:cubicBezTo>
                      <a:pt x="4884" y="4201"/>
                      <a:pt x="4931" y="4193"/>
                      <a:pt x="4979" y="4173"/>
                    </a:cubicBezTo>
                    <a:cubicBezTo>
                      <a:pt x="5565" y="3931"/>
                      <a:pt x="4898" y="2864"/>
                      <a:pt x="4677" y="2560"/>
                    </a:cubicBezTo>
                    <a:cubicBezTo>
                      <a:pt x="4315" y="1996"/>
                      <a:pt x="3810" y="1533"/>
                      <a:pt x="3307" y="1089"/>
                    </a:cubicBezTo>
                    <a:cubicBezTo>
                      <a:pt x="2761" y="625"/>
                      <a:pt x="2097" y="60"/>
                      <a:pt x="1350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39"/>
              <p:cNvSpPr/>
              <p:nvPr/>
            </p:nvSpPr>
            <p:spPr>
              <a:xfrm>
                <a:off x="1264300" y="3317100"/>
                <a:ext cx="546375" cy="625550"/>
              </a:xfrm>
              <a:custGeom>
                <a:avLst/>
                <a:gdLst/>
                <a:ahLst/>
                <a:cxnLst/>
                <a:rect l="l" t="t" r="r" b="b"/>
                <a:pathLst>
                  <a:path w="21855" h="25022" extrusionOk="0">
                    <a:moveTo>
                      <a:pt x="3856" y="1"/>
                    </a:moveTo>
                    <a:cubicBezTo>
                      <a:pt x="3672" y="1"/>
                      <a:pt x="3488" y="20"/>
                      <a:pt x="3307" y="63"/>
                    </a:cubicBezTo>
                    <a:cubicBezTo>
                      <a:pt x="2944" y="144"/>
                      <a:pt x="2602" y="365"/>
                      <a:pt x="2360" y="647"/>
                    </a:cubicBezTo>
                    <a:cubicBezTo>
                      <a:pt x="2057" y="1010"/>
                      <a:pt x="2158" y="1373"/>
                      <a:pt x="1976" y="1716"/>
                    </a:cubicBezTo>
                    <a:cubicBezTo>
                      <a:pt x="1796" y="2039"/>
                      <a:pt x="1533" y="1958"/>
                      <a:pt x="1191" y="2098"/>
                    </a:cubicBezTo>
                    <a:cubicBezTo>
                      <a:pt x="788" y="2240"/>
                      <a:pt x="465" y="2563"/>
                      <a:pt x="283" y="2945"/>
                    </a:cubicBezTo>
                    <a:cubicBezTo>
                      <a:pt x="0" y="3571"/>
                      <a:pt x="102" y="4297"/>
                      <a:pt x="404" y="4902"/>
                    </a:cubicBezTo>
                    <a:cubicBezTo>
                      <a:pt x="686" y="5506"/>
                      <a:pt x="1150" y="6031"/>
                      <a:pt x="1594" y="6555"/>
                    </a:cubicBezTo>
                    <a:cubicBezTo>
                      <a:pt x="1796" y="6776"/>
                      <a:pt x="1997" y="6998"/>
                      <a:pt x="2199" y="7240"/>
                    </a:cubicBezTo>
                    <a:cubicBezTo>
                      <a:pt x="2742" y="7845"/>
                      <a:pt x="3287" y="8469"/>
                      <a:pt x="3831" y="9074"/>
                    </a:cubicBezTo>
                    <a:cubicBezTo>
                      <a:pt x="3973" y="9256"/>
                      <a:pt x="4134" y="9418"/>
                      <a:pt x="4275" y="9598"/>
                    </a:cubicBezTo>
                    <a:cubicBezTo>
                      <a:pt x="9134" y="15103"/>
                      <a:pt x="14094" y="20627"/>
                      <a:pt x="20242" y="24678"/>
                    </a:cubicBezTo>
                    <a:cubicBezTo>
                      <a:pt x="20465" y="24820"/>
                      <a:pt x="20747" y="24961"/>
                      <a:pt x="21008" y="25001"/>
                    </a:cubicBezTo>
                    <a:cubicBezTo>
                      <a:pt x="21069" y="25022"/>
                      <a:pt x="21150" y="25022"/>
                      <a:pt x="21210" y="25022"/>
                    </a:cubicBezTo>
                    <a:cubicBezTo>
                      <a:pt x="21331" y="25022"/>
                      <a:pt x="21452" y="24982"/>
                      <a:pt x="21553" y="24920"/>
                    </a:cubicBezTo>
                    <a:lnTo>
                      <a:pt x="21613" y="24861"/>
                    </a:lnTo>
                    <a:cubicBezTo>
                      <a:pt x="21634" y="24840"/>
                      <a:pt x="21674" y="24820"/>
                      <a:pt x="21674" y="24780"/>
                    </a:cubicBezTo>
                    <a:cubicBezTo>
                      <a:pt x="21755" y="24699"/>
                      <a:pt x="21795" y="24578"/>
                      <a:pt x="21814" y="24477"/>
                    </a:cubicBezTo>
                    <a:cubicBezTo>
                      <a:pt x="21835" y="24396"/>
                      <a:pt x="21835" y="24316"/>
                      <a:pt x="21835" y="24216"/>
                    </a:cubicBezTo>
                    <a:cubicBezTo>
                      <a:pt x="21855" y="24195"/>
                      <a:pt x="21855" y="24154"/>
                      <a:pt x="21855" y="24135"/>
                    </a:cubicBezTo>
                    <a:cubicBezTo>
                      <a:pt x="21855" y="23853"/>
                      <a:pt x="21855" y="23590"/>
                      <a:pt x="21835" y="23328"/>
                    </a:cubicBezTo>
                    <a:lnTo>
                      <a:pt x="21835" y="23025"/>
                    </a:lnTo>
                    <a:cubicBezTo>
                      <a:pt x="21795" y="22482"/>
                      <a:pt x="21714" y="21937"/>
                      <a:pt x="21613" y="21412"/>
                    </a:cubicBezTo>
                    <a:cubicBezTo>
                      <a:pt x="21573" y="21170"/>
                      <a:pt x="21532" y="20950"/>
                      <a:pt x="21473" y="20708"/>
                    </a:cubicBezTo>
                    <a:cubicBezTo>
                      <a:pt x="21311" y="20001"/>
                      <a:pt x="21110" y="19296"/>
                      <a:pt x="20887" y="18590"/>
                    </a:cubicBezTo>
                    <a:cubicBezTo>
                      <a:pt x="20626" y="17804"/>
                      <a:pt x="20344" y="17038"/>
                      <a:pt x="20040" y="16272"/>
                    </a:cubicBezTo>
                    <a:cubicBezTo>
                      <a:pt x="19860" y="15788"/>
                      <a:pt x="19658" y="15324"/>
                      <a:pt x="19456" y="14861"/>
                    </a:cubicBezTo>
                    <a:cubicBezTo>
                      <a:pt x="18368" y="12401"/>
                      <a:pt x="16997" y="10082"/>
                      <a:pt x="15323" y="7966"/>
                    </a:cubicBezTo>
                    <a:cubicBezTo>
                      <a:pt x="15263" y="7905"/>
                      <a:pt x="15223" y="7824"/>
                      <a:pt x="15161" y="7764"/>
                    </a:cubicBezTo>
                    <a:cubicBezTo>
                      <a:pt x="14618" y="7079"/>
                      <a:pt x="14032" y="6434"/>
                      <a:pt x="13428" y="5829"/>
                    </a:cubicBezTo>
                    <a:cubicBezTo>
                      <a:pt x="13428" y="5808"/>
                      <a:pt x="13428" y="5808"/>
                      <a:pt x="13408" y="5808"/>
                    </a:cubicBezTo>
                    <a:cubicBezTo>
                      <a:pt x="11250" y="3611"/>
                      <a:pt x="8691" y="1776"/>
                      <a:pt x="5847" y="526"/>
                    </a:cubicBezTo>
                    <a:cubicBezTo>
                      <a:pt x="5214" y="257"/>
                      <a:pt x="4530" y="1"/>
                      <a:pt x="3856" y="1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39"/>
              <p:cNvSpPr/>
              <p:nvPr/>
            </p:nvSpPr>
            <p:spPr>
              <a:xfrm>
                <a:off x="1323300" y="3363175"/>
                <a:ext cx="321050" cy="148525"/>
              </a:xfrm>
              <a:custGeom>
                <a:avLst/>
                <a:gdLst/>
                <a:ahLst/>
                <a:cxnLst/>
                <a:rect l="l" t="t" r="r" b="b"/>
                <a:pathLst>
                  <a:path w="12842" h="5941" extrusionOk="0">
                    <a:moveTo>
                      <a:pt x="2148" y="0"/>
                    </a:moveTo>
                    <a:cubicBezTo>
                      <a:pt x="1350" y="0"/>
                      <a:pt x="653" y="152"/>
                      <a:pt x="60" y="457"/>
                    </a:cubicBezTo>
                    <a:cubicBezTo>
                      <a:pt x="0" y="478"/>
                      <a:pt x="0" y="538"/>
                      <a:pt x="19" y="578"/>
                    </a:cubicBezTo>
                    <a:cubicBezTo>
                      <a:pt x="35" y="607"/>
                      <a:pt x="71" y="627"/>
                      <a:pt x="105" y="627"/>
                    </a:cubicBezTo>
                    <a:cubicBezTo>
                      <a:pt x="117" y="627"/>
                      <a:pt x="130" y="624"/>
                      <a:pt x="140" y="618"/>
                    </a:cubicBezTo>
                    <a:cubicBezTo>
                      <a:pt x="700" y="334"/>
                      <a:pt x="1371" y="192"/>
                      <a:pt x="2138" y="192"/>
                    </a:cubicBezTo>
                    <a:cubicBezTo>
                      <a:pt x="3222" y="192"/>
                      <a:pt x="4498" y="476"/>
                      <a:pt x="5927" y="1043"/>
                    </a:cubicBezTo>
                    <a:cubicBezTo>
                      <a:pt x="8527" y="2051"/>
                      <a:pt x="10927" y="3784"/>
                      <a:pt x="12661" y="5900"/>
                    </a:cubicBezTo>
                    <a:cubicBezTo>
                      <a:pt x="12680" y="5921"/>
                      <a:pt x="12701" y="5941"/>
                      <a:pt x="12742" y="5941"/>
                    </a:cubicBezTo>
                    <a:cubicBezTo>
                      <a:pt x="12761" y="5941"/>
                      <a:pt x="12782" y="5921"/>
                      <a:pt x="12801" y="5921"/>
                    </a:cubicBezTo>
                    <a:cubicBezTo>
                      <a:pt x="12842" y="5881"/>
                      <a:pt x="12842" y="5820"/>
                      <a:pt x="12801" y="5780"/>
                    </a:cubicBezTo>
                    <a:cubicBezTo>
                      <a:pt x="11048" y="3642"/>
                      <a:pt x="8629" y="1889"/>
                      <a:pt x="6008" y="860"/>
                    </a:cubicBezTo>
                    <a:cubicBezTo>
                      <a:pt x="4536" y="288"/>
                      <a:pt x="3246" y="0"/>
                      <a:pt x="2148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39"/>
              <p:cNvSpPr/>
              <p:nvPr/>
            </p:nvSpPr>
            <p:spPr>
              <a:xfrm>
                <a:off x="1318725" y="3458725"/>
                <a:ext cx="287850" cy="135650"/>
              </a:xfrm>
              <a:custGeom>
                <a:avLst/>
                <a:gdLst/>
                <a:ahLst/>
                <a:cxnLst/>
                <a:rect l="l" t="t" r="r" b="b"/>
                <a:pathLst>
                  <a:path w="11514" h="5426" extrusionOk="0">
                    <a:moveTo>
                      <a:pt x="11020" y="0"/>
                    </a:moveTo>
                    <a:cubicBezTo>
                      <a:pt x="11002" y="0"/>
                      <a:pt x="10984" y="7"/>
                      <a:pt x="10968" y="22"/>
                    </a:cubicBezTo>
                    <a:cubicBezTo>
                      <a:pt x="10928" y="43"/>
                      <a:pt x="10909" y="103"/>
                      <a:pt x="10949" y="143"/>
                    </a:cubicBezTo>
                    <a:cubicBezTo>
                      <a:pt x="11110" y="366"/>
                      <a:pt x="11170" y="648"/>
                      <a:pt x="11210" y="930"/>
                    </a:cubicBezTo>
                    <a:cubicBezTo>
                      <a:pt x="11272" y="1232"/>
                      <a:pt x="11312" y="1554"/>
                      <a:pt x="11191" y="1817"/>
                    </a:cubicBezTo>
                    <a:cubicBezTo>
                      <a:pt x="10989" y="2220"/>
                      <a:pt x="10505" y="2320"/>
                      <a:pt x="10304" y="2361"/>
                    </a:cubicBezTo>
                    <a:cubicBezTo>
                      <a:pt x="10202" y="2375"/>
                      <a:pt x="10100" y="2381"/>
                      <a:pt x="9996" y="2381"/>
                    </a:cubicBezTo>
                    <a:cubicBezTo>
                      <a:pt x="9197" y="2381"/>
                      <a:pt x="8370" y="1978"/>
                      <a:pt x="7925" y="1353"/>
                    </a:cubicBezTo>
                    <a:cubicBezTo>
                      <a:pt x="7900" y="1328"/>
                      <a:pt x="7867" y="1311"/>
                      <a:pt x="7837" y="1311"/>
                    </a:cubicBezTo>
                    <a:cubicBezTo>
                      <a:pt x="7817" y="1311"/>
                      <a:pt x="7798" y="1318"/>
                      <a:pt x="7783" y="1333"/>
                    </a:cubicBezTo>
                    <a:cubicBezTo>
                      <a:pt x="7743" y="1353"/>
                      <a:pt x="7743" y="1414"/>
                      <a:pt x="7764" y="1454"/>
                    </a:cubicBezTo>
                    <a:cubicBezTo>
                      <a:pt x="8105" y="1958"/>
                      <a:pt x="8388" y="2482"/>
                      <a:pt x="8589" y="3046"/>
                    </a:cubicBezTo>
                    <a:cubicBezTo>
                      <a:pt x="8670" y="3288"/>
                      <a:pt x="8751" y="3551"/>
                      <a:pt x="8670" y="3772"/>
                    </a:cubicBezTo>
                    <a:cubicBezTo>
                      <a:pt x="8589" y="4035"/>
                      <a:pt x="8347" y="4216"/>
                      <a:pt x="8025" y="4277"/>
                    </a:cubicBezTo>
                    <a:cubicBezTo>
                      <a:pt x="7969" y="4284"/>
                      <a:pt x="7913" y="4288"/>
                      <a:pt x="7857" y="4288"/>
                    </a:cubicBezTo>
                    <a:cubicBezTo>
                      <a:pt x="7607" y="4288"/>
                      <a:pt x="7352" y="4222"/>
                      <a:pt x="7138" y="4156"/>
                    </a:cubicBezTo>
                    <a:cubicBezTo>
                      <a:pt x="6210" y="3833"/>
                      <a:pt x="5385" y="3288"/>
                      <a:pt x="4820" y="2603"/>
                    </a:cubicBezTo>
                    <a:cubicBezTo>
                      <a:pt x="4699" y="2462"/>
                      <a:pt x="4598" y="2301"/>
                      <a:pt x="4477" y="2159"/>
                    </a:cubicBezTo>
                    <a:cubicBezTo>
                      <a:pt x="4465" y="2136"/>
                      <a:pt x="4440" y="2126"/>
                      <a:pt x="4413" y="2126"/>
                    </a:cubicBezTo>
                    <a:cubicBezTo>
                      <a:pt x="4393" y="2126"/>
                      <a:pt x="4372" y="2131"/>
                      <a:pt x="4356" y="2140"/>
                    </a:cubicBezTo>
                    <a:cubicBezTo>
                      <a:pt x="4315" y="2180"/>
                      <a:pt x="4296" y="2240"/>
                      <a:pt x="4336" y="2280"/>
                    </a:cubicBezTo>
                    <a:cubicBezTo>
                      <a:pt x="4436" y="2422"/>
                      <a:pt x="4538" y="2583"/>
                      <a:pt x="4659" y="2724"/>
                    </a:cubicBezTo>
                    <a:cubicBezTo>
                      <a:pt x="4941" y="3107"/>
                      <a:pt x="5183" y="3530"/>
                      <a:pt x="5385" y="3954"/>
                    </a:cubicBezTo>
                    <a:cubicBezTo>
                      <a:pt x="5465" y="4156"/>
                      <a:pt x="5565" y="4377"/>
                      <a:pt x="5565" y="4619"/>
                    </a:cubicBezTo>
                    <a:cubicBezTo>
                      <a:pt x="5586" y="4861"/>
                      <a:pt x="5485" y="5083"/>
                      <a:pt x="5304" y="5164"/>
                    </a:cubicBezTo>
                    <a:cubicBezTo>
                      <a:pt x="5223" y="5224"/>
                      <a:pt x="5102" y="5245"/>
                      <a:pt x="4941" y="5245"/>
                    </a:cubicBezTo>
                    <a:cubicBezTo>
                      <a:pt x="4538" y="5245"/>
                      <a:pt x="4114" y="5043"/>
                      <a:pt x="3812" y="4882"/>
                    </a:cubicBezTo>
                    <a:cubicBezTo>
                      <a:pt x="2541" y="4196"/>
                      <a:pt x="1352" y="3107"/>
                      <a:pt x="183" y="1535"/>
                    </a:cubicBezTo>
                    <a:cubicBezTo>
                      <a:pt x="171" y="1511"/>
                      <a:pt x="145" y="1501"/>
                      <a:pt x="117" y="1501"/>
                    </a:cubicBezTo>
                    <a:cubicBezTo>
                      <a:pt x="98" y="1501"/>
                      <a:pt x="79" y="1506"/>
                      <a:pt x="62" y="1514"/>
                    </a:cubicBezTo>
                    <a:cubicBezTo>
                      <a:pt x="22" y="1554"/>
                      <a:pt x="1" y="1616"/>
                      <a:pt x="41" y="1656"/>
                    </a:cubicBezTo>
                    <a:cubicBezTo>
                      <a:pt x="1210" y="3248"/>
                      <a:pt x="2420" y="4357"/>
                      <a:pt x="3731" y="5043"/>
                    </a:cubicBezTo>
                    <a:cubicBezTo>
                      <a:pt x="4054" y="5224"/>
                      <a:pt x="4477" y="5425"/>
                      <a:pt x="4941" y="5425"/>
                    </a:cubicBezTo>
                    <a:lnTo>
                      <a:pt x="4981" y="5425"/>
                    </a:lnTo>
                    <a:cubicBezTo>
                      <a:pt x="5143" y="5425"/>
                      <a:pt x="5283" y="5406"/>
                      <a:pt x="5404" y="5325"/>
                    </a:cubicBezTo>
                    <a:cubicBezTo>
                      <a:pt x="5627" y="5204"/>
                      <a:pt x="5767" y="4922"/>
                      <a:pt x="5767" y="4619"/>
                    </a:cubicBezTo>
                    <a:cubicBezTo>
                      <a:pt x="5747" y="4336"/>
                      <a:pt x="5646" y="4095"/>
                      <a:pt x="5546" y="3874"/>
                    </a:cubicBezTo>
                    <a:cubicBezTo>
                      <a:pt x="5465" y="3672"/>
                      <a:pt x="5364" y="3490"/>
                      <a:pt x="5264" y="3309"/>
                    </a:cubicBezTo>
                    <a:lnTo>
                      <a:pt x="5264" y="3309"/>
                    </a:lnTo>
                    <a:cubicBezTo>
                      <a:pt x="5767" y="3753"/>
                      <a:pt x="6393" y="4095"/>
                      <a:pt x="7078" y="4317"/>
                    </a:cubicBezTo>
                    <a:cubicBezTo>
                      <a:pt x="7301" y="4396"/>
                      <a:pt x="7561" y="4476"/>
                      <a:pt x="7839" y="4476"/>
                    </a:cubicBezTo>
                    <a:cubicBezTo>
                      <a:pt x="7913" y="4476"/>
                      <a:pt x="7989" y="4470"/>
                      <a:pt x="8065" y="4457"/>
                    </a:cubicBezTo>
                    <a:cubicBezTo>
                      <a:pt x="8449" y="4398"/>
                      <a:pt x="8751" y="4156"/>
                      <a:pt x="8852" y="3833"/>
                    </a:cubicBezTo>
                    <a:cubicBezTo>
                      <a:pt x="8952" y="3551"/>
                      <a:pt x="8872" y="3248"/>
                      <a:pt x="8772" y="2987"/>
                    </a:cubicBezTo>
                    <a:cubicBezTo>
                      <a:pt x="8651" y="2664"/>
                      <a:pt x="8509" y="2341"/>
                      <a:pt x="8347" y="2038"/>
                    </a:cubicBezTo>
                    <a:lnTo>
                      <a:pt x="8347" y="2038"/>
                    </a:lnTo>
                    <a:cubicBezTo>
                      <a:pt x="8816" y="2373"/>
                      <a:pt x="9395" y="2568"/>
                      <a:pt x="9970" y="2568"/>
                    </a:cubicBezTo>
                    <a:cubicBezTo>
                      <a:pt x="10088" y="2568"/>
                      <a:pt x="10206" y="2560"/>
                      <a:pt x="10323" y="2543"/>
                    </a:cubicBezTo>
                    <a:cubicBezTo>
                      <a:pt x="10828" y="2482"/>
                      <a:pt x="11191" y="2240"/>
                      <a:pt x="11352" y="1898"/>
                    </a:cubicBezTo>
                    <a:cubicBezTo>
                      <a:pt x="11513" y="1595"/>
                      <a:pt x="11452" y="1232"/>
                      <a:pt x="11393" y="890"/>
                    </a:cubicBezTo>
                    <a:cubicBezTo>
                      <a:pt x="11352" y="608"/>
                      <a:pt x="11272" y="285"/>
                      <a:pt x="11089" y="43"/>
                    </a:cubicBezTo>
                    <a:cubicBezTo>
                      <a:pt x="11077" y="18"/>
                      <a:pt x="11049" y="0"/>
                      <a:pt x="11020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39"/>
              <p:cNvSpPr/>
              <p:nvPr/>
            </p:nvSpPr>
            <p:spPr>
              <a:xfrm>
                <a:off x="1439700" y="3589825"/>
                <a:ext cx="355375" cy="352825"/>
              </a:xfrm>
              <a:custGeom>
                <a:avLst/>
                <a:gdLst/>
                <a:ahLst/>
                <a:cxnLst/>
                <a:rect l="l" t="t" r="r" b="b"/>
                <a:pathLst>
                  <a:path w="14215" h="14113" extrusionOk="0">
                    <a:moveTo>
                      <a:pt x="102" y="1"/>
                    </a:moveTo>
                    <a:cubicBezTo>
                      <a:pt x="81" y="1"/>
                      <a:pt x="62" y="1"/>
                      <a:pt x="41" y="20"/>
                    </a:cubicBezTo>
                    <a:cubicBezTo>
                      <a:pt x="0" y="60"/>
                      <a:pt x="0" y="121"/>
                      <a:pt x="41" y="162"/>
                    </a:cubicBezTo>
                    <a:lnTo>
                      <a:pt x="62" y="181"/>
                    </a:lnTo>
                    <a:lnTo>
                      <a:pt x="13992" y="14092"/>
                    </a:lnTo>
                    <a:cubicBezTo>
                      <a:pt x="14053" y="14113"/>
                      <a:pt x="14134" y="14113"/>
                      <a:pt x="14194" y="14113"/>
                    </a:cubicBezTo>
                    <a:cubicBezTo>
                      <a:pt x="14215" y="14073"/>
                      <a:pt x="14194" y="14032"/>
                      <a:pt x="14174" y="14011"/>
                    </a:cubicBezTo>
                    <a:lnTo>
                      <a:pt x="323" y="162"/>
                    </a:lnTo>
                    <a:lnTo>
                      <a:pt x="183" y="20"/>
                    </a:lnTo>
                    <a:cubicBezTo>
                      <a:pt x="162" y="1"/>
                      <a:pt x="142" y="1"/>
                      <a:pt x="102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39"/>
              <p:cNvSpPr/>
              <p:nvPr/>
            </p:nvSpPr>
            <p:spPr>
              <a:xfrm>
                <a:off x="1446750" y="3537650"/>
                <a:ext cx="359425" cy="402475"/>
              </a:xfrm>
              <a:custGeom>
                <a:avLst/>
                <a:gdLst/>
                <a:ahLst/>
                <a:cxnLst/>
                <a:rect l="l" t="t" r="r" b="b"/>
                <a:pathLst>
                  <a:path w="14377" h="16099" extrusionOk="0">
                    <a:moveTo>
                      <a:pt x="112" y="1"/>
                    </a:moveTo>
                    <a:cubicBezTo>
                      <a:pt x="87" y="1"/>
                      <a:pt x="61" y="11"/>
                      <a:pt x="41" y="31"/>
                    </a:cubicBezTo>
                    <a:cubicBezTo>
                      <a:pt x="1" y="50"/>
                      <a:pt x="1" y="112"/>
                      <a:pt x="41" y="152"/>
                    </a:cubicBezTo>
                    <a:lnTo>
                      <a:pt x="283" y="434"/>
                    </a:lnTo>
                    <a:lnTo>
                      <a:pt x="14255" y="16098"/>
                    </a:lnTo>
                    <a:lnTo>
                      <a:pt x="14315" y="16039"/>
                    </a:lnTo>
                    <a:cubicBezTo>
                      <a:pt x="14336" y="16018"/>
                      <a:pt x="14376" y="15998"/>
                      <a:pt x="14376" y="15958"/>
                    </a:cubicBezTo>
                    <a:lnTo>
                      <a:pt x="586" y="494"/>
                    </a:lnTo>
                    <a:lnTo>
                      <a:pt x="183" y="31"/>
                    </a:lnTo>
                    <a:cubicBezTo>
                      <a:pt x="163" y="11"/>
                      <a:pt x="137" y="1"/>
                      <a:pt x="112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39"/>
              <p:cNvSpPr/>
              <p:nvPr/>
            </p:nvSpPr>
            <p:spPr>
              <a:xfrm>
                <a:off x="1531425" y="3559025"/>
                <a:ext cx="278775" cy="370000"/>
              </a:xfrm>
              <a:custGeom>
                <a:avLst/>
                <a:gdLst/>
                <a:ahLst/>
                <a:cxnLst/>
                <a:rect l="l" t="t" r="r" b="b"/>
                <a:pathLst>
                  <a:path w="11151" h="14800" extrusionOk="0">
                    <a:moveTo>
                      <a:pt x="114" y="1"/>
                    </a:moveTo>
                    <a:cubicBezTo>
                      <a:pt x="96" y="1"/>
                      <a:pt x="78" y="7"/>
                      <a:pt x="62" y="23"/>
                    </a:cubicBezTo>
                    <a:cubicBezTo>
                      <a:pt x="22" y="63"/>
                      <a:pt x="1" y="104"/>
                      <a:pt x="41" y="163"/>
                    </a:cubicBezTo>
                    <a:lnTo>
                      <a:pt x="81" y="204"/>
                    </a:lnTo>
                    <a:lnTo>
                      <a:pt x="11089" y="14780"/>
                    </a:lnTo>
                    <a:cubicBezTo>
                      <a:pt x="11110" y="14780"/>
                      <a:pt x="11110" y="14800"/>
                      <a:pt x="11129" y="14800"/>
                    </a:cubicBezTo>
                    <a:lnTo>
                      <a:pt x="11150" y="14539"/>
                    </a:lnTo>
                    <a:lnTo>
                      <a:pt x="202" y="63"/>
                    </a:lnTo>
                    <a:lnTo>
                      <a:pt x="183" y="42"/>
                    </a:lnTo>
                    <a:cubicBezTo>
                      <a:pt x="170" y="17"/>
                      <a:pt x="143" y="1"/>
                      <a:pt x="114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39"/>
              <p:cNvSpPr/>
              <p:nvPr/>
            </p:nvSpPr>
            <p:spPr>
              <a:xfrm>
                <a:off x="1526400" y="3507825"/>
                <a:ext cx="283800" cy="392500"/>
              </a:xfrm>
              <a:custGeom>
                <a:avLst/>
                <a:gdLst/>
                <a:ahLst/>
                <a:cxnLst/>
                <a:rect l="l" t="t" r="r" b="b"/>
                <a:pathLst>
                  <a:path w="11352" h="15700" extrusionOk="0">
                    <a:moveTo>
                      <a:pt x="98" y="1"/>
                    </a:moveTo>
                    <a:cubicBezTo>
                      <a:pt x="78" y="1"/>
                      <a:pt x="57" y="6"/>
                      <a:pt x="40" y="14"/>
                    </a:cubicBezTo>
                    <a:cubicBezTo>
                      <a:pt x="0" y="55"/>
                      <a:pt x="0" y="114"/>
                      <a:pt x="21" y="155"/>
                    </a:cubicBezTo>
                    <a:cubicBezTo>
                      <a:pt x="40" y="155"/>
                      <a:pt x="81" y="216"/>
                      <a:pt x="161" y="297"/>
                    </a:cubicBezTo>
                    <a:cubicBezTo>
                      <a:pt x="1231" y="1506"/>
                      <a:pt x="8911" y="10154"/>
                      <a:pt x="11250" y="15638"/>
                    </a:cubicBezTo>
                    <a:cubicBezTo>
                      <a:pt x="11250" y="15679"/>
                      <a:pt x="11290" y="15699"/>
                      <a:pt x="11330" y="15699"/>
                    </a:cubicBezTo>
                    <a:lnTo>
                      <a:pt x="11351" y="15699"/>
                    </a:lnTo>
                    <a:lnTo>
                      <a:pt x="11351" y="15396"/>
                    </a:lnTo>
                    <a:cubicBezTo>
                      <a:pt x="8992" y="10054"/>
                      <a:pt x="1836" y="1889"/>
                      <a:pt x="403" y="297"/>
                    </a:cubicBezTo>
                    <a:cubicBezTo>
                      <a:pt x="263" y="135"/>
                      <a:pt x="182" y="34"/>
                      <a:pt x="161" y="34"/>
                    </a:cubicBezTo>
                    <a:cubicBezTo>
                      <a:pt x="150" y="10"/>
                      <a:pt x="125" y="1"/>
                      <a:pt x="98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39"/>
              <p:cNvSpPr/>
              <p:nvPr/>
            </p:nvSpPr>
            <p:spPr>
              <a:xfrm>
                <a:off x="1588400" y="3513950"/>
                <a:ext cx="216225" cy="338475"/>
              </a:xfrm>
              <a:custGeom>
                <a:avLst/>
                <a:gdLst/>
                <a:ahLst/>
                <a:cxnLst/>
                <a:rect l="l" t="t" r="r" b="b"/>
                <a:pathLst>
                  <a:path w="8649" h="13539" extrusionOk="0">
                    <a:moveTo>
                      <a:pt x="111" y="1"/>
                    </a:moveTo>
                    <a:cubicBezTo>
                      <a:pt x="86" y="1"/>
                      <a:pt x="61" y="11"/>
                      <a:pt x="41" y="31"/>
                    </a:cubicBezTo>
                    <a:cubicBezTo>
                      <a:pt x="1" y="71"/>
                      <a:pt x="1" y="132"/>
                      <a:pt x="41" y="152"/>
                    </a:cubicBezTo>
                    <a:lnTo>
                      <a:pt x="41" y="192"/>
                    </a:lnTo>
                    <a:cubicBezTo>
                      <a:pt x="444" y="657"/>
                      <a:pt x="6754" y="8076"/>
                      <a:pt x="8528" y="13479"/>
                    </a:cubicBezTo>
                    <a:cubicBezTo>
                      <a:pt x="8549" y="13519"/>
                      <a:pt x="8589" y="13538"/>
                      <a:pt x="8630" y="13538"/>
                    </a:cubicBezTo>
                    <a:lnTo>
                      <a:pt x="8649" y="13538"/>
                    </a:lnTo>
                    <a:cubicBezTo>
                      <a:pt x="8609" y="13296"/>
                      <a:pt x="8568" y="13076"/>
                      <a:pt x="8509" y="12834"/>
                    </a:cubicBezTo>
                    <a:cubicBezTo>
                      <a:pt x="6512" y="7551"/>
                      <a:pt x="767" y="737"/>
                      <a:pt x="222" y="92"/>
                    </a:cubicBezTo>
                    <a:cubicBezTo>
                      <a:pt x="202" y="52"/>
                      <a:pt x="181" y="52"/>
                      <a:pt x="181" y="31"/>
                    </a:cubicBezTo>
                    <a:cubicBezTo>
                      <a:pt x="161" y="11"/>
                      <a:pt x="136" y="1"/>
                      <a:pt x="111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39"/>
              <p:cNvSpPr/>
              <p:nvPr/>
            </p:nvSpPr>
            <p:spPr>
              <a:xfrm>
                <a:off x="1602000" y="3490825"/>
                <a:ext cx="163325" cy="233100"/>
              </a:xfrm>
              <a:custGeom>
                <a:avLst/>
                <a:gdLst/>
                <a:ahLst/>
                <a:cxnLst/>
                <a:rect l="l" t="t" r="r" b="b"/>
                <a:pathLst>
                  <a:path w="6533" h="9324" extrusionOk="0">
                    <a:moveTo>
                      <a:pt x="90" y="0"/>
                    </a:moveTo>
                    <a:cubicBezTo>
                      <a:pt x="69" y="0"/>
                      <a:pt x="55" y="15"/>
                      <a:pt x="41" y="28"/>
                    </a:cubicBezTo>
                    <a:cubicBezTo>
                      <a:pt x="0" y="69"/>
                      <a:pt x="0" y="130"/>
                      <a:pt x="41" y="170"/>
                    </a:cubicBezTo>
                    <a:lnTo>
                      <a:pt x="121" y="251"/>
                    </a:lnTo>
                    <a:cubicBezTo>
                      <a:pt x="666" y="794"/>
                      <a:pt x="3871" y="4122"/>
                      <a:pt x="6452" y="9262"/>
                    </a:cubicBezTo>
                    <a:cubicBezTo>
                      <a:pt x="6473" y="9302"/>
                      <a:pt x="6492" y="9323"/>
                      <a:pt x="6532" y="9323"/>
                    </a:cubicBezTo>
                    <a:cubicBezTo>
                      <a:pt x="6352" y="8839"/>
                      <a:pt x="6150" y="8375"/>
                      <a:pt x="5948" y="7912"/>
                    </a:cubicBezTo>
                    <a:cubicBezTo>
                      <a:pt x="3247" y="3033"/>
                      <a:pt x="202" y="49"/>
                      <a:pt x="162" y="28"/>
                    </a:cubicBezTo>
                    <a:cubicBezTo>
                      <a:pt x="162" y="9"/>
                      <a:pt x="142" y="9"/>
                      <a:pt x="121" y="9"/>
                    </a:cubicBezTo>
                    <a:cubicBezTo>
                      <a:pt x="109" y="3"/>
                      <a:pt x="99" y="0"/>
                      <a:pt x="90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39"/>
              <p:cNvSpPr/>
              <p:nvPr/>
            </p:nvSpPr>
            <p:spPr>
              <a:xfrm>
                <a:off x="1121675" y="3276800"/>
                <a:ext cx="78650" cy="78650"/>
              </a:xfrm>
              <a:custGeom>
                <a:avLst/>
                <a:gdLst/>
                <a:ahLst/>
                <a:cxnLst/>
                <a:rect l="l" t="t" r="r" b="b"/>
                <a:pathLst>
                  <a:path w="3146" h="3146" extrusionOk="0">
                    <a:moveTo>
                      <a:pt x="1573" y="1"/>
                    </a:moveTo>
                    <a:cubicBezTo>
                      <a:pt x="706" y="1"/>
                      <a:pt x="1" y="707"/>
                      <a:pt x="1" y="1573"/>
                    </a:cubicBezTo>
                    <a:cubicBezTo>
                      <a:pt x="1" y="2461"/>
                      <a:pt x="706" y="3146"/>
                      <a:pt x="1573" y="3146"/>
                    </a:cubicBezTo>
                    <a:cubicBezTo>
                      <a:pt x="2439" y="3146"/>
                      <a:pt x="3146" y="2461"/>
                      <a:pt x="3146" y="1573"/>
                    </a:cubicBezTo>
                    <a:cubicBezTo>
                      <a:pt x="3146" y="707"/>
                      <a:pt x="2439" y="1"/>
                      <a:pt x="1573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39"/>
              <p:cNvSpPr/>
              <p:nvPr/>
            </p:nvSpPr>
            <p:spPr>
              <a:xfrm>
                <a:off x="1262050" y="3208100"/>
                <a:ext cx="13350" cy="10850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34" extrusionOk="0">
                    <a:moveTo>
                      <a:pt x="131" y="0"/>
                    </a:moveTo>
                    <a:cubicBezTo>
                      <a:pt x="38" y="0"/>
                      <a:pt x="0" y="121"/>
                      <a:pt x="71" y="209"/>
                    </a:cubicBezTo>
                    <a:cubicBezTo>
                      <a:pt x="111" y="289"/>
                      <a:pt x="232" y="370"/>
                      <a:pt x="332" y="410"/>
                    </a:cubicBezTo>
                    <a:cubicBezTo>
                      <a:pt x="356" y="422"/>
                      <a:pt x="392" y="434"/>
                      <a:pt x="426" y="434"/>
                    </a:cubicBezTo>
                    <a:cubicBezTo>
                      <a:pt x="452" y="434"/>
                      <a:pt x="476" y="427"/>
                      <a:pt x="494" y="410"/>
                    </a:cubicBezTo>
                    <a:cubicBezTo>
                      <a:pt x="515" y="370"/>
                      <a:pt x="534" y="330"/>
                      <a:pt x="515" y="289"/>
                    </a:cubicBezTo>
                    <a:cubicBezTo>
                      <a:pt x="515" y="249"/>
                      <a:pt x="494" y="209"/>
                      <a:pt x="453" y="168"/>
                    </a:cubicBezTo>
                    <a:cubicBezTo>
                      <a:pt x="394" y="88"/>
                      <a:pt x="292" y="28"/>
                      <a:pt x="171" y="7"/>
                    </a:cubicBezTo>
                    <a:cubicBezTo>
                      <a:pt x="157" y="2"/>
                      <a:pt x="143" y="0"/>
                      <a:pt x="131" y="0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39"/>
              <p:cNvSpPr/>
              <p:nvPr/>
            </p:nvSpPr>
            <p:spPr>
              <a:xfrm>
                <a:off x="1261425" y="3187550"/>
                <a:ext cx="13500" cy="11175"/>
              </a:xfrm>
              <a:custGeom>
                <a:avLst/>
                <a:gdLst/>
                <a:ahLst/>
                <a:cxnLst/>
                <a:rect l="l" t="t" r="r" b="b"/>
                <a:pathLst>
                  <a:path w="540" h="447" extrusionOk="0">
                    <a:moveTo>
                      <a:pt x="150" y="1"/>
                    </a:moveTo>
                    <a:cubicBezTo>
                      <a:pt x="47" y="1"/>
                      <a:pt x="1" y="111"/>
                      <a:pt x="75" y="205"/>
                    </a:cubicBezTo>
                    <a:cubicBezTo>
                      <a:pt x="115" y="305"/>
                      <a:pt x="236" y="386"/>
                      <a:pt x="338" y="426"/>
                    </a:cubicBezTo>
                    <a:cubicBezTo>
                      <a:pt x="358" y="436"/>
                      <a:pt x="388" y="446"/>
                      <a:pt x="419" y="446"/>
                    </a:cubicBezTo>
                    <a:cubicBezTo>
                      <a:pt x="449" y="446"/>
                      <a:pt x="479" y="436"/>
                      <a:pt x="499" y="406"/>
                    </a:cubicBezTo>
                    <a:cubicBezTo>
                      <a:pt x="519" y="386"/>
                      <a:pt x="540" y="326"/>
                      <a:pt x="519" y="286"/>
                    </a:cubicBezTo>
                    <a:cubicBezTo>
                      <a:pt x="519" y="245"/>
                      <a:pt x="499" y="224"/>
                      <a:pt x="459" y="184"/>
                    </a:cubicBezTo>
                    <a:cubicBezTo>
                      <a:pt x="398" y="103"/>
                      <a:pt x="298" y="44"/>
                      <a:pt x="177" y="3"/>
                    </a:cubicBezTo>
                    <a:cubicBezTo>
                      <a:pt x="167" y="2"/>
                      <a:pt x="158" y="1"/>
                      <a:pt x="150" y="1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39"/>
              <p:cNvSpPr/>
              <p:nvPr/>
            </p:nvSpPr>
            <p:spPr>
              <a:xfrm>
                <a:off x="1279050" y="3181500"/>
                <a:ext cx="13500" cy="10925"/>
              </a:xfrm>
              <a:custGeom>
                <a:avLst/>
                <a:gdLst/>
                <a:ahLst/>
                <a:cxnLst/>
                <a:rect l="l" t="t" r="r" b="b"/>
                <a:pathLst>
                  <a:path w="540" h="437" extrusionOk="0">
                    <a:moveTo>
                      <a:pt x="150" y="1"/>
                    </a:moveTo>
                    <a:cubicBezTo>
                      <a:pt x="47" y="1"/>
                      <a:pt x="1" y="111"/>
                      <a:pt x="56" y="205"/>
                    </a:cubicBezTo>
                    <a:cubicBezTo>
                      <a:pt x="117" y="286"/>
                      <a:pt x="238" y="366"/>
                      <a:pt x="338" y="407"/>
                    </a:cubicBezTo>
                    <a:cubicBezTo>
                      <a:pt x="358" y="427"/>
                      <a:pt x="388" y="437"/>
                      <a:pt x="419" y="437"/>
                    </a:cubicBezTo>
                    <a:cubicBezTo>
                      <a:pt x="449" y="437"/>
                      <a:pt x="479" y="427"/>
                      <a:pt x="499" y="407"/>
                    </a:cubicBezTo>
                    <a:cubicBezTo>
                      <a:pt x="520" y="366"/>
                      <a:pt x="539" y="326"/>
                      <a:pt x="520" y="286"/>
                    </a:cubicBezTo>
                    <a:cubicBezTo>
                      <a:pt x="520" y="245"/>
                      <a:pt x="499" y="205"/>
                      <a:pt x="459" y="184"/>
                    </a:cubicBezTo>
                    <a:cubicBezTo>
                      <a:pt x="399" y="84"/>
                      <a:pt x="298" y="23"/>
                      <a:pt x="177" y="3"/>
                    </a:cubicBezTo>
                    <a:cubicBezTo>
                      <a:pt x="167" y="2"/>
                      <a:pt x="158" y="1"/>
                      <a:pt x="150" y="1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1" name="Google Shape;2911;p39"/>
              <p:cNvSpPr/>
              <p:nvPr/>
            </p:nvSpPr>
            <p:spPr>
              <a:xfrm>
                <a:off x="1298700" y="3194625"/>
                <a:ext cx="13000" cy="10975"/>
              </a:xfrm>
              <a:custGeom>
                <a:avLst/>
                <a:gdLst/>
                <a:ahLst/>
                <a:cxnLst/>
                <a:rect l="l" t="t" r="r" b="b"/>
                <a:pathLst>
                  <a:path w="520" h="439" extrusionOk="0">
                    <a:moveTo>
                      <a:pt x="147" y="0"/>
                    </a:moveTo>
                    <a:cubicBezTo>
                      <a:pt x="30" y="0"/>
                      <a:pt x="0" y="110"/>
                      <a:pt x="57" y="204"/>
                    </a:cubicBezTo>
                    <a:cubicBezTo>
                      <a:pt x="116" y="304"/>
                      <a:pt x="218" y="385"/>
                      <a:pt x="318" y="425"/>
                    </a:cubicBezTo>
                    <a:cubicBezTo>
                      <a:pt x="344" y="434"/>
                      <a:pt x="369" y="439"/>
                      <a:pt x="393" y="439"/>
                    </a:cubicBezTo>
                    <a:cubicBezTo>
                      <a:pt x="426" y="439"/>
                      <a:pt x="456" y="429"/>
                      <a:pt x="479" y="406"/>
                    </a:cubicBezTo>
                    <a:cubicBezTo>
                      <a:pt x="520" y="365"/>
                      <a:pt x="520" y="325"/>
                      <a:pt x="520" y="285"/>
                    </a:cubicBezTo>
                    <a:cubicBezTo>
                      <a:pt x="500" y="244"/>
                      <a:pt x="479" y="204"/>
                      <a:pt x="460" y="183"/>
                    </a:cubicBezTo>
                    <a:cubicBezTo>
                      <a:pt x="379" y="83"/>
                      <a:pt x="278" y="22"/>
                      <a:pt x="178" y="3"/>
                    </a:cubicBezTo>
                    <a:cubicBezTo>
                      <a:pt x="167" y="1"/>
                      <a:pt x="156" y="0"/>
                      <a:pt x="147" y="0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2" name="Google Shape;2912;p39"/>
              <p:cNvSpPr/>
              <p:nvPr/>
            </p:nvSpPr>
            <p:spPr>
              <a:xfrm>
                <a:off x="1281125" y="3202550"/>
                <a:ext cx="12950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518" h="435" extrusionOk="0">
                    <a:moveTo>
                      <a:pt x="133" y="1"/>
                    </a:moveTo>
                    <a:cubicBezTo>
                      <a:pt x="41" y="1"/>
                      <a:pt x="1" y="120"/>
                      <a:pt x="53" y="210"/>
                    </a:cubicBezTo>
                    <a:cubicBezTo>
                      <a:pt x="115" y="290"/>
                      <a:pt x="236" y="371"/>
                      <a:pt x="316" y="411"/>
                    </a:cubicBezTo>
                    <a:cubicBezTo>
                      <a:pt x="351" y="423"/>
                      <a:pt x="393" y="434"/>
                      <a:pt x="429" y="434"/>
                    </a:cubicBezTo>
                    <a:cubicBezTo>
                      <a:pt x="456" y="434"/>
                      <a:pt x="480" y="428"/>
                      <a:pt x="497" y="411"/>
                    </a:cubicBezTo>
                    <a:cubicBezTo>
                      <a:pt x="518" y="371"/>
                      <a:pt x="518" y="331"/>
                      <a:pt x="518" y="290"/>
                    </a:cubicBezTo>
                    <a:cubicBezTo>
                      <a:pt x="518" y="250"/>
                      <a:pt x="477" y="210"/>
                      <a:pt x="456" y="169"/>
                    </a:cubicBezTo>
                    <a:cubicBezTo>
                      <a:pt x="376" y="89"/>
                      <a:pt x="276" y="27"/>
                      <a:pt x="174" y="8"/>
                    </a:cubicBezTo>
                    <a:cubicBezTo>
                      <a:pt x="160" y="3"/>
                      <a:pt x="146" y="1"/>
                      <a:pt x="133" y="1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39"/>
              <p:cNvSpPr/>
              <p:nvPr/>
            </p:nvSpPr>
            <p:spPr>
              <a:xfrm>
                <a:off x="1097325" y="3764500"/>
                <a:ext cx="32925" cy="2737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95" extrusionOk="0">
                    <a:moveTo>
                      <a:pt x="371" y="1"/>
                    </a:moveTo>
                    <a:cubicBezTo>
                      <a:pt x="106" y="1"/>
                      <a:pt x="0" y="273"/>
                      <a:pt x="147" y="513"/>
                    </a:cubicBezTo>
                    <a:cubicBezTo>
                      <a:pt x="289" y="755"/>
                      <a:pt x="591" y="936"/>
                      <a:pt x="813" y="1037"/>
                    </a:cubicBezTo>
                    <a:cubicBezTo>
                      <a:pt x="887" y="1069"/>
                      <a:pt x="967" y="1095"/>
                      <a:pt x="1043" y="1095"/>
                    </a:cubicBezTo>
                    <a:cubicBezTo>
                      <a:pt x="1112" y="1095"/>
                      <a:pt x="1179" y="1074"/>
                      <a:pt x="1236" y="1016"/>
                    </a:cubicBezTo>
                    <a:cubicBezTo>
                      <a:pt x="1297" y="936"/>
                      <a:pt x="1317" y="815"/>
                      <a:pt x="1297" y="715"/>
                    </a:cubicBezTo>
                    <a:cubicBezTo>
                      <a:pt x="1276" y="613"/>
                      <a:pt x="1217" y="533"/>
                      <a:pt x="1155" y="452"/>
                    </a:cubicBezTo>
                    <a:cubicBezTo>
                      <a:pt x="954" y="231"/>
                      <a:pt x="712" y="70"/>
                      <a:pt x="451" y="8"/>
                    </a:cubicBezTo>
                    <a:cubicBezTo>
                      <a:pt x="423" y="3"/>
                      <a:pt x="396" y="1"/>
                      <a:pt x="371" y="1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39"/>
              <p:cNvSpPr/>
              <p:nvPr/>
            </p:nvSpPr>
            <p:spPr>
              <a:xfrm>
                <a:off x="1096375" y="3713975"/>
                <a:ext cx="32400" cy="27275"/>
              </a:xfrm>
              <a:custGeom>
                <a:avLst/>
                <a:gdLst/>
                <a:ahLst/>
                <a:cxnLst/>
                <a:rect l="l" t="t" r="r" b="b"/>
                <a:pathLst>
                  <a:path w="1296" h="1091" extrusionOk="0">
                    <a:moveTo>
                      <a:pt x="337" y="1"/>
                    </a:moveTo>
                    <a:cubicBezTo>
                      <a:pt x="99" y="1"/>
                      <a:pt x="1" y="283"/>
                      <a:pt x="145" y="518"/>
                    </a:cubicBezTo>
                    <a:cubicBezTo>
                      <a:pt x="287" y="739"/>
                      <a:pt x="569" y="941"/>
                      <a:pt x="790" y="1042"/>
                    </a:cubicBezTo>
                    <a:cubicBezTo>
                      <a:pt x="857" y="1071"/>
                      <a:pt x="933" y="1090"/>
                      <a:pt x="1005" y="1090"/>
                    </a:cubicBezTo>
                    <a:cubicBezTo>
                      <a:pt x="1085" y="1090"/>
                      <a:pt x="1161" y="1066"/>
                      <a:pt x="1214" y="1002"/>
                    </a:cubicBezTo>
                    <a:cubicBezTo>
                      <a:pt x="1274" y="941"/>
                      <a:pt x="1295" y="820"/>
                      <a:pt x="1274" y="720"/>
                    </a:cubicBezTo>
                    <a:cubicBezTo>
                      <a:pt x="1255" y="599"/>
                      <a:pt x="1193" y="518"/>
                      <a:pt x="1134" y="438"/>
                    </a:cubicBezTo>
                    <a:cubicBezTo>
                      <a:pt x="951" y="215"/>
                      <a:pt x="690" y="75"/>
                      <a:pt x="427" y="13"/>
                    </a:cubicBezTo>
                    <a:cubicBezTo>
                      <a:pt x="395" y="5"/>
                      <a:pt x="365" y="1"/>
                      <a:pt x="337" y="1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39"/>
              <p:cNvSpPr/>
              <p:nvPr/>
            </p:nvSpPr>
            <p:spPr>
              <a:xfrm>
                <a:off x="1140250" y="3698375"/>
                <a:ext cx="32350" cy="27225"/>
              </a:xfrm>
              <a:custGeom>
                <a:avLst/>
                <a:gdLst/>
                <a:ahLst/>
                <a:cxnLst/>
                <a:rect l="l" t="t" r="r" b="b"/>
                <a:pathLst>
                  <a:path w="1294" h="1089" extrusionOk="0">
                    <a:moveTo>
                      <a:pt x="336" y="1"/>
                    </a:moveTo>
                    <a:cubicBezTo>
                      <a:pt x="97" y="1"/>
                      <a:pt x="1" y="283"/>
                      <a:pt x="145" y="516"/>
                    </a:cubicBezTo>
                    <a:cubicBezTo>
                      <a:pt x="285" y="739"/>
                      <a:pt x="567" y="941"/>
                      <a:pt x="790" y="1041"/>
                    </a:cubicBezTo>
                    <a:cubicBezTo>
                      <a:pt x="856" y="1069"/>
                      <a:pt x="931" y="1089"/>
                      <a:pt x="1003" y="1089"/>
                    </a:cubicBezTo>
                    <a:cubicBezTo>
                      <a:pt x="1084" y="1089"/>
                      <a:pt x="1160" y="1064"/>
                      <a:pt x="1213" y="1000"/>
                    </a:cubicBezTo>
                    <a:cubicBezTo>
                      <a:pt x="1274" y="941"/>
                      <a:pt x="1293" y="820"/>
                      <a:pt x="1274" y="718"/>
                    </a:cubicBezTo>
                    <a:cubicBezTo>
                      <a:pt x="1253" y="618"/>
                      <a:pt x="1193" y="516"/>
                      <a:pt x="1132" y="436"/>
                    </a:cubicBezTo>
                    <a:cubicBezTo>
                      <a:pt x="951" y="234"/>
                      <a:pt x="688" y="73"/>
                      <a:pt x="427" y="13"/>
                    </a:cubicBezTo>
                    <a:cubicBezTo>
                      <a:pt x="395" y="5"/>
                      <a:pt x="364" y="1"/>
                      <a:pt x="336" y="1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39"/>
              <p:cNvSpPr/>
              <p:nvPr/>
            </p:nvSpPr>
            <p:spPr>
              <a:xfrm>
                <a:off x="1188125" y="3731125"/>
                <a:ext cx="32850" cy="27250"/>
              </a:xfrm>
              <a:custGeom>
                <a:avLst/>
                <a:gdLst/>
                <a:ahLst/>
                <a:cxnLst/>
                <a:rect l="l" t="t" r="r" b="b"/>
                <a:pathLst>
                  <a:path w="1314" h="1090" extrusionOk="0">
                    <a:moveTo>
                      <a:pt x="336" y="0"/>
                    </a:moveTo>
                    <a:cubicBezTo>
                      <a:pt x="98" y="0"/>
                      <a:pt x="0" y="283"/>
                      <a:pt x="144" y="518"/>
                    </a:cubicBezTo>
                    <a:cubicBezTo>
                      <a:pt x="286" y="739"/>
                      <a:pt x="568" y="940"/>
                      <a:pt x="789" y="1042"/>
                    </a:cubicBezTo>
                    <a:cubicBezTo>
                      <a:pt x="857" y="1070"/>
                      <a:pt x="932" y="1090"/>
                      <a:pt x="1004" y="1090"/>
                    </a:cubicBezTo>
                    <a:cubicBezTo>
                      <a:pt x="1085" y="1090"/>
                      <a:pt x="1160" y="1065"/>
                      <a:pt x="1214" y="1002"/>
                    </a:cubicBezTo>
                    <a:cubicBezTo>
                      <a:pt x="1294" y="940"/>
                      <a:pt x="1314" y="819"/>
                      <a:pt x="1273" y="719"/>
                    </a:cubicBezTo>
                    <a:cubicBezTo>
                      <a:pt x="1254" y="618"/>
                      <a:pt x="1193" y="518"/>
                      <a:pt x="1133" y="437"/>
                    </a:cubicBezTo>
                    <a:cubicBezTo>
                      <a:pt x="951" y="235"/>
                      <a:pt x="709" y="74"/>
                      <a:pt x="427" y="13"/>
                    </a:cubicBezTo>
                    <a:cubicBezTo>
                      <a:pt x="394" y="4"/>
                      <a:pt x="364" y="0"/>
                      <a:pt x="336" y="0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39"/>
              <p:cNvSpPr/>
              <p:nvPr/>
            </p:nvSpPr>
            <p:spPr>
              <a:xfrm>
                <a:off x="1144700" y="3750900"/>
                <a:ext cx="32925" cy="27125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1085" extrusionOk="0">
                    <a:moveTo>
                      <a:pt x="354" y="1"/>
                    </a:moveTo>
                    <a:cubicBezTo>
                      <a:pt x="105" y="1"/>
                      <a:pt x="0" y="274"/>
                      <a:pt x="147" y="512"/>
                    </a:cubicBezTo>
                    <a:cubicBezTo>
                      <a:pt x="289" y="735"/>
                      <a:pt x="591" y="936"/>
                      <a:pt x="814" y="1036"/>
                    </a:cubicBezTo>
                    <a:cubicBezTo>
                      <a:pt x="871" y="1065"/>
                      <a:pt x="941" y="1085"/>
                      <a:pt x="1012" y="1085"/>
                    </a:cubicBezTo>
                    <a:cubicBezTo>
                      <a:pt x="1091" y="1085"/>
                      <a:pt x="1172" y="1060"/>
                      <a:pt x="1236" y="996"/>
                    </a:cubicBezTo>
                    <a:cubicBezTo>
                      <a:pt x="1297" y="936"/>
                      <a:pt x="1317" y="815"/>
                      <a:pt x="1297" y="714"/>
                    </a:cubicBezTo>
                    <a:cubicBezTo>
                      <a:pt x="1276" y="614"/>
                      <a:pt x="1217" y="512"/>
                      <a:pt x="1136" y="452"/>
                    </a:cubicBezTo>
                    <a:cubicBezTo>
                      <a:pt x="954" y="230"/>
                      <a:pt x="712" y="69"/>
                      <a:pt x="430" y="9"/>
                    </a:cubicBezTo>
                    <a:cubicBezTo>
                      <a:pt x="403" y="4"/>
                      <a:pt x="378" y="1"/>
                      <a:pt x="354" y="1"/>
                    </a:cubicBezTo>
                    <a:close/>
                  </a:path>
                </a:pathLst>
              </a:custGeom>
              <a:solidFill>
                <a:srgbClr val="F4E5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8" name="Google Shape;2918;p39"/>
              <p:cNvSpPr/>
              <p:nvPr/>
            </p:nvSpPr>
            <p:spPr>
              <a:xfrm>
                <a:off x="1041050" y="3532225"/>
                <a:ext cx="188000" cy="74750"/>
              </a:xfrm>
              <a:custGeom>
                <a:avLst/>
                <a:gdLst/>
                <a:ahLst/>
                <a:cxnLst/>
                <a:rect l="l" t="t" r="r" b="b"/>
                <a:pathLst>
                  <a:path w="7520" h="2990" extrusionOk="0">
                    <a:moveTo>
                      <a:pt x="7323" y="0"/>
                    </a:moveTo>
                    <a:cubicBezTo>
                      <a:pt x="7314" y="0"/>
                      <a:pt x="7306" y="2"/>
                      <a:pt x="7298" y="6"/>
                    </a:cubicBezTo>
                    <a:cubicBezTo>
                      <a:pt x="7258" y="26"/>
                      <a:pt x="7218" y="87"/>
                      <a:pt x="7237" y="127"/>
                    </a:cubicBezTo>
                    <a:cubicBezTo>
                      <a:pt x="7318" y="329"/>
                      <a:pt x="7318" y="590"/>
                      <a:pt x="7218" y="792"/>
                    </a:cubicBezTo>
                    <a:cubicBezTo>
                      <a:pt x="7116" y="1014"/>
                      <a:pt x="6935" y="1195"/>
                      <a:pt x="6734" y="1276"/>
                    </a:cubicBezTo>
                    <a:cubicBezTo>
                      <a:pt x="6625" y="1319"/>
                      <a:pt x="6499" y="1339"/>
                      <a:pt x="6353" y="1339"/>
                    </a:cubicBezTo>
                    <a:cubicBezTo>
                      <a:pt x="6227" y="1339"/>
                      <a:pt x="6085" y="1324"/>
                      <a:pt x="5927" y="1296"/>
                    </a:cubicBezTo>
                    <a:lnTo>
                      <a:pt x="5866" y="1276"/>
                    </a:lnTo>
                    <a:cubicBezTo>
                      <a:pt x="5584" y="1235"/>
                      <a:pt x="5261" y="1176"/>
                      <a:pt x="5161" y="953"/>
                    </a:cubicBezTo>
                    <a:lnTo>
                      <a:pt x="5161" y="934"/>
                    </a:lnTo>
                    <a:cubicBezTo>
                      <a:pt x="5146" y="904"/>
                      <a:pt x="5110" y="885"/>
                      <a:pt x="5076" y="885"/>
                    </a:cubicBezTo>
                    <a:cubicBezTo>
                      <a:pt x="5063" y="885"/>
                      <a:pt x="5051" y="888"/>
                      <a:pt x="5040" y="893"/>
                    </a:cubicBezTo>
                    <a:cubicBezTo>
                      <a:pt x="4979" y="913"/>
                      <a:pt x="4960" y="953"/>
                      <a:pt x="4979" y="1014"/>
                    </a:cubicBezTo>
                    <a:lnTo>
                      <a:pt x="4979" y="1034"/>
                    </a:lnTo>
                    <a:cubicBezTo>
                      <a:pt x="5161" y="1477"/>
                      <a:pt x="4979" y="2042"/>
                      <a:pt x="4576" y="2305"/>
                    </a:cubicBezTo>
                    <a:cubicBezTo>
                      <a:pt x="4414" y="2409"/>
                      <a:pt x="4223" y="2459"/>
                      <a:pt x="4031" y="2459"/>
                    </a:cubicBezTo>
                    <a:cubicBezTo>
                      <a:pt x="3743" y="2459"/>
                      <a:pt x="3451" y="2348"/>
                      <a:pt x="3245" y="2143"/>
                    </a:cubicBezTo>
                    <a:cubicBezTo>
                      <a:pt x="3043" y="1921"/>
                      <a:pt x="2863" y="1619"/>
                      <a:pt x="2782" y="1316"/>
                    </a:cubicBezTo>
                    <a:cubicBezTo>
                      <a:pt x="2782" y="1283"/>
                      <a:pt x="2742" y="1250"/>
                      <a:pt x="2705" y="1250"/>
                    </a:cubicBezTo>
                    <a:cubicBezTo>
                      <a:pt x="2697" y="1250"/>
                      <a:pt x="2688" y="1252"/>
                      <a:pt x="2681" y="1256"/>
                    </a:cubicBezTo>
                    <a:cubicBezTo>
                      <a:pt x="2621" y="1256"/>
                      <a:pt x="2600" y="1296"/>
                      <a:pt x="2600" y="1356"/>
                    </a:cubicBezTo>
                    <a:cubicBezTo>
                      <a:pt x="2661" y="1800"/>
                      <a:pt x="2479" y="2264"/>
                      <a:pt x="2156" y="2546"/>
                    </a:cubicBezTo>
                    <a:cubicBezTo>
                      <a:pt x="1950" y="2716"/>
                      <a:pt x="1693" y="2806"/>
                      <a:pt x="1437" y="2806"/>
                    </a:cubicBezTo>
                    <a:cubicBezTo>
                      <a:pt x="1268" y="2806"/>
                      <a:pt x="1099" y="2767"/>
                      <a:pt x="947" y="2687"/>
                    </a:cubicBezTo>
                    <a:cubicBezTo>
                      <a:pt x="645" y="2546"/>
                      <a:pt x="423" y="2243"/>
                      <a:pt x="302" y="1880"/>
                    </a:cubicBezTo>
                    <a:cubicBezTo>
                      <a:pt x="202" y="1579"/>
                      <a:pt x="181" y="1235"/>
                      <a:pt x="221" y="792"/>
                    </a:cubicBezTo>
                    <a:cubicBezTo>
                      <a:pt x="221" y="732"/>
                      <a:pt x="181" y="692"/>
                      <a:pt x="140" y="692"/>
                    </a:cubicBezTo>
                    <a:cubicBezTo>
                      <a:pt x="81" y="692"/>
                      <a:pt x="40" y="732"/>
                      <a:pt x="40" y="772"/>
                    </a:cubicBezTo>
                    <a:cubicBezTo>
                      <a:pt x="0" y="1235"/>
                      <a:pt x="19" y="1619"/>
                      <a:pt x="121" y="1942"/>
                    </a:cubicBezTo>
                    <a:cubicBezTo>
                      <a:pt x="261" y="2364"/>
                      <a:pt x="524" y="2687"/>
                      <a:pt x="866" y="2869"/>
                    </a:cubicBezTo>
                    <a:cubicBezTo>
                      <a:pt x="1027" y="2950"/>
                      <a:pt x="1229" y="2990"/>
                      <a:pt x="1411" y="2990"/>
                    </a:cubicBezTo>
                    <a:cubicBezTo>
                      <a:pt x="1734" y="2990"/>
                      <a:pt x="2035" y="2888"/>
                      <a:pt x="2277" y="2687"/>
                    </a:cubicBezTo>
                    <a:cubicBezTo>
                      <a:pt x="2540" y="2466"/>
                      <a:pt x="2721" y="2143"/>
                      <a:pt x="2782" y="1800"/>
                    </a:cubicBezTo>
                    <a:cubicBezTo>
                      <a:pt x="2863" y="1982"/>
                      <a:pt x="2984" y="2143"/>
                      <a:pt x="3105" y="2264"/>
                    </a:cubicBezTo>
                    <a:cubicBezTo>
                      <a:pt x="3345" y="2516"/>
                      <a:pt x="3687" y="2647"/>
                      <a:pt x="4030" y="2647"/>
                    </a:cubicBezTo>
                    <a:cubicBezTo>
                      <a:pt x="4261" y="2647"/>
                      <a:pt x="4494" y="2587"/>
                      <a:pt x="4697" y="2466"/>
                    </a:cubicBezTo>
                    <a:cubicBezTo>
                      <a:pt x="5081" y="2203"/>
                      <a:pt x="5282" y="1740"/>
                      <a:pt x="5242" y="1296"/>
                    </a:cubicBezTo>
                    <a:lnTo>
                      <a:pt x="5242" y="1296"/>
                    </a:lnTo>
                    <a:cubicBezTo>
                      <a:pt x="5422" y="1396"/>
                      <a:pt x="5645" y="1437"/>
                      <a:pt x="5826" y="1458"/>
                    </a:cubicBezTo>
                    <a:lnTo>
                      <a:pt x="5887" y="1477"/>
                    </a:lnTo>
                    <a:cubicBezTo>
                      <a:pt x="6023" y="1500"/>
                      <a:pt x="6196" y="1529"/>
                      <a:pt x="6379" y="1529"/>
                    </a:cubicBezTo>
                    <a:cubicBezTo>
                      <a:pt x="6523" y="1529"/>
                      <a:pt x="6673" y="1511"/>
                      <a:pt x="6814" y="1458"/>
                    </a:cubicBezTo>
                    <a:cubicBezTo>
                      <a:pt x="7056" y="1356"/>
                      <a:pt x="7277" y="1135"/>
                      <a:pt x="7379" y="872"/>
                    </a:cubicBezTo>
                    <a:cubicBezTo>
                      <a:pt x="7500" y="611"/>
                      <a:pt x="7519" y="308"/>
                      <a:pt x="7419" y="66"/>
                    </a:cubicBezTo>
                    <a:cubicBezTo>
                      <a:pt x="7402" y="33"/>
                      <a:pt x="7360" y="0"/>
                      <a:pt x="7323" y="0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9" name="Google Shape;2919;p39"/>
              <p:cNvSpPr/>
              <p:nvPr/>
            </p:nvSpPr>
            <p:spPr>
              <a:xfrm>
                <a:off x="1181650" y="3567900"/>
                <a:ext cx="98800" cy="65300"/>
              </a:xfrm>
              <a:custGeom>
                <a:avLst/>
                <a:gdLst/>
                <a:ahLst/>
                <a:cxnLst/>
                <a:rect l="l" t="t" r="r" b="b"/>
                <a:pathLst>
                  <a:path w="3952" h="2612" extrusionOk="0">
                    <a:moveTo>
                      <a:pt x="3539" y="1"/>
                    </a:moveTo>
                    <a:cubicBezTo>
                      <a:pt x="3513" y="1"/>
                      <a:pt x="3488" y="11"/>
                      <a:pt x="3468" y="31"/>
                    </a:cubicBezTo>
                    <a:cubicBezTo>
                      <a:pt x="3427" y="71"/>
                      <a:pt x="3427" y="131"/>
                      <a:pt x="3468" y="171"/>
                    </a:cubicBezTo>
                    <a:cubicBezTo>
                      <a:pt x="3669" y="332"/>
                      <a:pt x="3771" y="615"/>
                      <a:pt x="3750" y="897"/>
                    </a:cubicBezTo>
                    <a:cubicBezTo>
                      <a:pt x="3750" y="1179"/>
                      <a:pt x="3610" y="1442"/>
                      <a:pt x="3408" y="1603"/>
                    </a:cubicBezTo>
                    <a:cubicBezTo>
                      <a:pt x="3267" y="1716"/>
                      <a:pt x="3076" y="1779"/>
                      <a:pt x="2871" y="1779"/>
                    </a:cubicBezTo>
                    <a:cubicBezTo>
                      <a:pt x="2783" y="1779"/>
                      <a:pt x="2692" y="1768"/>
                      <a:pt x="2602" y="1744"/>
                    </a:cubicBezTo>
                    <a:cubicBezTo>
                      <a:pt x="2319" y="1684"/>
                      <a:pt x="2097" y="1523"/>
                      <a:pt x="1976" y="1321"/>
                    </a:cubicBezTo>
                    <a:lnTo>
                      <a:pt x="1976" y="1300"/>
                    </a:lnTo>
                    <a:cubicBezTo>
                      <a:pt x="1950" y="1262"/>
                      <a:pt x="1924" y="1248"/>
                      <a:pt x="1894" y="1248"/>
                    </a:cubicBezTo>
                    <a:cubicBezTo>
                      <a:pt x="1876" y="1248"/>
                      <a:pt x="1857" y="1253"/>
                      <a:pt x="1836" y="1260"/>
                    </a:cubicBezTo>
                    <a:cubicBezTo>
                      <a:pt x="1795" y="1281"/>
                      <a:pt x="1774" y="1340"/>
                      <a:pt x="1795" y="1381"/>
                    </a:cubicBezTo>
                    <a:lnTo>
                      <a:pt x="1815" y="1402"/>
                    </a:lnTo>
                    <a:cubicBezTo>
                      <a:pt x="1895" y="1582"/>
                      <a:pt x="1895" y="1824"/>
                      <a:pt x="1795" y="2026"/>
                    </a:cubicBezTo>
                    <a:cubicBezTo>
                      <a:pt x="1674" y="2248"/>
                      <a:pt x="1492" y="2389"/>
                      <a:pt x="1271" y="2429"/>
                    </a:cubicBezTo>
                    <a:cubicBezTo>
                      <a:pt x="1242" y="2433"/>
                      <a:pt x="1213" y="2435"/>
                      <a:pt x="1183" y="2435"/>
                    </a:cubicBezTo>
                    <a:cubicBezTo>
                      <a:pt x="920" y="2435"/>
                      <a:pt x="619" y="2277"/>
                      <a:pt x="384" y="2007"/>
                    </a:cubicBezTo>
                    <a:cubicBezTo>
                      <a:pt x="263" y="1865"/>
                      <a:pt x="202" y="1744"/>
                      <a:pt x="223" y="1623"/>
                    </a:cubicBezTo>
                    <a:cubicBezTo>
                      <a:pt x="223" y="1563"/>
                      <a:pt x="182" y="1523"/>
                      <a:pt x="121" y="1523"/>
                    </a:cubicBezTo>
                    <a:cubicBezTo>
                      <a:pt x="114" y="1519"/>
                      <a:pt x="106" y="1517"/>
                      <a:pt x="99" y="1517"/>
                    </a:cubicBezTo>
                    <a:cubicBezTo>
                      <a:pt x="67" y="1517"/>
                      <a:pt x="37" y="1553"/>
                      <a:pt x="21" y="1603"/>
                    </a:cubicBezTo>
                    <a:cubicBezTo>
                      <a:pt x="0" y="1765"/>
                      <a:pt x="81" y="1945"/>
                      <a:pt x="242" y="2147"/>
                    </a:cubicBezTo>
                    <a:cubicBezTo>
                      <a:pt x="524" y="2450"/>
                      <a:pt x="868" y="2611"/>
                      <a:pt x="1190" y="2611"/>
                    </a:cubicBezTo>
                    <a:lnTo>
                      <a:pt x="1311" y="2611"/>
                    </a:lnTo>
                    <a:cubicBezTo>
                      <a:pt x="1573" y="2571"/>
                      <a:pt x="1815" y="2389"/>
                      <a:pt x="1956" y="2106"/>
                    </a:cubicBezTo>
                    <a:cubicBezTo>
                      <a:pt x="2016" y="1986"/>
                      <a:pt x="2056" y="1845"/>
                      <a:pt x="2056" y="1703"/>
                    </a:cubicBezTo>
                    <a:cubicBezTo>
                      <a:pt x="2198" y="1805"/>
                      <a:pt x="2360" y="1886"/>
                      <a:pt x="2561" y="1926"/>
                    </a:cubicBezTo>
                    <a:cubicBezTo>
                      <a:pt x="2659" y="1949"/>
                      <a:pt x="2758" y="1960"/>
                      <a:pt x="2856" y="1960"/>
                    </a:cubicBezTo>
                    <a:cubicBezTo>
                      <a:pt x="3102" y="1960"/>
                      <a:pt x="3341" y="1888"/>
                      <a:pt x="3529" y="1744"/>
                    </a:cubicBezTo>
                    <a:cubicBezTo>
                      <a:pt x="3771" y="1563"/>
                      <a:pt x="3932" y="1260"/>
                      <a:pt x="3952" y="897"/>
                    </a:cubicBezTo>
                    <a:cubicBezTo>
                      <a:pt x="3952" y="555"/>
                      <a:pt x="3831" y="232"/>
                      <a:pt x="3610" y="31"/>
                    </a:cubicBezTo>
                    <a:cubicBezTo>
                      <a:pt x="3590" y="11"/>
                      <a:pt x="3564" y="1"/>
                      <a:pt x="3539" y="1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39"/>
              <p:cNvSpPr/>
              <p:nvPr/>
            </p:nvSpPr>
            <p:spPr>
              <a:xfrm>
                <a:off x="1320750" y="3870050"/>
                <a:ext cx="53975" cy="155750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6230" extrusionOk="0">
                    <a:moveTo>
                      <a:pt x="1976" y="1"/>
                    </a:moveTo>
                    <a:cubicBezTo>
                      <a:pt x="1917" y="1"/>
                      <a:pt x="1876" y="41"/>
                      <a:pt x="1876" y="101"/>
                    </a:cubicBezTo>
                    <a:cubicBezTo>
                      <a:pt x="1917" y="988"/>
                      <a:pt x="1957" y="2460"/>
                      <a:pt x="1936" y="2581"/>
                    </a:cubicBezTo>
                    <a:cubicBezTo>
                      <a:pt x="1896" y="2702"/>
                      <a:pt x="767" y="4759"/>
                      <a:pt x="21" y="6089"/>
                    </a:cubicBezTo>
                    <a:cubicBezTo>
                      <a:pt x="0" y="6149"/>
                      <a:pt x="21" y="6210"/>
                      <a:pt x="62" y="6230"/>
                    </a:cubicBezTo>
                    <a:lnTo>
                      <a:pt x="102" y="6230"/>
                    </a:lnTo>
                    <a:cubicBezTo>
                      <a:pt x="142" y="6230"/>
                      <a:pt x="162" y="6210"/>
                      <a:pt x="183" y="6189"/>
                    </a:cubicBezTo>
                    <a:cubicBezTo>
                      <a:pt x="505" y="5625"/>
                      <a:pt x="2078" y="2783"/>
                      <a:pt x="2118" y="2641"/>
                    </a:cubicBezTo>
                    <a:cubicBezTo>
                      <a:pt x="2158" y="2520"/>
                      <a:pt x="2097" y="807"/>
                      <a:pt x="2078" y="81"/>
                    </a:cubicBezTo>
                    <a:cubicBezTo>
                      <a:pt x="2078" y="41"/>
                      <a:pt x="2017" y="1"/>
                      <a:pt x="1976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39"/>
              <p:cNvSpPr/>
              <p:nvPr/>
            </p:nvSpPr>
            <p:spPr>
              <a:xfrm>
                <a:off x="1248700" y="4021625"/>
                <a:ext cx="76625" cy="60625"/>
              </a:xfrm>
              <a:custGeom>
                <a:avLst/>
                <a:gdLst/>
                <a:ahLst/>
                <a:cxnLst/>
                <a:rect l="l" t="t" r="r" b="b"/>
                <a:pathLst>
                  <a:path w="3065" h="2425" extrusionOk="0">
                    <a:moveTo>
                      <a:pt x="2954" y="0"/>
                    </a:moveTo>
                    <a:cubicBezTo>
                      <a:pt x="2944" y="0"/>
                      <a:pt x="2934" y="2"/>
                      <a:pt x="2923" y="5"/>
                    </a:cubicBezTo>
                    <a:cubicBezTo>
                      <a:pt x="1713" y="349"/>
                      <a:pt x="645" y="1175"/>
                      <a:pt x="20" y="2284"/>
                    </a:cubicBezTo>
                    <a:cubicBezTo>
                      <a:pt x="0" y="2325"/>
                      <a:pt x="20" y="2384"/>
                      <a:pt x="60" y="2405"/>
                    </a:cubicBezTo>
                    <a:cubicBezTo>
                      <a:pt x="81" y="2405"/>
                      <a:pt x="100" y="2425"/>
                      <a:pt x="100" y="2425"/>
                    </a:cubicBezTo>
                    <a:cubicBezTo>
                      <a:pt x="141" y="2425"/>
                      <a:pt x="181" y="2405"/>
                      <a:pt x="181" y="2365"/>
                    </a:cubicBezTo>
                    <a:cubicBezTo>
                      <a:pt x="786" y="1317"/>
                      <a:pt x="1815" y="510"/>
                      <a:pt x="2984" y="188"/>
                    </a:cubicBezTo>
                    <a:cubicBezTo>
                      <a:pt x="3024" y="167"/>
                      <a:pt x="3065" y="126"/>
                      <a:pt x="3044" y="67"/>
                    </a:cubicBezTo>
                    <a:cubicBezTo>
                      <a:pt x="3028" y="34"/>
                      <a:pt x="2998" y="0"/>
                      <a:pt x="2954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39"/>
              <p:cNvSpPr/>
              <p:nvPr/>
            </p:nvSpPr>
            <p:spPr>
              <a:xfrm>
                <a:off x="1282975" y="4021525"/>
                <a:ext cx="42850" cy="72825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2913" extrusionOk="0">
                    <a:moveTo>
                      <a:pt x="1603" y="0"/>
                    </a:moveTo>
                    <a:cubicBezTo>
                      <a:pt x="1578" y="0"/>
                      <a:pt x="1553" y="10"/>
                      <a:pt x="1532" y="30"/>
                    </a:cubicBezTo>
                    <a:cubicBezTo>
                      <a:pt x="866" y="856"/>
                      <a:pt x="342" y="1784"/>
                      <a:pt x="0" y="2792"/>
                    </a:cubicBezTo>
                    <a:cubicBezTo>
                      <a:pt x="0" y="2832"/>
                      <a:pt x="20" y="2893"/>
                      <a:pt x="60" y="2913"/>
                    </a:cubicBezTo>
                    <a:lnTo>
                      <a:pt x="100" y="2913"/>
                    </a:lnTo>
                    <a:cubicBezTo>
                      <a:pt x="141" y="2913"/>
                      <a:pt x="181" y="2893"/>
                      <a:pt x="181" y="2853"/>
                    </a:cubicBezTo>
                    <a:cubicBezTo>
                      <a:pt x="524" y="1864"/>
                      <a:pt x="1008" y="958"/>
                      <a:pt x="1673" y="151"/>
                    </a:cubicBezTo>
                    <a:cubicBezTo>
                      <a:pt x="1713" y="111"/>
                      <a:pt x="1713" y="50"/>
                      <a:pt x="1673" y="30"/>
                    </a:cubicBezTo>
                    <a:cubicBezTo>
                      <a:pt x="1653" y="10"/>
                      <a:pt x="1628" y="0"/>
                      <a:pt x="1603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39"/>
              <p:cNvSpPr/>
              <p:nvPr/>
            </p:nvSpPr>
            <p:spPr>
              <a:xfrm>
                <a:off x="1319250" y="4020750"/>
                <a:ext cx="12625" cy="69075"/>
              </a:xfrm>
              <a:custGeom>
                <a:avLst/>
                <a:gdLst/>
                <a:ahLst/>
                <a:cxnLst/>
                <a:rect l="l" t="t" r="r" b="b"/>
                <a:pathLst>
                  <a:path w="505" h="2763" extrusionOk="0">
                    <a:moveTo>
                      <a:pt x="202" y="0"/>
                    </a:moveTo>
                    <a:cubicBezTo>
                      <a:pt x="141" y="0"/>
                      <a:pt x="101" y="40"/>
                      <a:pt x="101" y="81"/>
                    </a:cubicBezTo>
                    <a:cubicBezTo>
                      <a:pt x="1" y="948"/>
                      <a:pt x="60" y="1855"/>
                      <a:pt x="302" y="2702"/>
                    </a:cubicBezTo>
                    <a:cubicBezTo>
                      <a:pt x="323" y="2742"/>
                      <a:pt x="364" y="2763"/>
                      <a:pt x="404" y="2763"/>
                    </a:cubicBezTo>
                    <a:lnTo>
                      <a:pt x="423" y="2763"/>
                    </a:lnTo>
                    <a:cubicBezTo>
                      <a:pt x="485" y="2742"/>
                      <a:pt x="504" y="2702"/>
                      <a:pt x="485" y="2642"/>
                    </a:cubicBezTo>
                    <a:cubicBezTo>
                      <a:pt x="262" y="1836"/>
                      <a:pt x="181" y="948"/>
                      <a:pt x="283" y="102"/>
                    </a:cubicBezTo>
                    <a:cubicBezTo>
                      <a:pt x="283" y="61"/>
                      <a:pt x="243" y="21"/>
                      <a:pt x="202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4" name="Google Shape;2924;p39"/>
              <p:cNvSpPr/>
              <p:nvPr/>
            </p:nvSpPr>
            <p:spPr>
              <a:xfrm>
                <a:off x="678625" y="3023300"/>
                <a:ext cx="103375" cy="328650"/>
              </a:xfrm>
              <a:custGeom>
                <a:avLst/>
                <a:gdLst/>
                <a:ahLst/>
                <a:cxnLst/>
                <a:rect l="l" t="t" r="r" b="b"/>
                <a:pathLst>
                  <a:path w="4135" h="13146" extrusionOk="0">
                    <a:moveTo>
                      <a:pt x="1876" y="1"/>
                    </a:moveTo>
                    <a:cubicBezTo>
                      <a:pt x="1876" y="1"/>
                      <a:pt x="1210" y="1372"/>
                      <a:pt x="605" y="6089"/>
                    </a:cubicBezTo>
                    <a:cubicBezTo>
                      <a:pt x="1" y="10826"/>
                      <a:pt x="2984" y="13146"/>
                      <a:pt x="2984" y="13146"/>
                    </a:cubicBezTo>
                    <a:cubicBezTo>
                      <a:pt x="2984" y="13146"/>
                      <a:pt x="4054" y="9375"/>
                      <a:pt x="4094" y="6310"/>
                    </a:cubicBezTo>
                    <a:cubicBezTo>
                      <a:pt x="4134" y="3267"/>
                      <a:pt x="1876" y="1"/>
                      <a:pt x="1876" y="1"/>
                    </a:cubicBezTo>
                    <a:close/>
                  </a:path>
                </a:pathLst>
              </a:custGeom>
              <a:solidFill>
                <a:srgbClr val="99BD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5" name="Google Shape;2925;p39"/>
              <p:cNvSpPr/>
              <p:nvPr/>
            </p:nvSpPr>
            <p:spPr>
              <a:xfrm>
                <a:off x="808175" y="3013225"/>
                <a:ext cx="183500" cy="299425"/>
              </a:xfrm>
              <a:custGeom>
                <a:avLst/>
                <a:gdLst/>
                <a:ahLst/>
                <a:cxnLst/>
                <a:rect l="l" t="t" r="r" b="b"/>
                <a:pathLst>
                  <a:path w="7340" h="11977" extrusionOk="0">
                    <a:moveTo>
                      <a:pt x="6996" y="1"/>
                    </a:moveTo>
                    <a:cubicBezTo>
                      <a:pt x="6996" y="1"/>
                      <a:pt x="5746" y="867"/>
                      <a:pt x="2864" y="4657"/>
                    </a:cubicBezTo>
                    <a:cubicBezTo>
                      <a:pt x="1" y="8468"/>
                      <a:pt x="1431" y="11976"/>
                      <a:pt x="1431" y="11976"/>
                    </a:cubicBezTo>
                    <a:cubicBezTo>
                      <a:pt x="1431" y="11976"/>
                      <a:pt x="4234" y="9213"/>
                      <a:pt x="5786" y="6592"/>
                    </a:cubicBezTo>
                    <a:cubicBezTo>
                      <a:pt x="7339" y="3952"/>
                      <a:pt x="6996" y="1"/>
                      <a:pt x="6996" y="1"/>
                    </a:cubicBezTo>
                    <a:close/>
                  </a:path>
                </a:pathLst>
              </a:custGeom>
              <a:solidFill>
                <a:srgbClr val="99BD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6" name="Google Shape;2926;p39"/>
              <p:cNvSpPr/>
              <p:nvPr/>
            </p:nvSpPr>
            <p:spPr>
              <a:xfrm>
                <a:off x="731050" y="3282850"/>
                <a:ext cx="74125" cy="653325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26133" extrusionOk="0">
                    <a:moveTo>
                      <a:pt x="968" y="1"/>
                    </a:moveTo>
                    <a:cubicBezTo>
                      <a:pt x="868" y="1"/>
                      <a:pt x="787" y="62"/>
                      <a:pt x="766" y="143"/>
                    </a:cubicBezTo>
                    <a:cubicBezTo>
                      <a:pt x="565" y="1231"/>
                      <a:pt x="586" y="2320"/>
                      <a:pt x="645" y="3388"/>
                    </a:cubicBezTo>
                    <a:cubicBezTo>
                      <a:pt x="707" y="4477"/>
                      <a:pt x="828" y="5525"/>
                      <a:pt x="847" y="6573"/>
                    </a:cubicBezTo>
                    <a:cubicBezTo>
                      <a:pt x="887" y="8691"/>
                      <a:pt x="505" y="10788"/>
                      <a:pt x="263" y="12925"/>
                    </a:cubicBezTo>
                    <a:cubicBezTo>
                      <a:pt x="0" y="15081"/>
                      <a:pt x="0" y="17279"/>
                      <a:pt x="263" y="19436"/>
                    </a:cubicBezTo>
                    <a:cubicBezTo>
                      <a:pt x="524" y="21594"/>
                      <a:pt x="1029" y="23731"/>
                      <a:pt x="1795" y="25766"/>
                    </a:cubicBezTo>
                    <a:cubicBezTo>
                      <a:pt x="1795" y="25766"/>
                      <a:pt x="1795" y="25787"/>
                      <a:pt x="1815" y="25787"/>
                    </a:cubicBezTo>
                    <a:cubicBezTo>
                      <a:pt x="1891" y="26000"/>
                      <a:pt x="2105" y="26132"/>
                      <a:pt x="2327" y="26132"/>
                    </a:cubicBezTo>
                    <a:cubicBezTo>
                      <a:pt x="2399" y="26132"/>
                      <a:pt x="2471" y="26118"/>
                      <a:pt x="2541" y="26089"/>
                    </a:cubicBezTo>
                    <a:cubicBezTo>
                      <a:pt x="2823" y="25968"/>
                      <a:pt x="2965" y="25645"/>
                      <a:pt x="2844" y="25363"/>
                    </a:cubicBezTo>
                    <a:cubicBezTo>
                      <a:pt x="2057" y="23428"/>
                      <a:pt x="1492" y="21392"/>
                      <a:pt x="1191" y="19295"/>
                    </a:cubicBezTo>
                    <a:cubicBezTo>
                      <a:pt x="868" y="17218"/>
                      <a:pt x="807" y="15102"/>
                      <a:pt x="989" y="13005"/>
                    </a:cubicBezTo>
                    <a:cubicBezTo>
                      <a:pt x="1170" y="10888"/>
                      <a:pt x="1492" y="8751"/>
                      <a:pt x="1392" y="6573"/>
                    </a:cubicBezTo>
                    <a:cubicBezTo>
                      <a:pt x="1291" y="4396"/>
                      <a:pt x="787" y="2299"/>
                      <a:pt x="1110" y="202"/>
                    </a:cubicBezTo>
                    <a:cubicBezTo>
                      <a:pt x="1129" y="122"/>
                      <a:pt x="1049" y="22"/>
                      <a:pt x="968" y="1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7" name="Google Shape;2927;p39"/>
              <p:cNvSpPr/>
              <p:nvPr/>
            </p:nvSpPr>
            <p:spPr>
              <a:xfrm>
                <a:off x="746700" y="3197175"/>
                <a:ext cx="143150" cy="378100"/>
              </a:xfrm>
              <a:custGeom>
                <a:avLst/>
                <a:gdLst/>
                <a:ahLst/>
                <a:cxnLst/>
                <a:rect l="l" t="t" r="r" b="b"/>
                <a:pathLst>
                  <a:path w="5726" h="15124" extrusionOk="0">
                    <a:moveTo>
                      <a:pt x="5605" y="1"/>
                    </a:moveTo>
                    <a:cubicBezTo>
                      <a:pt x="5544" y="1"/>
                      <a:pt x="5463" y="41"/>
                      <a:pt x="5463" y="121"/>
                    </a:cubicBezTo>
                    <a:cubicBezTo>
                      <a:pt x="5261" y="1392"/>
                      <a:pt x="4758" y="2602"/>
                      <a:pt x="4153" y="3750"/>
                    </a:cubicBezTo>
                    <a:cubicBezTo>
                      <a:pt x="3548" y="4900"/>
                      <a:pt x="2882" y="6029"/>
                      <a:pt x="2298" y="7218"/>
                    </a:cubicBezTo>
                    <a:cubicBezTo>
                      <a:pt x="1148" y="9618"/>
                      <a:pt x="524" y="12199"/>
                      <a:pt x="19" y="14779"/>
                    </a:cubicBezTo>
                    <a:cubicBezTo>
                      <a:pt x="0" y="14940"/>
                      <a:pt x="100" y="15081"/>
                      <a:pt x="261" y="15121"/>
                    </a:cubicBezTo>
                    <a:cubicBezTo>
                      <a:pt x="274" y="15123"/>
                      <a:pt x="286" y="15124"/>
                      <a:pt x="299" y="15124"/>
                    </a:cubicBezTo>
                    <a:cubicBezTo>
                      <a:pt x="430" y="15124"/>
                      <a:pt x="566" y="15026"/>
                      <a:pt x="584" y="14879"/>
                    </a:cubicBezTo>
                    <a:cubicBezTo>
                      <a:pt x="1048" y="12320"/>
                      <a:pt x="1592" y="9758"/>
                      <a:pt x="2681" y="7400"/>
                    </a:cubicBezTo>
                    <a:cubicBezTo>
                      <a:pt x="3226" y="6231"/>
                      <a:pt x="3890" y="5081"/>
                      <a:pt x="4455" y="3912"/>
                    </a:cubicBezTo>
                    <a:cubicBezTo>
                      <a:pt x="5040" y="2723"/>
                      <a:pt x="5544" y="1492"/>
                      <a:pt x="5726" y="162"/>
                    </a:cubicBezTo>
                    <a:cubicBezTo>
                      <a:pt x="5726" y="81"/>
                      <a:pt x="5685" y="21"/>
                      <a:pt x="5605" y="1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8" name="Google Shape;2928;p39"/>
              <p:cNvSpPr/>
              <p:nvPr/>
            </p:nvSpPr>
            <p:spPr>
              <a:xfrm>
                <a:off x="421100" y="3411925"/>
                <a:ext cx="1351800" cy="849275"/>
              </a:xfrm>
              <a:custGeom>
                <a:avLst/>
                <a:gdLst/>
                <a:ahLst/>
                <a:cxnLst/>
                <a:rect l="l" t="t" r="r" b="b"/>
                <a:pathLst>
                  <a:path w="54072" h="33971" extrusionOk="0">
                    <a:moveTo>
                      <a:pt x="767" y="1"/>
                    </a:moveTo>
                    <a:cubicBezTo>
                      <a:pt x="544" y="1"/>
                      <a:pt x="329" y="111"/>
                      <a:pt x="202" y="302"/>
                    </a:cubicBezTo>
                    <a:cubicBezTo>
                      <a:pt x="0" y="604"/>
                      <a:pt x="81" y="1028"/>
                      <a:pt x="403" y="1230"/>
                    </a:cubicBezTo>
                    <a:cubicBezTo>
                      <a:pt x="3710" y="3426"/>
                      <a:pt x="6210" y="6894"/>
                      <a:pt x="7237" y="10724"/>
                    </a:cubicBezTo>
                    <a:cubicBezTo>
                      <a:pt x="7379" y="11270"/>
                      <a:pt x="7500" y="11813"/>
                      <a:pt x="7621" y="12358"/>
                    </a:cubicBezTo>
                    <a:cubicBezTo>
                      <a:pt x="7944" y="13789"/>
                      <a:pt x="8266" y="15281"/>
                      <a:pt x="9032" y="16611"/>
                    </a:cubicBezTo>
                    <a:cubicBezTo>
                      <a:pt x="10685" y="19415"/>
                      <a:pt x="13951" y="20805"/>
                      <a:pt x="16350" y="21834"/>
                    </a:cubicBezTo>
                    <a:cubicBezTo>
                      <a:pt x="18930" y="22942"/>
                      <a:pt x="21632" y="24111"/>
                      <a:pt x="24495" y="24616"/>
                    </a:cubicBezTo>
                    <a:cubicBezTo>
                      <a:pt x="25140" y="24716"/>
                      <a:pt x="25785" y="24797"/>
                      <a:pt x="26411" y="24877"/>
                    </a:cubicBezTo>
                    <a:cubicBezTo>
                      <a:pt x="27680" y="25039"/>
                      <a:pt x="28850" y="25180"/>
                      <a:pt x="29979" y="25563"/>
                    </a:cubicBezTo>
                    <a:cubicBezTo>
                      <a:pt x="30906" y="25866"/>
                      <a:pt x="31753" y="26329"/>
                      <a:pt x="32661" y="26834"/>
                    </a:cubicBezTo>
                    <a:cubicBezTo>
                      <a:pt x="33527" y="27297"/>
                      <a:pt x="34395" y="27761"/>
                      <a:pt x="35341" y="28103"/>
                    </a:cubicBezTo>
                    <a:cubicBezTo>
                      <a:pt x="37096" y="28748"/>
                      <a:pt x="38930" y="28890"/>
                      <a:pt x="40725" y="29051"/>
                    </a:cubicBezTo>
                    <a:cubicBezTo>
                      <a:pt x="41612" y="29111"/>
                      <a:pt x="42519" y="29192"/>
                      <a:pt x="43406" y="29334"/>
                    </a:cubicBezTo>
                    <a:cubicBezTo>
                      <a:pt x="46894" y="29858"/>
                      <a:pt x="50260" y="31450"/>
                      <a:pt x="52881" y="33809"/>
                    </a:cubicBezTo>
                    <a:cubicBezTo>
                      <a:pt x="53002" y="33930"/>
                      <a:pt x="53164" y="33971"/>
                      <a:pt x="53325" y="33971"/>
                    </a:cubicBezTo>
                    <a:cubicBezTo>
                      <a:pt x="53507" y="33971"/>
                      <a:pt x="53688" y="33909"/>
                      <a:pt x="53830" y="33748"/>
                    </a:cubicBezTo>
                    <a:cubicBezTo>
                      <a:pt x="54072" y="33466"/>
                      <a:pt x="54051" y="33043"/>
                      <a:pt x="53768" y="32801"/>
                    </a:cubicBezTo>
                    <a:cubicBezTo>
                      <a:pt x="50967" y="30280"/>
                      <a:pt x="47357" y="28567"/>
                      <a:pt x="43607" y="28003"/>
                    </a:cubicBezTo>
                    <a:cubicBezTo>
                      <a:pt x="42680" y="27861"/>
                      <a:pt x="41733" y="27780"/>
                      <a:pt x="40825" y="27700"/>
                    </a:cubicBezTo>
                    <a:cubicBezTo>
                      <a:pt x="39051" y="27559"/>
                      <a:pt x="37378" y="27418"/>
                      <a:pt x="35806" y="26834"/>
                    </a:cubicBezTo>
                    <a:cubicBezTo>
                      <a:pt x="34959" y="26530"/>
                      <a:pt x="34153" y="26108"/>
                      <a:pt x="33306" y="25643"/>
                    </a:cubicBezTo>
                    <a:cubicBezTo>
                      <a:pt x="32398" y="25140"/>
                      <a:pt x="31451" y="24635"/>
                      <a:pt x="30422" y="24293"/>
                    </a:cubicBezTo>
                    <a:cubicBezTo>
                      <a:pt x="29153" y="23850"/>
                      <a:pt x="27841" y="23689"/>
                      <a:pt x="26572" y="23547"/>
                    </a:cubicBezTo>
                    <a:cubicBezTo>
                      <a:pt x="25967" y="23466"/>
                      <a:pt x="25342" y="23385"/>
                      <a:pt x="24737" y="23285"/>
                    </a:cubicBezTo>
                    <a:cubicBezTo>
                      <a:pt x="22016" y="22802"/>
                      <a:pt x="19395" y="21692"/>
                      <a:pt x="16874" y="20603"/>
                    </a:cubicBezTo>
                    <a:cubicBezTo>
                      <a:pt x="13992" y="19374"/>
                      <a:pt x="11511" y="18165"/>
                      <a:pt x="10202" y="15926"/>
                    </a:cubicBezTo>
                    <a:cubicBezTo>
                      <a:pt x="9535" y="14778"/>
                      <a:pt x="9253" y="13466"/>
                      <a:pt x="8952" y="12076"/>
                    </a:cubicBezTo>
                    <a:cubicBezTo>
                      <a:pt x="8810" y="11512"/>
                      <a:pt x="8689" y="10947"/>
                      <a:pt x="8548" y="10383"/>
                    </a:cubicBezTo>
                    <a:cubicBezTo>
                      <a:pt x="7419" y="6229"/>
                      <a:pt x="4718" y="2480"/>
                      <a:pt x="1149" y="120"/>
                    </a:cubicBezTo>
                    <a:cubicBezTo>
                      <a:pt x="1029" y="38"/>
                      <a:pt x="897" y="1"/>
                      <a:pt x="767" y="1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9" name="Google Shape;2929;p39"/>
              <p:cNvSpPr/>
              <p:nvPr/>
            </p:nvSpPr>
            <p:spPr>
              <a:xfrm>
                <a:off x="238125" y="3526500"/>
                <a:ext cx="329150" cy="97325"/>
              </a:xfrm>
              <a:custGeom>
                <a:avLst/>
                <a:gdLst/>
                <a:ahLst/>
                <a:cxnLst/>
                <a:rect l="l" t="t" r="r" b="b"/>
                <a:pathLst>
                  <a:path w="13166" h="3893" extrusionOk="0">
                    <a:moveTo>
                      <a:pt x="5399" y="1"/>
                    </a:moveTo>
                    <a:cubicBezTo>
                      <a:pt x="2714" y="1"/>
                      <a:pt x="0" y="1303"/>
                      <a:pt x="0" y="1303"/>
                    </a:cubicBezTo>
                    <a:cubicBezTo>
                      <a:pt x="0" y="1303"/>
                      <a:pt x="1250" y="2171"/>
                      <a:pt x="5827" y="3501"/>
                    </a:cubicBezTo>
                    <a:cubicBezTo>
                      <a:pt x="6776" y="3781"/>
                      <a:pt x="7647" y="3892"/>
                      <a:pt x="8431" y="3892"/>
                    </a:cubicBezTo>
                    <a:cubicBezTo>
                      <a:pt x="11430" y="3892"/>
                      <a:pt x="13166" y="2271"/>
                      <a:pt x="13166" y="2271"/>
                    </a:cubicBezTo>
                    <a:cubicBezTo>
                      <a:pt x="13166" y="2271"/>
                      <a:pt x="9597" y="617"/>
                      <a:pt x="6572" y="93"/>
                    </a:cubicBezTo>
                    <a:cubicBezTo>
                      <a:pt x="6188" y="29"/>
                      <a:pt x="5794" y="1"/>
                      <a:pt x="5399" y="1"/>
                    </a:cubicBezTo>
                    <a:close/>
                  </a:path>
                </a:pathLst>
              </a:custGeom>
              <a:solidFill>
                <a:srgbClr val="99BD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0" name="Google Shape;2930;p39"/>
              <p:cNvSpPr/>
              <p:nvPr/>
            </p:nvSpPr>
            <p:spPr>
              <a:xfrm>
                <a:off x="547575" y="3314625"/>
                <a:ext cx="122525" cy="235900"/>
              </a:xfrm>
              <a:custGeom>
                <a:avLst/>
                <a:gdLst/>
                <a:ahLst/>
                <a:cxnLst/>
                <a:rect l="l" t="t" r="r" b="b"/>
                <a:pathLst>
                  <a:path w="4901" h="9436" extrusionOk="0">
                    <a:moveTo>
                      <a:pt x="4194" y="1"/>
                    </a:moveTo>
                    <a:cubicBezTo>
                      <a:pt x="4194" y="1"/>
                      <a:pt x="3388" y="767"/>
                      <a:pt x="1694" y="3891"/>
                    </a:cubicBezTo>
                    <a:cubicBezTo>
                      <a:pt x="1" y="7017"/>
                      <a:pt x="1452" y="9436"/>
                      <a:pt x="1452" y="9436"/>
                    </a:cubicBezTo>
                    <a:cubicBezTo>
                      <a:pt x="1452" y="9436"/>
                      <a:pt x="3207" y="7097"/>
                      <a:pt x="4054" y="4980"/>
                    </a:cubicBezTo>
                    <a:cubicBezTo>
                      <a:pt x="4901" y="2864"/>
                      <a:pt x="4194" y="1"/>
                      <a:pt x="4194" y="1"/>
                    </a:cubicBezTo>
                    <a:close/>
                  </a:path>
                </a:pathLst>
              </a:custGeom>
              <a:solidFill>
                <a:srgbClr val="99BD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39"/>
              <p:cNvSpPr/>
              <p:nvPr/>
            </p:nvSpPr>
            <p:spPr>
              <a:xfrm>
                <a:off x="536000" y="3312625"/>
                <a:ext cx="74625" cy="307550"/>
              </a:xfrm>
              <a:custGeom>
                <a:avLst/>
                <a:gdLst/>
                <a:ahLst/>
                <a:cxnLst/>
                <a:rect l="l" t="t" r="r" b="b"/>
                <a:pathLst>
                  <a:path w="2985" h="12302" extrusionOk="0">
                    <a:moveTo>
                      <a:pt x="544" y="0"/>
                    </a:moveTo>
                    <a:cubicBezTo>
                      <a:pt x="464" y="0"/>
                      <a:pt x="404" y="60"/>
                      <a:pt x="404" y="121"/>
                    </a:cubicBezTo>
                    <a:cubicBezTo>
                      <a:pt x="1" y="4153"/>
                      <a:pt x="625" y="8306"/>
                      <a:pt x="2238" y="12076"/>
                    </a:cubicBezTo>
                    <a:lnTo>
                      <a:pt x="2238" y="12097"/>
                    </a:lnTo>
                    <a:cubicBezTo>
                      <a:pt x="2295" y="12224"/>
                      <a:pt x="2422" y="12301"/>
                      <a:pt x="2555" y="12301"/>
                    </a:cubicBezTo>
                    <a:cubicBezTo>
                      <a:pt x="2611" y="12301"/>
                      <a:pt x="2668" y="12287"/>
                      <a:pt x="2722" y="12258"/>
                    </a:cubicBezTo>
                    <a:cubicBezTo>
                      <a:pt x="2904" y="12177"/>
                      <a:pt x="2985" y="11976"/>
                      <a:pt x="2883" y="11793"/>
                    </a:cubicBezTo>
                    <a:cubicBezTo>
                      <a:pt x="1190" y="8185"/>
                      <a:pt x="423" y="4153"/>
                      <a:pt x="665" y="140"/>
                    </a:cubicBezTo>
                    <a:cubicBezTo>
                      <a:pt x="665" y="81"/>
                      <a:pt x="625" y="19"/>
                      <a:pt x="544" y="0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39"/>
              <p:cNvSpPr/>
              <p:nvPr/>
            </p:nvSpPr>
            <p:spPr>
              <a:xfrm>
                <a:off x="471500" y="3167925"/>
                <a:ext cx="149200" cy="143175"/>
              </a:xfrm>
              <a:custGeom>
                <a:avLst/>
                <a:gdLst/>
                <a:ahLst/>
                <a:cxnLst/>
                <a:rect l="l" t="t" r="r" b="b"/>
                <a:pathLst>
                  <a:path w="5968" h="5727" extrusionOk="0">
                    <a:moveTo>
                      <a:pt x="2895" y="0"/>
                    </a:moveTo>
                    <a:cubicBezTo>
                      <a:pt x="2793" y="0"/>
                      <a:pt x="2692" y="20"/>
                      <a:pt x="2600" y="62"/>
                    </a:cubicBezTo>
                    <a:cubicBezTo>
                      <a:pt x="2500" y="122"/>
                      <a:pt x="2420" y="183"/>
                      <a:pt x="2339" y="264"/>
                    </a:cubicBezTo>
                    <a:cubicBezTo>
                      <a:pt x="2318" y="283"/>
                      <a:pt x="2299" y="324"/>
                      <a:pt x="2258" y="345"/>
                    </a:cubicBezTo>
                    <a:cubicBezTo>
                      <a:pt x="2178" y="466"/>
                      <a:pt x="2097" y="587"/>
                      <a:pt x="2036" y="708"/>
                    </a:cubicBezTo>
                    <a:cubicBezTo>
                      <a:pt x="1976" y="788"/>
                      <a:pt x="1915" y="869"/>
                      <a:pt x="1834" y="909"/>
                    </a:cubicBezTo>
                    <a:cubicBezTo>
                      <a:pt x="1793" y="930"/>
                      <a:pt x="1752" y="938"/>
                      <a:pt x="1711" y="938"/>
                    </a:cubicBezTo>
                    <a:cubicBezTo>
                      <a:pt x="1591" y="938"/>
                      <a:pt x="1471" y="863"/>
                      <a:pt x="1350" y="788"/>
                    </a:cubicBezTo>
                    <a:cubicBezTo>
                      <a:pt x="1331" y="767"/>
                      <a:pt x="1310" y="748"/>
                      <a:pt x="1291" y="748"/>
                    </a:cubicBezTo>
                    <a:lnTo>
                      <a:pt x="1291" y="727"/>
                    </a:lnTo>
                    <a:cubicBezTo>
                      <a:pt x="1122" y="631"/>
                      <a:pt x="925" y="563"/>
                      <a:pt x="742" y="563"/>
                    </a:cubicBezTo>
                    <a:cubicBezTo>
                      <a:pt x="618" y="563"/>
                      <a:pt x="501" y="594"/>
                      <a:pt x="403" y="667"/>
                    </a:cubicBezTo>
                    <a:cubicBezTo>
                      <a:pt x="383" y="687"/>
                      <a:pt x="363" y="687"/>
                      <a:pt x="342" y="708"/>
                    </a:cubicBezTo>
                    <a:lnTo>
                      <a:pt x="323" y="727"/>
                    </a:lnTo>
                    <a:cubicBezTo>
                      <a:pt x="221" y="829"/>
                      <a:pt x="181" y="969"/>
                      <a:pt x="141" y="1090"/>
                    </a:cubicBezTo>
                    <a:cubicBezTo>
                      <a:pt x="0" y="1816"/>
                      <a:pt x="383" y="2522"/>
                      <a:pt x="544" y="3227"/>
                    </a:cubicBezTo>
                    <a:cubicBezTo>
                      <a:pt x="686" y="3772"/>
                      <a:pt x="686" y="4377"/>
                      <a:pt x="1008" y="4840"/>
                    </a:cubicBezTo>
                    <a:cubicBezTo>
                      <a:pt x="1270" y="5224"/>
                      <a:pt x="1713" y="5445"/>
                      <a:pt x="2157" y="5587"/>
                    </a:cubicBezTo>
                    <a:cubicBezTo>
                      <a:pt x="2318" y="5627"/>
                      <a:pt x="2500" y="5667"/>
                      <a:pt x="2662" y="5687"/>
                    </a:cubicBezTo>
                    <a:cubicBezTo>
                      <a:pt x="2721" y="5707"/>
                      <a:pt x="2802" y="5707"/>
                      <a:pt x="2863" y="5727"/>
                    </a:cubicBezTo>
                    <a:cubicBezTo>
                      <a:pt x="3044" y="5727"/>
                      <a:pt x="3226" y="5727"/>
                      <a:pt x="3407" y="5707"/>
                    </a:cubicBezTo>
                    <a:lnTo>
                      <a:pt x="3468" y="5707"/>
                    </a:lnTo>
                    <a:cubicBezTo>
                      <a:pt x="3750" y="5646"/>
                      <a:pt x="4032" y="5525"/>
                      <a:pt x="4294" y="5324"/>
                    </a:cubicBezTo>
                    <a:cubicBezTo>
                      <a:pt x="4657" y="5022"/>
                      <a:pt x="4939" y="4638"/>
                      <a:pt x="5161" y="4216"/>
                    </a:cubicBezTo>
                    <a:cubicBezTo>
                      <a:pt x="5584" y="3449"/>
                      <a:pt x="5866" y="2582"/>
                      <a:pt x="5947" y="1695"/>
                    </a:cubicBezTo>
                    <a:cubicBezTo>
                      <a:pt x="5968" y="1412"/>
                      <a:pt x="5968" y="1111"/>
                      <a:pt x="5847" y="829"/>
                    </a:cubicBezTo>
                    <a:cubicBezTo>
                      <a:pt x="5766" y="627"/>
                      <a:pt x="5584" y="445"/>
                      <a:pt x="5363" y="385"/>
                    </a:cubicBezTo>
                    <a:cubicBezTo>
                      <a:pt x="5342" y="385"/>
                      <a:pt x="5323" y="364"/>
                      <a:pt x="5302" y="364"/>
                    </a:cubicBezTo>
                    <a:lnTo>
                      <a:pt x="5161" y="364"/>
                    </a:lnTo>
                    <a:cubicBezTo>
                      <a:pt x="4781" y="400"/>
                      <a:pt x="4467" y="826"/>
                      <a:pt x="4115" y="826"/>
                    </a:cubicBezTo>
                    <a:cubicBezTo>
                      <a:pt x="4075" y="826"/>
                      <a:pt x="4034" y="820"/>
                      <a:pt x="3992" y="808"/>
                    </a:cubicBezTo>
                    <a:cubicBezTo>
                      <a:pt x="3891" y="767"/>
                      <a:pt x="3831" y="727"/>
                      <a:pt x="3770" y="646"/>
                    </a:cubicBezTo>
                    <a:lnTo>
                      <a:pt x="3750" y="646"/>
                    </a:lnTo>
                    <a:cubicBezTo>
                      <a:pt x="3729" y="606"/>
                      <a:pt x="3710" y="587"/>
                      <a:pt x="3689" y="546"/>
                    </a:cubicBezTo>
                    <a:cubicBezTo>
                      <a:pt x="3608" y="445"/>
                      <a:pt x="3528" y="304"/>
                      <a:pt x="3428" y="203"/>
                    </a:cubicBezTo>
                    <a:cubicBezTo>
                      <a:pt x="3282" y="71"/>
                      <a:pt x="3087" y="0"/>
                      <a:pt x="289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3" name="Google Shape;2933;p39"/>
              <p:cNvSpPr/>
              <p:nvPr/>
            </p:nvSpPr>
            <p:spPr>
              <a:xfrm>
                <a:off x="480050" y="3184600"/>
                <a:ext cx="65050" cy="128525"/>
              </a:xfrm>
              <a:custGeom>
                <a:avLst/>
                <a:gdLst/>
                <a:ahLst/>
                <a:cxnLst/>
                <a:rect l="l" t="t" r="r" b="b"/>
                <a:pathLst>
                  <a:path w="2602" h="5141" extrusionOk="0">
                    <a:moveTo>
                      <a:pt x="61" y="0"/>
                    </a:moveTo>
                    <a:cubicBezTo>
                      <a:pt x="41" y="20"/>
                      <a:pt x="21" y="20"/>
                      <a:pt x="0" y="41"/>
                    </a:cubicBezTo>
                    <a:cubicBezTo>
                      <a:pt x="142" y="504"/>
                      <a:pt x="242" y="987"/>
                      <a:pt x="323" y="1471"/>
                    </a:cubicBezTo>
                    <a:cubicBezTo>
                      <a:pt x="465" y="2278"/>
                      <a:pt x="626" y="3105"/>
                      <a:pt x="1049" y="3810"/>
                    </a:cubicBezTo>
                    <a:cubicBezTo>
                      <a:pt x="1352" y="4315"/>
                      <a:pt x="1795" y="4737"/>
                      <a:pt x="2320" y="5020"/>
                    </a:cubicBezTo>
                    <a:lnTo>
                      <a:pt x="2561" y="5140"/>
                    </a:lnTo>
                    <a:lnTo>
                      <a:pt x="2602" y="5081"/>
                    </a:lnTo>
                    <a:cubicBezTo>
                      <a:pt x="2581" y="5081"/>
                      <a:pt x="2540" y="5060"/>
                      <a:pt x="2521" y="5060"/>
                    </a:cubicBezTo>
                    <a:cubicBezTo>
                      <a:pt x="1936" y="4778"/>
                      <a:pt x="1432" y="4334"/>
                      <a:pt x="1110" y="3770"/>
                    </a:cubicBezTo>
                    <a:cubicBezTo>
                      <a:pt x="686" y="3084"/>
                      <a:pt x="524" y="2258"/>
                      <a:pt x="384" y="1452"/>
                    </a:cubicBezTo>
                    <a:cubicBezTo>
                      <a:pt x="303" y="968"/>
                      <a:pt x="202" y="484"/>
                      <a:pt x="61" y="0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4" name="Google Shape;2934;p39"/>
              <p:cNvSpPr/>
              <p:nvPr/>
            </p:nvSpPr>
            <p:spPr>
              <a:xfrm>
                <a:off x="503750" y="3186075"/>
                <a:ext cx="47400" cy="123550"/>
              </a:xfrm>
              <a:custGeom>
                <a:avLst/>
                <a:gdLst/>
                <a:ahLst/>
                <a:cxnLst/>
                <a:rect l="l" t="t" r="r" b="b"/>
                <a:pathLst>
                  <a:path w="1896" h="4942" extrusionOk="0">
                    <a:moveTo>
                      <a:pt x="1" y="1"/>
                    </a:moveTo>
                    <a:lnTo>
                      <a:pt x="1" y="22"/>
                    </a:lnTo>
                    <a:cubicBezTo>
                      <a:pt x="1" y="22"/>
                      <a:pt x="1" y="22"/>
                      <a:pt x="1" y="22"/>
                    </a:cubicBezTo>
                    <a:lnTo>
                      <a:pt x="1" y="22"/>
                    </a:lnTo>
                    <a:cubicBezTo>
                      <a:pt x="1" y="15"/>
                      <a:pt x="1" y="8"/>
                      <a:pt x="1" y="1"/>
                    </a:cubicBezTo>
                    <a:close/>
                    <a:moveTo>
                      <a:pt x="1" y="22"/>
                    </a:moveTo>
                    <a:cubicBezTo>
                      <a:pt x="22" y="941"/>
                      <a:pt x="143" y="1740"/>
                      <a:pt x="363" y="2461"/>
                    </a:cubicBezTo>
                    <a:cubicBezTo>
                      <a:pt x="665" y="3449"/>
                      <a:pt x="1189" y="4315"/>
                      <a:pt x="1855" y="4941"/>
                    </a:cubicBezTo>
                    <a:lnTo>
                      <a:pt x="1896" y="4880"/>
                    </a:lnTo>
                    <a:cubicBezTo>
                      <a:pt x="1230" y="4275"/>
                      <a:pt x="726" y="3428"/>
                      <a:pt x="423" y="2441"/>
                    </a:cubicBezTo>
                    <a:cubicBezTo>
                      <a:pt x="202" y="1735"/>
                      <a:pt x="81" y="949"/>
                      <a:pt x="60" y="62"/>
                    </a:cubicBezTo>
                    <a:cubicBezTo>
                      <a:pt x="41" y="41"/>
                      <a:pt x="20" y="22"/>
                      <a:pt x="1" y="22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5" name="Google Shape;2935;p39"/>
              <p:cNvSpPr/>
              <p:nvPr/>
            </p:nvSpPr>
            <p:spPr>
              <a:xfrm>
                <a:off x="526400" y="3174525"/>
                <a:ext cx="30275" cy="135100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5404" extrusionOk="0">
                    <a:moveTo>
                      <a:pt x="143" y="0"/>
                    </a:moveTo>
                    <a:lnTo>
                      <a:pt x="143" y="0"/>
                    </a:lnTo>
                    <a:cubicBezTo>
                      <a:pt x="122" y="19"/>
                      <a:pt x="103" y="60"/>
                      <a:pt x="62" y="81"/>
                    </a:cubicBezTo>
                    <a:cubicBezTo>
                      <a:pt x="1" y="1936"/>
                      <a:pt x="606" y="3750"/>
                      <a:pt x="1151" y="5403"/>
                    </a:cubicBezTo>
                    <a:lnTo>
                      <a:pt x="1211" y="5382"/>
                    </a:lnTo>
                    <a:cubicBezTo>
                      <a:pt x="667" y="3710"/>
                      <a:pt x="41" y="1855"/>
                      <a:pt x="143" y="0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6" name="Google Shape;2936;p39"/>
              <p:cNvSpPr/>
              <p:nvPr/>
            </p:nvSpPr>
            <p:spPr>
              <a:xfrm>
                <a:off x="557175" y="3177025"/>
                <a:ext cx="48425" cy="128550"/>
              </a:xfrm>
              <a:custGeom>
                <a:avLst/>
                <a:gdLst/>
                <a:ahLst/>
                <a:cxnLst/>
                <a:rect l="l" t="t" r="r" b="b"/>
                <a:pathLst>
                  <a:path w="1937" h="5142" extrusionOk="0">
                    <a:moveTo>
                      <a:pt x="1875" y="0"/>
                    </a:moveTo>
                    <a:cubicBezTo>
                      <a:pt x="1713" y="1250"/>
                      <a:pt x="1391" y="2460"/>
                      <a:pt x="907" y="3629"/>
                    </a:cubicBezTo>
                    <a:cubicBezTo>
                      <a:pt x="705" y="4134"/>
                      <a:pt x="484" y="4637"/>
                      <a:pt x="81" y="5021"/>
                    </a:cubicBezTo>
                    <a:lnTo>
                      <a:pt x="1" y="5102"/>
                    </a:lnTo>
                    <a:lnTo>
                      <a:pt x="60" y="5142"/>
                    </a:lnTo>
                    <a:cubicBezTo>
                      <a:pt x="60" y="5142"/>
                      <a:pt x="60" y="5121"/>
                      <a:pt x="81" y="5121"/>
                    </a:cubicBezTo>
                    <a:cubicBezTo>
                      <a:pt x="504" y="4718"/>
                      <a:pt x="767" y="4174"/>
                      <a:pt x="988" y="3650"/>
                    </a:cubicBezTo>
                    <a:cubicBezTo>
                      <a:pt x="1452" y="2481"/>
                      <a:pt x="1775" y="1271"/>
                      <a:pt x="1936" y="21"/>
                    </a:cubicBezTo>
                    <a:cubicBezTo>
                      <a:pt x="1915" y="21"/>
                      <a:pt x="1896" y="0"/>
                      <a:pt x="1875" y="0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7" name="Google Shape;2937;p39"/>
              <p:cNvSpPr/>
              <p:nvPr/>
            </p:nvSpPr>
            <p:spPr>
              <a:xfrm>
                <a:off x="556650" y="3181575"/>
                <a:ext cx="10100" cy="129050"/>
              </a:xfrm>
              <a:custGeom>
                <a:avLst/>
                <a:gdLst/>
                <a:ahLst/>
                <a:cxnLst/>
                <a:rect l="l" t="t" r="r" b="b"/>
                <a:pathLst>
                  <a:path w="404" h="5162" extrusionOk="0">
                    <a:moveTo>
                      <a:pt x="283" y="0"/>
                    </a:moveTo>
                    <a:lnTo>
                      <a:pt x="283" y="0"/>
                    </a:lnTo>
                    <a:cubicBezTo>
                      <a:pt x="344" y="1654"/>
                      <a:pt x="264" y="3286"/>
                      <a:pt x="22" y="4920"/>
                    </a:cubicBezTo>
                    <a:cubicBezTo>
                      <a:pt x="22" y="5000"/>
                      <a:pt x="1" y="5081"/>
                      <a:pt x="1" y="5161"/>
                    </a:cubicBezTo>
                    <a:lnTo>
                      <a:pt x="62" y="5161"/>
                    </a:lnTo>
                    <a:cubicBezTo>
                      <a:pt x="81" y="5081"/>
                      <a:pt x="81" y="5020"/>
                      <a:pt x="102" y="4939"/>
                    </a:cubicBezTo>
                    <a:lnTo>
                      <a:pt x="102" y="4839"/>
                    </a:lnTo>
                    <a:cubicBezTo>
                      <a:pt x="323" y="3266"/>
                      <a:pt x="404" y="1673"/>
                      <a:pt x="364" y="100"/>
                    </a:cubicBezTo>
                    <a:lnTo>
                      <a:pt x="344" y="100"/>
                    </a:lnTo>
                    <a:cubicBezTo>
                      <a:pt x="323" y="60"/>
                      <a:pt x="304" y="41"/>
                      <a:pt x="283" y="0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8" name="Google Shape;2938;p39"/>
              <p:cNvSpPr/>
              <p:nvPr/>
            </p:nvSpPr>
            <p:spPr>
              <a:xfrm>
                <a:off x="500725" y="3273775"/>
                <a:ext cx="54825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2193" h="1703" extrusionOk="0">
                    <a:moveTo>
                      <a:pt x="302" y="1"/>
                    </a:moveTo>
                    <a:cubicBezTo>
                      <a:pt x="222" y="1"/>
                      <a:pt x="141" y="1"/>
                      <a:pt x="101" y="41"/>
                    </a:cubicBezTo>
                    <a:cubicBezTo>
                      <a:pt x="1" y="122"/>
                      <a:pt x="41" y="283"/>
                      <a:pt x="81" y="404"/>
                    </a:cubicBezTo>
                    <a:cubicBezTo>
                      <a:pt x="302" y="848"/>
                      <a:pt x="686" y="1232"/>
                      <a:pt x="1130" y="1473"/>
                    </a:cubicBezTo>
                    <a:cubicBezTo>
                      <a:pt x="1277" y="1553"/>
                      <a:pt x="1668" y="1703"/>
                      <a:pt x="1910" y="1703"/>
                    </a:cubicBezTo>
                    <a:cubicBezTo>
                      <a:pt x="2096" y="1703"/>
                      <a:pt x="2193" y="1613"/>
                      <a:pt x="2017" y="1332"/>
                    </a:cubicBezTo>
                    <a:cubicBezTo>
                      <a:pt x="1815" y="1030"/>
                      <a:pt x="1593" y="707"/>
                      <a:pt x="1310" y="465"/>
                    </a:cubicBezTo>
                    <a:cubicBezTo>
                      <a:pt x="1028" y="203"/>
                      <a:pt x="686" y="22"/>
                      <a:pt x="302" y="1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39"/>
              <p:cNvSpPr/>
              <p:nvPr/>
            </p:nvSpPr>
            <p:spPr>
              <a:xfrm>
                <a:off x="547500" y="3267425"/>
                <a:ext cx="47475" cy="49225"/>
              </a:xfrm>
              <a:custGeom>
                <a:avLst/>
                <a:gdLst/>
                <a:ahLst/>
                <a:cxnLst/>
                <a:rect l="l" t="t" r="r" b="b"/>
                <a:pathLst>
                  <a:path w="1899" h="1969" extrusionOk="0">
                    <a:moveTo>
                      <a:pt x="1674" y="0"/>
                    </a:moveTo>
                    <a:cubicBezTo>
                      <a:pt x="1642" y="0"/>
                      <a:pt x="1609" y="5"/>
                      <a:pt x="1576" y="13"/>
                    </a:cubicBezTo>
                    <a:cubicBezTo>
                      <a:pt x="1213" y="94"/>
                      <a:pt x="891" y="336"/>
                      <a:pt x="649" y="639"/>
                    </a:cubicBezTo>
                    <a:cubicBezTo>
                      <a:pt x="428" y="921"/>
                      <a:pt x="246" y="1263"/>
                      <a:pt x="105" y="1626"/>
                    </a:cubicBezTo>
                    <a:cubicBezTo>
                      <a:pt x="0" y="1881"/>
                      <a:pt x="66" y="1969"/>
                      <a:pt x="201" y="1969"/>
                    </a:cubicBezTo>
                    <a:cubicBezTo>
                      <a:pt x="430" y="1969"/>
                      <a:pt x="860" y="1720"/>
                      <a:pt x="1012" y="1607"/>
                    </a:cubicBezTo>
                    <a:cubicBezTo>
                      <a:pt x="1415" y="1284"/>
                      <a:pt x="1718" y="860"/>
                      <a:pt x="1859" y="376"/>
                    </a:cubicBezTo>
                    <a:cubicBezTo>
                      <a:pt x="1899" y="255"/>
                      <a:pt x="1899" y="94"/>
                      <a:pt x="1799" y="34"/>
                    </a:cubicBezTo>
                    <a:cubicBezTo>
                      <a:pt x="1763" y="10"/>
                      <a:pt x="1720" y="0"/>
                      <a:pt x="1674" y="0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39"/>
              <p:cNvSpPr/>
              <p:nvPr/>
            </p:nvSpPr>
            <p:spPr>
              <a:xfrm>
                <a:off x="1094475" y="4136125"/>
                <a:ext cx="313525" cy="112775"/>
              </a:xfrm>
              <a:custGeom>
                <a:avLst/>
                <a:gdLst/>
                <a:ahLst/>
                <a:cxnLst/>
                <a:rect l="l" t="t" r="r" b="b"/>
                <a:pathLst>
                  <a:path w="12541" h="4511" extrusionOk="0">
                    <a:moveTo>
                      <a:pt x="12192" y="0"/>
                    </a:moveTo>
                    <a:cubicBezTo>
                      <a:pt x="11164" y="0"/>
                      <a:pt x="8054" y="55"/>
                      <a:pt x="5584" y="667"/>
                    </a:cubicBezTo>
                    <a:cubicBezTo>
                      <a:pt x="2600" y="1414"/>
                      <a:pt x="0" y="4438"/>
                      <a:pt x="0" y="4438"/>
                    </a:cubicBezTo>
                    <a:cubicBezTo>
                      <a:pt x="0" y="4438"/>
                      <a:pt x="360" y="4511"/>
                      <a:pt x="1294" y="4511"/>
                    </a:cubicBezTo>
                    <a:cubicBezTo>
                      <a:pt x="2260" y="4511"/>
                      <a:pt x="3840" y="4433"/>
                      <a:pt x="6269" y="4115"/>
                    </a:cubicBezTo>
                    <a:cubicBezTo>
                      <a:pt x="11048" y="3511"/>
                      <a:pt x="12540" y="3"/>
                      <a:pt x="12540" y="3"/>
                    </a:cubicBezTo>
                    <a:cubicBezTo>
                      <a:pt x="12540" y="3"/>
                      <a:pt x="12415" y="0"/>
                      <a:pt x="12192" y="0"/>
                    </a:cubicBezTo>
                    <a:close/>
                  </a:path>
                </a:pathLst>
              </a:custGeom>
              <a:solidFill>
                <a:srgbClr val="99BD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39"/>
              <p:cNvSpPr/>
              <p:nvPr/>
            </p:nvSpPr>
            <p:spPr>
              <a:xfrm>
                <a:off x="703350" y="4089800"/>
                <a:ext cx="185975" cy="300425"/>
              </a:xfrm>
              <a:custGeom>
                <a:avLst/>
                <a:gdLst/>
                <a:ahLst/>
                <a:cxnLst/>
                <a:rect l="l" t="t" r="r" b="b"/>
                <a:pathLst>
                  <a:path w="7439" h="12017" extrusionOk="0">
                    <a:moveTo>
                      <a:pt x="6028" y="1"/>
                    </a:moveTo>
                    <a:cubicBezTo>
                      <a:pt x="6027" y="1"/>
                      <a:pt x="3186" y="2762"/>
                      <a:pt x="1592" y="5404"/>
                    </a:cubicBezTo>
                    <a:cubicBezTo>
                      <a:pt x="0" y="8044"/>
                      <a:pt x="323" y="12017"/>
                      <a:pt x="323" y="12017"/>
                    </a:cubicBezTo>
                    <a:cubicBezTo>
                      <a:pt x="323" y="12017"/>
                      <a:pt x="1592" y="11170"/>
                      <a:pt x="4516" y="7359"/>
                    </a:cubicBezTo>
                    <a:cubicBezTo>
                      <a:pt x="7439" y="3528"/>
                      <a:pt x="6028" y="1"/>
                      <a:pt x="6028" y="1"/>
                    </a:cubicBezTo>
                    <a:close/>
                  </a:path>
                </a:pathLst>
              </a:custGeom>
              <a:solidFill>
                <a:srgbClr val="99BD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2" name="Google Shape;2942;p39"/>
              <p:cNvSpPr/>
              <p:nvPr/>
            </p:nvSpPr>
            <p:spPr>
              <a:xfrm>
                <a:off x="685200" y="4021075"/>
                <a:ext cx="469250" cy="144050"/>
              </a:xfrm>
              <a:custGeom>
                <a:avLst/>
                <a:gdLst/>
                <a:ahLst/>
                <a:cxnLst/>
                <a:rect l="l" t="t" r="r" b="b"/>
                <a:pathLst>
                  <a:path w="18770" h="5762" extrusionOk="0">
                    <a:moveTo>
                      <a:pt x="17268" y="0"/>
                    </a:moveTo>
                    <a:cubicBezTo>
                      <a:pt x="16002" y="0"/>
                      <a:pt x="14738" y="107"/>
                      <a:pt x="13487" y="310"/>
                    </a:cubicBezTo>
                    <a:cubicBezTo>
                      <a:pt x="11895" y="592"/>
                      <a:pt x="10323" y="995"/>
                      <a:pt x="8791" y="1500"/>
                    </a:cubicBezTo>
                    <a:cubicBezTo>
                      <a:pt x="7258" y="1984"/>
                      <a:pt x="5746" y="2568"/>
                      <a:pt x="4254" y="3172"/>
                    </a:cubicBezTo>
                    <a:cubicBezTo>
                      <a:pt x="3528" y="3476"/>
                      <a:pt x="2783" y="3758"/>
                      <a:pt x="2036" y="4121"/>
                    </a:cubicBezTo>
                    <a:cubicBezTo>
                      <a:pt x="1310" y="4463"/>
                      <a:pt x="584" y="4906"/>
                      <a:pt x="60" y="5551"/>
                    </a:cubicBezTo>
                    <a:cubicBezTo>
                      <a:pt x="0" y="5592"/>
                      <a:pt x="20" y="5672"/>
                      <a:pt x="60" y="5734"/>
                    </a:cubicBezTo>
                    <a:cubicBezTo>
                      <a:pt x="88" y="5752"/>
                      <a:pt x="119" y="5762"/>
                      <a:pt x="151" y="5762"/>
                    </a:cubicBezTo>
                    <a:cubicBezTo>
                      <a:pt x="189" y="5762"/>
                      <a:pt x="229" y="5747"/>
                      <a:pt x="262" y="5713"/>
                    </a:cubicBezTo>
                    <a:cubicBezTo>
                      <a:pt x="767" y="5148"/>
                      <a:pt x="1471" y="4745"/>
                      <a:pt x="2178" y="4422"/>
                    </a:cubicBezTo>
                    <a:cubicBezTo>
                      <a:pt x="2904" y="4100"/>
                      <a:pt x="3670" y="3839"/>
                      <a:pt x="4415" y="3556"/>
                    </a:cubicBezTo>
                    <a:cubicBezTo>
                      <a:pt x="5907" y="2992"/>
                      <a:pt x="7420" y="2468"/>
                      <a:pt x="8952" y="2024"/>
                    </a:cubicBezTo>
                    <a:cubicBezTo>
                      <a:pt x="10484" y="1581"/>
                      <a:pt x="12036" y="1218"/>
                      <a:pt x="13589" y="995"/>
                    </a:cubicBezTo>
                    <a:cubicBezTo>
                      <a:pt x="14615" y="864"/>
                      <a:pt x="15640" y="793"/>
                      <a:pt x="16666" y="793"/>
                    </a:cubicBezTo>
                    <a:cubicBezTo>
                      <a:pt x="17213" y="793"/>
                      <a:pt x="17760" y="813"/>
                      <a:pt x="18307" y="855"/>
                    </a:cubicBezTo>
                    <a:lnTo>
                      <a:pt x="18326" y="855"/>
                    </a:lnTo>
                    <a:cubicBezTo>
                      <a:pt x="18337" y="856"/>
                      <a:pt x="18348" y="856"/>
                      <a:pt x="18359" y="856"/>
                    </a:cubicBezTo>
                    <a:cubicBezTo>
                      <a:pt x="18568" y="856"/>
                      <a:pt x="18750" y="683"/>
                      <a:pt x="18750" y="471"/>
                    </a:cubicBezTo>
                    <a:cubicBezTo>
                      <a:pt x="18769" y="250"/>
                      <a:pt x="18589" y="48"/>
                      <a:pt x="18366" y="27"/>
                    </a:cubicBezTo>
                    <a:cubicBezTo>
                      <a:pt x="18000" y="9"/>
                      <a:pt x="17634" y="0"/>
                      <a:pt x="17268" y="0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39"/>
              <p:cNvSpPr/>
              <p:nvPr/>
            </p:nvSpPr>
            <p:spPr>
              <a:xfrm>
                <a:off x="559675" y="4104200"/>
                <a:ext cx="147200" cy="146400"/>
              </a:xfrm>
              <a:custGeom>
                <a:avLst/>
                <a:gdLst/>
                <a:ahLst/>
                <a:cxnLst/>
                <a:rect l="l" t="t" r="r" b="b"/>
                <a:pathLst>
                  <a:path w="5888" h="5856" extrusionOk="0">
                    <a:moveTo>
                      <a:pt x="2315" y="1"/>
                    </a:moveTo>
                    <a:cubicBezTo>
                      <a:pt x="1910" y="1"/>
                      <a:pt x="1506" y="37"/>
                      <a:pt x="1110" y="110"/>
                    </a:cubicBezTo>
                    <a:cubicBezTo>
                      <a:pt x="828" y="170"/>
                      <a:pt x="525" y="251"/>
                      <a:pt x="304" y="452"/>
                    </a:cubicBezTo>
                    <a:cubicBezTo>
                      <a:pt x="122" y="594"/>
                      <a:pt x="1" y="815"/>
                      <a:pt x="1" y="1038"/>
                    </a:cubicBezTo>
                    <a:cubicBezTo>
                      <a:pt x="1" y="1057"/>
                      <a:pt x="22" y="1078"/>
                      <a:pt x="22" y="1097"/>
                    </a:cubicBezTo>
                    <a:cubicBezTo>
                      <a:pt x="22" y="1159"/>
                      <a:pt x="22" y="1199"/>
                      <a:pt x="41" y="1239"/>
                    </a:cubicBezTo>
                    <a:cubicBezTo>
                      <a:pt x="202" y="1622"/>
                      <a:pt x="807" y="1804"/>
                      <a:pt x="788" y="2226"/>
                    </a:cubicBezTo>
                    <a:cubicBezTo>
                      <a:pt x="788" y="2328"/>
                      <a:pt x="767" y="2428"/>
                      <a:pt x="707" y="2509"/>
                    </a:cubicBezTo>
                    <a:cubicBezTo>
                      <a:pt x="686" y="2530"/>
                      <a:pt x="667" y="2570"/>
                      <a:pt x="646" y="2589"/>
                    </a:cubicBezTo>
                    <a:cubicBezTo>
                      <a:pt x="546" y="2710"/>
                      <a:pt x="444" y="2831"/>
                      <a:pt x="384" y="2952"/>
                    </a:cubicBezTo>
                    <a:cubicBezTo>
                      <a:pt x="243" y="3215"/>
                      <a:pt x="283" y="3557"/>
                      <a:pt x="484" y="3780"/>
                    </a:cubicBezTo>
                    <a:cubicBezTo>
                      <a:pt x="546" y="3860"/>
                      <a:pt x="646" y="3920"/>
                      <a:pt x="726" y="3981"/>
                    </a:cubicBezTo>
                    <a:cubicBezTo>
                      <a:pt x="767" y="4001"/>
                      <a:pt x="807" y="4001"/>
                      <a:pt x="828" y="4022"/>
                    </a:cubicBezTo>
                    <a:cubicBezTo>
                      <a:pt x="968" y="4081"/>
                      <a:pt x="1110" y="4122"/>
                      <a:pt x="1251" y="4143"/>
                    </a:cubicBezTo>
                    <a:cubicBezTo>
                      <a:pt x="1352" y="4183"/>
                      <a:pt x="1433" y="4202"/>
                      <a:pt x="1513" y="4283"/>
                    </a:cubicBezTo>
                    <a:cubicBezTo>
                      <a:pt x="1613" y="4404"/>
                      <a:pt x="1573" y="4605"/>
                      <a:pt x="1513" y="4788"/>
                    </a:cubicBezTo>
                    <a:cubicBezTo>
                      <a:pt x="1493" y="4807"/>
                      <a:pt x="1493" y="4828"/>
                      <a:pt x="1493" y="4847"/>
                    </a:cubicBezTo>
                    <a:lnTo>
                      <a:pt x="1493" y="4868"/>
                    </a:lnTo>
                    <a:cubicBezTo>
                      <a:pt x="1393" y="5170"/>
                      <a:pt x="1433" y="5533"/>
                      <a:pt x="1654" y="5734"/>
                    </a:cubicBezTo>
                    <a:cubicBezTo>
                      <a:pt x="1675" y="5734"/>
                      <a:pt x="1694" y="5755"/>
                      <a:pt x="1715" y="5775"/>
                    </a:cubicBezTo>
                    <a:cubicBezTo>
                      <a:pt x="1734" y="5775"/>
                      <a:pt x="1734" y="5775"/>
                      <a:pt x="1755" y="5796"/>
                    </a:cubicBezTo>
                    <a:cubicBezTo>
                      <a:pt x="1876" y="5855"/>
                      <a:pt x="2017" y="5855"/>
                      <a:pt x="2138" y="5855"/>
                    </a:cubicBezTo>
                    <a:cubicBezTo>
                      <a:pt x="2884" y="5796"/>
                      <a:pt x="3449" y="5231"/>
                      <a:pt x="4073" y="4868"/>
                    </a:cubicBezTo>
                    <a:cubicBezTo>
                      <a:pt x="4578" y="4586"/>
                      <a:pt x="5162" y="4404"/>
                      <a:pt x="5505" y="3960"/>
                    </a:cubicBezTo>
                    <a:cubicBezTo>
                      <a:pt x="5788" y="3618"/>
                      <a:pt x="5888" y="3134"/>
                      <a:pt x="5888" y="2670"/>
                    </a:cubicBezTo>
                    <a:cubicBezTo>
                      <a:pt x="5888" y="2489"/>
                      <a:pt x="5888" y="2328"/>
                      <a:pt x="5868" y="2167"/>
                    </a:cubicBezTo>
                    <a:cubicBezTo>
                      <a:pt x="5847" y="2086"/>
                      <a:pt x="5847" y="2025"/>
                      <a:pt x="5828" y="1944"/>
                    </a:cubicBezTo>
                    <a:cubicBezTo>
                      <a:pt x="5788" y="1764"/>
                      <a:pt x="5747" y="1602"/>
                      <a:pt x="5667" y="1441"/>
                    </a:cubicBezTo>
                    <a:cubicBezTo>
                      <a:pt x="5667" y="1420"/>
                      <a:pt x="5646" y="1401"/>
                      <a:pt x="5646" y="1380"/>
                    </a:cubicBezTo>
                    <a:cubicBezTo>
                      <a:pt x="5525" y="1118"/>
                      <a:pt x="5323" y="876"/>
                      <a:pt x="5041" y="694"/>
                    </a:cubicBezTo>
                    <a:cubicBezTo>
                      <a:pt x="4659" y="412"/>
                      <a:pt x="4215" y="251"/>
                      <a:pt x="3751" y="151"/>
                    </a:cubicBezTo>
                    <a:cubicBezTo>
                      <a:pt x="3280" y="52"/>
                      <a:pt x="2797" y="1"/>
                      <a:pt x="231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39"/>
              <p:cNvSpPr/>
              <p:nvPr/>
            </p:nvSpPr>
            <p:spPr>
              <a:xfrm>
                <a:off x="601000" y="4150775"/>
                <a:ext cx="106400" cy="97800"/>
              </a:xfrm>
              <a:custGeom>
                <a:avLst/>
                <a:gdLst/>
                <a:ahLst/>
                <a:cxnLst/>
                <a:rect l="l" t="t" r="r" b="b"/>
                <a:pathLst>
                  <a:path w="4256" h="3912" extrusionOk="0">
                    <a:moveTo>
                      <a:pt x="4194" y="1"/>
                    </a:moveTo>
                    <a:cubicBezTo>
                      <a:pt x="4175" y="41"/>
                      <a:pt x="4175" y="62"/>
                      <a:pt x="4175" y="81"/>
                    </a:cubicBezTo>
                    <a:cubicBezTo>
                      <a:pt x="4073" y="726"/>
                      <a:pt x="3791" y="1331"/>
                      <a:pt x="3348" y="1815"/>
                    </a:cubicBezTo>
                    <a:cubicBezTo>
                      <a:pt x="2783" y="2400"/>
                      <a:pt x="2038" y="2783"/>
                      <a:pt x="1312" y="3146"/>
                    </a:cubicBezTo>
                    <a:cubicBezTo>
                      <a:pt x="888" y="3368"/>
                      <a:pt x="425" y="3589"/>
                      <a:pt x="1" y="3871"/>
                    </a:cubicBezTo>
                    <a:cubicBezTo>
                      <a:pt x="22" y="3871"/>
                      <a:pt x="41" y="3892"/>
                      <a:pt x="62" y="3912"/>
                    </a:cubicBezTo>
                    <a:cubicBezTo>
                      <a:pt x="465" y="3629"/>
                      <a:pt x="909" y="3409"/>
                      <a:pt x="1352" y="3207"/>
                    </a:cubicBezTo>
                    <a:cubicBezTo>
                      <a:pt x="2078" y="2844"/>
                      <a:pt x="2823" y="2460"/>
                      <a:pt x="3388" y="1855"/>
                    </a:cubicBezTo>
                    <a:cubicBezTo>
                      <a:pt x="3791" y="1412"/>
                      <a:pt x="4073" y="868"/>
                      <a:pt x="4215" y="304"/>
                    </a:cubicBezTo>
                    <a:cubicBezTo>
                      <a:pt x="4235" y="202"/>
                      <a:pt x="4235" y="102"/>
                      <a:pt x="4256" y="22"/>
                    </a:cubicBezTo>
                    <a:lnTo>
                      <a:pt x="4194" y="1"/>
                    </a:ln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39"/>
              <p:cNvSpPr/>
              <p:nvPr/>
            </p:nvSpPr>
            <p:spPr>
              <a:xfrm>
                <a:off x="596975" y="4146250"/>
                <a:ext cx="104850" cy="79675"/>
              </a:xfrm>
              <a:custGeom>
                <a:avLst/>
                <a:gdLst/>
                <a:ahLst/>
                <a:cxnLst/>
                <a:rect l="l" t="t" r="r" b="b"/>
                <a:pathLst>
                  <a:path w="4194" h="3187" extrusionOk="0">
                    <a:moveTo>
                      <a:pt x="4134" y="1"/>
                    </a:moveTo>
                    <a:cubicBezTo>
                      <a:pt x="3731" y="786"/>
                      <a:pt x="3065" y="1512"/>
                      <a:pt x="2199" y="2098"/>
                    </a:cubicBezTo>
                    <a:cubicBezTo>
                      <a:pt x="1594" y="2501"/>
                      <a:pt x="868" y="2823"/>
                      <a:pt x="21" y="3106"/>
                    </a:cubicBezTo>
                    <a:cubicBezTo>
                      <a:pt x="1" y="3125"/>
                      <a:pt x="1" y="3146"/>
                      <a:pt x="1" y="3165"/>
                    </a:cubicBezTo>
                    <a:lnTo>
                      <a:pt x="1" y="3186"/>
                    </a:lnTo>
                    <a:cubicBezTo>
                      <a:pt x="868" y="2904"/>
                      <a:pt x="1613" y="2561"/>
                      <a:pt x="2239" y="2138"/>
                    </a:cubicBezTo>
                    <a:cubicBezTo>
                      <a:pt x="3105" y="1573"/>
                      <a:pt x="3791" y="827"/>
                      <a:pt x="4194" y="20"/>
                    </a:cubicBezTo>
                    <a:lnTo>
                      <a:pt x="4134" y="1"/>
                    </a:ln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39"/>
              <p:cNvSpPr/>
              <p:nvPr/>
            </p:nvSpPr>
            <p:spPr>
              <a:xfrm>
                <a:off x="577825" y="4140700"/>
                <a:ext cx="123000" cy="64050"/>
              </a:xfrm>
              <a:custGeom>
                <a:avLst/>
                <a:gdLst/>
                <a:ahLst/>
                <a:cxnLst/>
                <a:rect l="l" t="t" r="r" b="b"/>
                <a:pathLst>
                  <a:path w="4920" h="2562" extrusionOk="0">
                    <a:moveTo>
                      <a:pt x="4879" y="0"/>
                    </a:moveTo>
                    <a:cubicBezTo>
                      <a:pt x="3428" y="989"/>
                      <a:pt x="1815" y="2097"/>
                      <a:pt x="0" y="2521"/>
                    </a:cubicBezTo>
                    <a:cubicBezTo>
                      <a:pt x="41" y="2541"/>
                      <a:pt x="81" y="2541"/>
                      <a:pt x="102" y="2562"/>
                    </a:cubicBezTo>
                    <a:cubicBezTo>
                      <a:pt x="1896" y="2118"/>
                      <a:pt x="3489" y="1029"/>
                      <a:pt x="4920" y="62"/>
                    </a:cubicBezTo>
                    <a:lnTo>
                      <a:pt x="4879" y="0"/>
                    </a:ln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39"/>
              <p:cNvSpPr/>
              <p:nvPr/>
            </p:nvSpPr>
            <p:spPr>
              <a:xfrm>
                <a:off x="559675" y="4125725"/>
                <a:ext cx="136125" cy="15525"/>
              </a:xfrm>
              <a:custGeom>
                <a:avLst/>
                <a:gdLst/>
                <a:ahLst/>
                <a:cxnLst/>
                <a:rect l="l" t="t" r="r" b="b"/>
                <a:pathLst>
                  <a:path w="5445" h="621" extrusionOk="0">
                    <a:moveTo>
                      <a:pt x="2249" y="1"/>
                    </a:moveTo>
                    <a:cubicBezTo>
                      <a:pt x="1498" y="1"/>
                      <a:pt x="746" y="57"/>
                      <a:pt x="1" y="177"/>
                    </a:cubicBezTo>
                    <a:cubicBezTo>
                      <a:pt x="1" y="196"/>
                      <a:pt x="22" y="217"/>
                      <a:pt x="22" y="236"/>
                    </a:cubicBezTo>
                    <a:cubicBezTo>
                      <a:pt x="751" y="129"/>
                      <a:pt x="1487" y="72"/>
                      <a:pt x="2226" y="72"/>
                    </a:cubicBezTo>
                    <a:cubicBezTo>
                      <a:pt x="2733" y="72"/>
                      <a:pt x="3242" y="99"/>
                      <a:pt x="3751" y="156"/>
                    </a:cubicBezTo>
                    <a:cubicBezTo>
                      <a:pt x="4296" y="217"/>
                      <a:pt x="4839" y="298"/>
                      <a:pt x="5323" y="559"/>
                    </a:cubicBezTo>
                    <a:cubicBezTo>
                      <a:pt x="5363" y="580"/>
                      <a:pt x="5384" y="599"/>
                      <a:pt x="5425" y="620"/>
                    </a:cubicBezTo>
                    <a:lnTo>
                      <a:pt x="5444" y="559"/>
                    </a:lnTo>
                    <a:lnTo>
                      <a:pt x="5425" y="540"/>
                    </a:lnTo>
                    <a:cubicBezTo>
                      <a:pt x="4920" y="236"/>
                      <a:pt x="4336" y="136"/>
                      <a:pt x="3771" y="75"/>
                    </a:cubicBezTo>
                    <a:cubicBezTo>
                      <a:pt x="3267" y="26"/>
                      <a:pt x="2758" y="1"/>
                      <a:pt x="2249" y="1"/>
                    </a:cubicBez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39"/>
              <p:cNvSpPr/>
              <p:nvPr/>
            </p:nvSpPr>
            <p:spPr>
              <a:xfrm>
                <a:off x="575800" y="4138675"/>
                <a:ext cx="125550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1211" extrusionOk="0">
                    <a:moveTo>
                      <a:pt x="5001" y="1"/>
                    </a:moveTo>
                    <a:cubicBezTo>
                      <a:pt x="4920" y="1"/>
                      <a:pt x="4860" y="22"/>
                      <a:pt x="4780" y="22"/>
                    </a:cubicBezTo>
                    <a:cubicBezTo>
                      <a:pt x="4759" y="41"/>
                      <a:pt x="4718" y="41"/>
                      <a:pt x="4678" y="41"/>
                    </a:cubicBezTo>
                    <a:cubicBezTo>
                      <a:pt x="3106" y="264"/>
                      <a:pt x="1554" y="626"/>
                      <a:pt x="62" y="1130"/>
                    </a:cubicBezTo>
                    <a:cubicBezTo>
                      <a:pt x="41" y="1151"/>
                      <a:pt x="22" y="1191"/>
                      <a:pt x="1" y="1210"/>
                    </a:cubicBezTo>
                    <a:cubicBezTo>
                      <a:pt x="1554" y="707"/>
                      <a:pt x="3146" y="323"/>
                      <a:pt x="4780" y="102"/>
                    </a:cubicBezTo>
                    <a:cubicBezTo>
                      <a:pt x="4860" y="81"/>
                      <a:pt x="4941" y="81"/>
                      <a:pt x="5022" y="62"/>
                    </a:cubicBezTo>
                    <a:lnTo>
                      <a:pt x="5022" y="1"/>
                    </a:lnTo>
                    <a:close/>
                  </a:path>
                </a:pathLst>
              </a:custGeom>
              <a:solidFill>
                <a:srgbClr val="FFEED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39"/>
              <p:cNvSpPr/>
              <p:nvPr/>
            </p:nvSpPr>
            <p:spPr>
              <a:xfrm>
                <a:off x="677125" y="4142275"/>
                <a:ext cx="34525" cy="59975"/>
              </a:xfrm>
              <a:custGeom>
                <a:avLst/>
                <a:gdLst/>
                <a:ahLst/>
                <a:cxnLst/>
                <a:rect l="l" t="t" r="r" b="b"/>
                <a:pathLst>
                  <a:path w="1381" h="2399" extrusionOk="0">
                    <a:moveTo>
                      <a:pt x="1145" y="0"/>
                    </a:moveTo>
                    <a:cubicBezTo>
                      <a:pt x="1086" y="0"/>
                      <a:pt x="1008" y="47"/>
                      <a:pt x="907" y="160"/>
                    </a:cubicBezTo>
                    <a:cubicBezTo>
                      <a:pt x="646" y="442"/>
                      <a:pt x="404" y="744"/>
                      <a:pt x="243" y="1087"/>
                    </a:cubicBezTo>
                    <a:cubicBezTo>
                      <a:pt x="82" y="1429"/>
                      <a:pt x="1" y="1813"/>
                      <a:pt x="101" y="2176"/>
                    </a:cubicBezTo>
                    <a:cubicBezTo>
                      <a:pt x="101" y="2257"/>
                      <a:pt x="141" y="2337"/>
                      <a:pt x="203" y="2378"/>
                    </a:cubicBezTo>
                    <a:cubicBezTo>
                      <a:pt x="227" y="2392"/>
                      <a:pt x="253" y="2398"/>
                      <a:pt x="281" y="2398"/>
                    </a:cubicBezTo>
                    <a:cubicBezTo>
                      <a:pt x="368" y="2398"/>
                      <a:pt x="464" y="2337"/>
                      <a:pt x="525" y="2276"/>
                    </a:cubicBezTo>
                    <a:cubicBezTo>
                      <a:pt x="907" y="1934"/>
                      <a:pt x="1170" y="1470"/>
                      <a:pt x="1270" y="986"/>
                    </a:cubicBezTo>
                    <a:cubicBezTo>
                      <a:pt x="1319" y="745"/>
                      <a:pt x="1381" y="0"/>
                      <a:pt x="1145" y="0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39"/>
              <p:cNvSpPr/>
              <p:nvPr/>
            </p:nvSpPr>
            <p:spPr>
              <a:xfrm>
                <a:off x="649925" y="4113475"/>
                <a:ext cx="67600" cy="33450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1338" extrusionOk="0">
                    <a:moveTo>
                      <a:pt x="342" y="1"/>
                    </a:moveTo>
                    <a:cubicBezTo>
                      <a:pt x="221" y="1"/>
                      <a:pt x="60" y="41"/>
                      <a:pt x="20" y="162"/>
                    </a:cubicBezTo>
                    <a:cubicBezTo>
                      <a:pt x="0" y="243"/>
                      <a:pt x="41" y="304"/>
                      <a:pt x="81" y="364"/>
                    </a:cubicBezTo>
                    <a:cubicBezTo>
                      <a:pt x="261" y="707"/>
                      <a:pt x="584" y="949"/>
                      <a:pt x="928" y="1089"/>
                    </a:cubicBezTo>
                    <a:cubicBezTo>
                      <a:pt x="1270" y="1231"/>
                      <a:pt x="1653" y="1291"/>
                      <a:pt x="2016" y="1331"/>
                    </a:cubicBezTo>
                    <a:cubicBezTo>
                      <a:pt x="2055" y="1335"/>
                      <a:pt x="2090" y="1337"/>
                      <a:pt x="2122" y="1337"/>
                    </a:cubicBezTo>
                    <a:cubicBezTo>
                      <a:pt x="2704" y="1337"/>
                      <a:pt x="1983" y="657"/>
                      <a:pt x="1753" y="485"/>
                    </a:cubicBezTo>
                    <a:cubicBezTo>
                      <a:pt x="1350" y="183"/>
                      <a:pt x="847" y="1"/>
                      <a:pt x="342" y="1"/>
                    </a:cubicBezTo>
                    <a:close/>
                  </a:path>
                </a:pathLst>
              </a:custGeom>
              <a:solidFill>
                <a:srgbClr val="64657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39"/>
              <p:cNvSpPr/>
              <p:nvPr/>
            </p:nvSpPr>
            <p:spPr>
              <a:xfrm>
                <a:off x="1701475" y="3125850"/>
                <a:ext cx="180775" cy="390150"/>
              </a:xfrm>
              <a:custGeom>
                <a:avLst/>
                <a:gdLst/>
                <a:ahLst/>
                <a:cxnLst/>
                <a:rect l="l" t="t" r="r" b="b"/>
                <a:pathLst>
                  <a:path w="7231" h="15606" extrusionOk="0">
                    <a:moveTo>
                      <a:pt x="7024" y="0"/>
                    </a:moveTo>
                    <a:cubicBezTo>
                      <a:pt x="6968" y="0"/>
                      <a:pt x="6910" y="22"/>
                      <a:pt x="6868" y="71"/>
                    </a:cubicBezTo>
                    <a:cubicBezTo>
                      <a:pt x="6203" y="958"/>
                      <a:pt x="4711" y="3055"/>
                      <a:pt x="2736" y="6624"/>
                    </a:cubicBezTo>
                    <a:cubicBezTo>
                      <a:pt x="537" y="10595"/>
                      <a:pt x="94" y="14245"/>
                      <a:pt x="13" y="15474"/>
                    </a:cubicBezTo>
                    <a:cubicBezTo>
                      <a:pt x="1" y="15553"/>
                      <a:pt x="72" y="15606"/>
                      <a:pt x="152" y="15606"/>
                    </a:cubicBezTo>
                    <a:cubicBezTo>
                      <a:pt x="195" y="15606"/>
                      <a:pt x="240" y="15590"/>
                      <a:pt x="276" y="15555"/>
                    </a:cubicBezTo>
                    <a:cubicBezTo>
                      <a:pt x="1244" y="14385"/>
                      <a:pt x="4429" y="10474"/>
                      <a:pt x="5679" y="7974"/>
                    </a:cubicBezTo>
                    <a:cubicBezTo>
                      <a:pt x="6848" y="5595"/>
                      <a:pt x="7150" y="1665"/>
                      <a:pt x="7231" y="192"/>
                    </a:cubicBezTo>
                    <a:cubicBezTo>
                      <a:pt x="7231" y="75"/>
                      <a:pt x="7129" y="0"/>
                      <a:pt x="7024" y="0"/>
                    </a:cubicBezTo>
                    <a:close/>
                  </a:path>
                </a:pathLst>
              </a:custGeom>
              <a:solidFill>
                <a:srgbClr val="99BD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39"/>
              <p:cNvSpPr/>
              <p:nvPr/>
            </p:nvSpPr>
            <p:spPr>
              <a:xfrm>
                <a:off x="1700775" y="3126125"/>
                <a:ext cx="177450" cy="387125"/>
              </a:xfrm>
              <a:custGeom>
                <a:avLst/>
                <a:gdLst/>
                <a:ahLst/>
                <a:cxnLst/>
                <a:rect l="l" t="t" r="r" b="b"/>
                <a:pathLst>
                  <a:path w="7098" h="15485" extrusionOk="0">
                    <a:moveTo>
                      <a:pt x="7078" y="1"/>
                    </a:moveTo>
                    <a:cubicBezTo>
                      <a:pt x="7078" y="1"/>
                      <a:pt x="7057" y="1"/>
                      <a:pt x="7057" y="20"/>
                    </a:cubicBezTo>
                    <a:cubicBezTo>
                      <a:pt x="6997" y="122"/>
                      <a:pt x="1917" y="11713"/>
                      <a:pt x="1" y="15444"/>
                    </a:cubicBezTo>
                    <a:cubicBezTo>
                      <a:pt x="1" y="15463"/>
                      <a:pt x="1" y="15463"/>
                      <a:pt x="22" y="15484"/>
                    </a:cubicBezTo>
                    <a:lnTo>
                      <a:pt x="41" y="15484"/>
                    </a:lnTo>
                    <a:cubicBezTo>
                      <a:pt x="41" y="15484"/>
                      <a:pt x="62" y="15484"/>
                      <a:pt x="62" y="15463"/>
                    </a:cubicBezTo>
                    <a:cubicBezTo>
                      <a:pt x="1957" y="11734"/>
                      <a:pt x="7057" y="141"/>
                      <a:pt x="7097" y="41"/>
                    </a:cubicBezTo>
                    <a:cubicBezTo>
                      <a:pt x="7097" y="20"/>
                      <a:pt x="7097" y="1"/>
                      <a:pt x="7078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39"/>
              <p:cNvSpPr/>
              <p:nvPr/>
            </p:nvSpPr>
            <p:spPr>
              <a:xfrm>
                <a:off x="1830325" y="3185600"/>
                <a:ext cx="46900" cy="33300"/>
              </a:xfrm>
              <a:custGeom>
                <a:avLst/>
                <a:gdLst/>
                <a:ahLst/>
                <a:cxnLst/>
                <a:rect l="l" t="t" r="r" b="b"/>
                <a:pathLst>
                  <a:path w="1876" h="1332" extrusionOk="0">
                    <a:moveTo>
                      <a:pt x="20" y="1"/>
                    </a:moveTo>
                    <a:lnTo>
                      <a:pt x="1" y="20"/>
                    </a:lnTo>
                    <a:lnTo>
                      <a:pt x="222" y="1291"/>
                    </a:lnTo>
                    <a:lnTo>
                      <a:pt x="222" y="1310"/>
                    </a:lnTo>
                    <a:lnTo>
                      <a:pt x="243" y="1331"/>
                    </a:lnTo>
                    <a:cubicBezTo>
                      <a:pt x="243" y="1331"/>
                      <a:pt x="262" y="1331"/>
                      <a:pt x="262" y="1310"/>
                    </a:cubicBezTo>
                    <a:lnTo>
                      <a:pt x="1856" y="423"/>
                    </a:lnTo>
                    <a:cubicBezTo>
                      <a:pt x="1875" y="423"/>
                      <a:pt x="1875" y="404"/>
                      <a:pt x="1856" y="383"/>
                    </a:cubicBezTo>
                    <a:cubicBezTo>
                      <a:pt x="1856" y="383"/>
                      <a:pt x="1846" y="374"/>
                      <a:pt x="1840" y="374"/>
                    </a:cubicBezTo>
                    <a:cubicBezTo>
                      <a:pt x="1837" y="374"/>
                      <a:pt x="1835" y="376"/>
                      <a:pt x="1835" y="383"/>
                    </a:cubicBezTo>
                    <a:lnTo>
                      <a:pt x="262" y="1251"/>
                    </a:lnTo>
                    <a:lnTo>
                      <a:pt x="61" y="20"/>
                    </a:lnTo>
                    <a:cubicBezTo>
                      <a:pt x="61" y="1"/>
                      <a:pt x="41" y="1"/>
                      <a:pt x="20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39"/>
              <p:cNvSpPr/>
              <p:nvPr/>
            </p:nvSpPr>
            <p:spPr>
              <a:xfrm>
                <a:off x="1781950" y="3266725"/>
                <a:ext cx="78125" cy="36325"/>
              </a:xfrm>
              <a:custGeom>
                <a:avLst/>
                <a:gdLst/>
                <a:ahLst/>
                <a:cxnLst/>
                <a:rect l="l" t="t" r="r" b="b"/>
                <a:pathLst>
                  <a:path w="3125" h="1453" extrusionOk="0">
                    <a:moveTo>
                      <a:pt x="20" y="1"/>
                    </a:moveTo>
                    <a:cubicBezTo>
                      <a:pt x="20" y="1"/>
                      <a:pt x="0" y="22"/>
                      <a:pt x="20" y="41"/>
                    </a:cubicBezTo>
                    <a:lnTo>
                      <a:pt x="686" y="1433"/>
                    </a:lnTo>
                    <a:cubicBezTo>
                      <a:pt x="705" y="1452"/>
                      <a:pt x="705" y="1452"/>
                      <a:pt x="726" y="1452"/>
                    </a:cubicBezTo>
                    <a:lnTo>
                      <a:pt x="3105" y="747"/>
                    </a:lnTo>
                    <a:cubicBezTo>
                      <a:pt x="3105" y="747"/>
                      <a:pt x="3125" y="726"/>
                      <a:pt x="3125" y="707"/>
                    </a:cubicBezTo>
                    <a:cubicBezTo>
                      <a:pt x="3105" y="707"/>
                      <a:pt x="3105" y="686"/>
                      <a:pt x="3084" y="686"/>
                    </a:cubicBezTo>
                    <a:lnTo>
                      <a:pt x="726" y="1393"/>
                    </a:lnTo>
                    <a:lnTo>
                      <a:pt x="60" y="22"/>
                    </a:lnTo>
                    <a:cubicBezTo>
                      <a:pt x="60" y="1"/>
                      <a:pt x="41" y="1"/>
                      <a:pt x="20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39"/>
              <p:cNvSpPr/>
              <p:nvPr/>
            </p:nvSpPr>
            <p:spPr>
              <a:xfrm>
                <a:off x="1760250" y="3308050"/>
                <a:ext cx="80200" cy="47400"/>
              </a:xfrm>
              <a:custGeom>
                <a:avLst/>
                <a:gdLst/>
                <a:ahLst/>
                <a:cxnLst/>
                <a:rect l="l" t="t" r="r" b="b"/>
                <a:pathLst>
                  <a:path w="3208" h="1896" extrusionOk="0">
                    <a:moveTo>
                      <a:pt x="22" y="1"/>
                    </a:moveTo>
                    <a:cubicBezTo>
                      <a:pt x="1" y="22"/>
                      <a:pt x="1" y="22"/>
                      <a:pt x="1" y="41"/>
                    </a:cubicBezTo>
                    <a:lnTo>
                      <a:pt x="627" y="1877"/>
                    </a:lnTo>
                    <a:cubicBezTo>
                      <a:pt x="646" y="1877"/>
                      <a:pt x="646" y="1896"/>
                      <a:pt x="646" y="1896"/>
                    </a:cubicBezTo>
                    <a:lnTo>
                      <a:pt x="667" y="1896"/>
                    </a:lnTo>
                    <a:lnTo>
                      <a:pt x="3186" y="1030"/>
                    </a:lnTo>
                    <a:cubicBezTo>
                      <a:pt x="3207" y="1030"/>
                      <a:pt x="3207" y="1009"/>
                      <a:pt x="3207" y="990"/>
                    </a:cubicBezTo>
                    <a:cubicBezTo>
                      <a:pt x="3186" y="969"/>
                      <a:pt x="3186" y="969"/>
                      <a:pt x="3167" y="969"/>
                    </a:cubicBezTo>
                    <a:lnTo>
                      <a:pt x="686" y="1836"/>
                    </a:lnTo>
                    <a:lnTo>
                      <a:pt x="62" y="22"/>
                    </a:lnTo>
                    <a:cubicBezTo>
                      <a:pt x="62" y="1"/>
                      <a:pt x="41" y="1"/>
                      <a:pt x="22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39"/>
              <p:cNvSpPr/>
              <p:nvPr/>
            </p:nvSpPr>
            <p:spPr>
              <a:xfrm>
                <a:off x="1735575" y="3364025"/>
                <a:ext cx="69050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2762" h="1512" extrusionOk="0">
                    <a:moveTo>
                      <a:pt x="20" y="1"/>
                    </a:moveTo>
                    <a:cubicBezTo>
                      <a:pt x="1" y="1"/>
                      <a:pt x="1" y="20"/>
                      <a:pt x="1" y="41"/>
                    </a:cubicBezTo>
                    <a:lnTo>
                      <a:pt x="746" y="1512"/>
                    </a:lnTo>
                    <a:lnTo>
                      <a:pt x="767" y="1512"/>
                    </a:lnTo>
                    <a:lnTo>
                      <a:pt x="2743" y="1068"/>
                    </a:lnTo>
                    <a:cubicBezTo>
                      <a:pt x="2762" y="1068"/>
                      <a:pt x="2762" y="1049"/>
                      <a:pt x="2762" y="1049"/>
                    </a:cubicBezTo>
                    <a:cubicBezTo>
                      <a:pt x="2762" y="1034"/>
                      <a:pt x="2752" y="1020"/>
                      <a:pt x="2739" y="1020"/>
                    </a:cubicBezTo>
                    <a:cubicBezTo>
                      <a:pt x="2734" y="1020"/>
                      <a:pt x="2728" y="1022"/>
                      <a:pt x="2722" y="1028"/>
                    </a:cubicBezTo>
                    <a:lnTo>
                      <a:pt x="767" y="1471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7" name="Google Shape;2957;p39"/>
              <p:cNvSpPr/>
              <p:nvPr/>
            </p:nvSpPr>
            <p:spPr>
              <a:xfrm>
                <a:off x="1713875" y="3430550"/>
                <a:ext cx="50450" cy="3330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1332" extrusionOk="0">
                    <a:moveTo>
                      <a:pt x="41" y="1"/>
                    </a:moveTo>
                    <a:cubicBezTo>
                      <a:pt x="22" y="1"/>
                      <a:pt x="1" y="20"/>
                      <a:pt x="22" y="41"/>
                    </a:cubicBezTo>
                    <a:lnTo>
                      <a:pt x="465" y="1331"/>
                    </a:lnTo>
                    <a:lnTo>
                      <a:pt x="506" y="1331"/>
                    </a:lnTo>
                    <a:lnTo>
                      <a:pt x="1998" y="646"/>
                    </a:lnTo>
                    <a:cubicBezTo>
                      <a:pt x="2017" y="646"/>
                      <a:pt x="2017" y="625"/>
                      <a:pt x="2017" y="606"/>
                    </a:cubicBezTo>
                    <a:cubicBezTo>
                      <a:pt x="2004" y="606"/>
                      <a:pt x="2000" y="596"/>
                      <a:pt x="1992" y="596"/>
                    </a:cubicBezTo>
                    <a:cubicBezTo>
                      <a:pt x="1988" y="596"/>
                      <a:pt x="1984" y="599"/>
                      <a:pt x="1977" y="606"/>
                    </a:cubicBezTo>
                    <a:lnTo>
                      <a:pt x="506" y="1270"/>
                    </a:lnTo>
                    <a:lnTo>
                      <a:pt x="62" y="20"/>
                    </a:lnTo>
                    <a:cubicBezTo>
                      <a:pt x="62" y="1"/>
                      <a:pt x="41" y="1"/>
                      <a:pt x="41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8" name="Google Shape;2958;p39"/>
              <p:cNvSpPr/>
              <p:nvPr/>
            </p:nvSpPr>
            <p:spPr>
              <a:xfrm>
                <a:off x="1804600" y="3229950"/>
                <a:ext cx="64550" cy="26250"/>
              </a:xfrm>
              <a:custGeom>
                <a:avLst/>
                <a:gdLst/>
                <a:ahLst/>
                <a:cxnLst/>
                <a:rect l="l" t="t" r="r" b="b"/>
                <a:pathLst>
                  <a:path w="2582" h="1050" extrusionOk="0">
                    <a:moveTo>
                      <a:pt x="22" y="1"/>
                    </a:moveTo>
                    <a:cubicBezTo>
                      <a:pt x="1" y="20"/>
                      <a:pt x="1" y="41"/>
                      <a:pt x="1" y="41"/>
                    </a:cubicBezTo>
                    <a:lnTo>
                      <a:pt x="627" y="1028"/>
                    </a:lnTo>
                    <a:cubicBezTo>
                      <a:pt x="627" y="1049"/>
                      <a:pt x="627" y="1049"/>
                      <a:pt x="646" y="1049"/>
                    </a:cubicBezTo>
                    <a:lnTo>
                      <a:pt x="2562" y="464"/>
                    </a:lnTo>
                    <a:cubicBezTo>
                      <a:pt x="2581" y="464"/>
                      <a:pt x="2581" y="444"/>
                      <a:pt x="2581" y="444"/>
                    </a:cubicBezTo>
                    <a:cubicBezTo>
                      <a:pt x="2581" y="429"/>
                      <a:pt x="2572" y="415"/>
                      <a:pt x="2559" y="415"/>
                    </a:cubicBezTo>
                    <a:cubicBezTo>
                      <a:pt x="2553" y="415"/>
                      <a:pt x="2547" y="418"/>
                      <a:pt x="2541" y="423"/>
                    </a:cubicBezTo>
                    <a:lnTo>
                      <a:pt x="667" y="988"/>
                    </a:lnTo>
                    <a:lnTo>
                      <a:pt x="62" y="20"/>
                    </a:lnTo>
                    <a:cubicBezTo>
                      <a:pt x="41" y="1"/>
                      <a:pt x="22" y="1"/>
                      <a:pt x="22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9" name="Google Shape;2959;p39"/>
              <p:cNvSpPr/>
              <p:nvPr/>
            </p:nvSpPr>
            <p:spPr>
              <a:xfrm>
                <a:off x="1711750" y="3280125"/>
                <a:ext cx="343000" cy="286425"/>
              </a:xfrm>
              <a:custGeom>
                <a:avLst/>
                <a:gdLst/>
                <a:ahLst/>
                <a:cxnLst/>
                <a:rect l="l" t="t" r="r" b="b"/>
                <a:pathLst>
                  <a:path w="13720" h="11457" extrusionOk="0">
                    <a:moveTo>
                      <a:pt x="13489" y="0"/>
                    </a:moveTo>
                    <a:cubicBezTo>
                      <a:pt x="13457" y="0"/>
                      <a:pt x="13424" y="9"/>
                      <a:pt x="13392" y="29"/>
                    </a:cubicBezTo>
                    <a:cubicBezTo>
                      <a:pt x="12365" y="553"/>
                      <a:pt x="10045" y="1884"/>
                      <a:pt x="6599" y="4324"/>
                    </a:cubicBezTo>
                    <a:cubicBezTo>
                      <a:pt x="2787" y="7045"/>
                      <a:pt x="712" y="10190"/>
                      <a:pt x="67" y="11260"/>
                    </a:cubicBezTo>
                    <a:cubicBezTo>
                      <a:pt x="1" y="11358"/>
                      <a:pt x="82" y="11457"/>
                      <a:pt x="180" y="11457"/>
                    </a:cubicBezTo>
                    <a:cubicBezTo>
                      <a:pt x="202" y="11457"/>
                      <a:pt x="225" y="11452"/>
                      <a:pt x="247" y="11440"/>
                    </a:cubicBezTo>
                    <a:cubicBezTo>
                      <a:pt x="1679" y="10776"/>
                      <a:pt x="6376" y="8477"/>
                      <a:pt x="8655" y="6703"/>
                    </a:cubicBezTo>
                    <a:cubicBezTo>
                      <a:pt x="10811" y="5029"/>
                      <a:pt x="12908" y="1582"/>
                      <a:pt x="13655" y="271"/>
                    </a:cubicBezTo>
                    <a:cubicBezTo>
                      <a:pt x="13720" y="142"/>
                      <a:pt x="13616" y="0"/>
                      <a:pt x="13489" y="0"/>
                    </a:cubicBezTo>
                    <a:close/>
                  </a:path>
                </a:pathLst>
              </a:custGeom>
              <a:solidFill>
                <a:srgbClr val="99BD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0" name="Google Shape;2960;p39"/>
              <p:cNvSpPr/>
              <p:nvPr/>
            </p:nvSpPr>
            <p:spPr>
              <a:xfrm>
                <a:off x="1712400" y="3280975"/>
                <a:ext cx="339200" cy="281125"/>
              </a:xfrm>
              <a:custGeom>
                <a:avLst/>
                <a:gdLst/>
                <a:ahLst/>
                <a:cxnLst/>
                <a:rect l="l" t="t" r="r" b="b"/>
                <a:pathLst>
                  <a:path w="13568" h="11245" extrusionOk="0">
                    <a:moveTo>
                      <a:pt x="13538" y="0"/>
                    </a:moveTo>
                    <a:cubicBezTo>
                      <a:pt x="13533" y="0"/>
                      <a:pt x="13527" y="6"/>
                      <a:pt x="13527" y="16"/>
                    </a:cubicBezTo>
                    <a:cubicBezTo>
                      <a:pt x="13427" y="97"/>
                      <a:pt x="3468" y="8564"/>
                      <a:pt x="20" y="11205"/>
                    </a:cubicBezTo>
                    <a:cubicBezTo>
                      <a:pt x="0" y="11205"/>
                      <a:pt x="0" y="11226"/>
                      <a:pt x="20" y="11245"/>
                    </a:cubicBezTo>
                    <a:lnTo>
                      <a:pt x="60" y="11245"/>
                    </a:lnTo>
                    <a:cubicBezTo>
                      <a:pt x="3487" y="8605"/>
                      <a:pt x="13447" y="137"/>
                      <a:pt x="13548" y="56"/>
                    </a:cubicBezTo>
                    <a:cubicBezTo>
                      <a:pt x="13568" y="36"/>
                      <a:pt x="13568" y="16"/>
                      <a:pt x="13548" y="16"/>
                    </a:cubicBezTo>
                    <a:cubicBezTo>
                      <a:pt x="13548" y="6"/>
                      <a:pt x="13543" y="0"/>
                      <a:pt x="13538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1" name="Google Shape;2961;p39"/>
              <p:cNvSpPr/>
              <p:nvPr/>
            </p:nvSpPr>
            <p:spPr>
              <a:xfrm>
                <a:off x="1898350" y="3371075"/>
                <a:ext cx="63550" cy="46875"/>
              </a:xfrm>
              <a:custGeom>
                <a:avLst/>
                <a:gdLst/>
                <a:ahLst/>
                <a:cxnLst/>
                <a:rect l="l" t="t" r="r" b="b"/>
                <a:pathLst>
                  <a:path w="2542" h="1875" extrusionOk="0">
                    <a:moveTo>
                      <a:pt x="62" y="1"/>
                    </a:moveTo>
                    <a:cubicBezTo>
                      <a:pt x="41" y="1"/>
                      <a:pt x="41" y="20"/>
                      <a:pt x="41" y="20"/>
                    </a:cubicBezTo>
                    <a:lnTo>
                      <a:pt x="1" y="1552"/>
                    </a:lnTo>
                    <a:cubicBezTo>
                      <a:pt x="1" y="1573"/>
                      <a:pt x="22" y="1593"/>
                      <a:pt x="41" y="1593"/>
                    </a:cubicBezTo>
                    <a:lnTo>
                      <a:pt x="2522" y="1875"/>
                    </a:lnTo>
                    <a:cubicBezTo>
                      <a:pt x="2541" y="1875"/>
                      <a:pt x="2541" y="1875"/>
                      <a:pt x="2541" y="1856"/>
                    </a:cubicBezTo>
                    <a:cubicBezTo>
                      <a:pt x="2541" y="1856"/>
                      <a:pt x="2541" y="1835"/>
                      <a:pt x="2522" y="1835"/>
                    </a:cubicBezTo>
                    <a:lnTo>
                      <a:pt x="62" y="1533"/>
                    </a:lnTo>
                    <a:lnTo>
                      <a:pt x="81" y="20"/>
                    </a:lnTo>
                    <a:cubicBezTo>
                      <a:pt x="81" y="20"/>
                      <a:pt x="81" y="1"/>
                      <a:pt x="62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2" name="Google Shape;2962;p39"/>
              <p:cNvSpPr/>
              <p:nvPr/>
            </p:nvSpPr>
            <p:spPr>
              <a:xfrm>
                <a:off x="1853525" y="3399800"/>
                <a:ext cx="68575" cy="54450"/>
              </a:xfrm>
              <a:custGeom>
                <a:avLst/>
                <a:gdLst/>
                <a:ahLst/>
                <a:cxnLst/>
                <a:rect l="l" t="t" r="r" b="b"/>
                <a:pathLst>
                  <a:path w="2743" h="2178" extrusionOk="0">
                    <a:moveTo>
                      <a:pt x="302" y="0"/>
                    </a:moveTo>
                    <a:cubicBezTo>
                      <a:pt x="283" y="0"/>
                      <a:pt x="283" y="21"/>
                      <a:pt x="283" y="21"/>
                    </a:cubicBezTo>
                    <a:lnTo>
                      <a:pt x="0" y="1936"/>
                    </a:lnTo>
                    <a:lnTo>
                      <a:pt x="0" y="1957"/>
                    </a:lnTo>
                    <a:lnTo>
                      <a:pt x="20" y="1976"/>
                    </a:lnTo>
                    <a:lnTo>
                      <a:pt x="2702" y="2177"/>
                    </a:lnTo>
                    <a:cubicBezTo>
                      <a:pt x="2721" y="2177"/>
                      <a:pt x="2742" y="2158"/>
                      <a:pt x="2742" y="2158"/>
                    </a:cubicBezTo>
                    <a:cubicBezTo>
                      <a:pt x="2742" y="2137"/>
                      <a:pt x="2721" y="2118"/>
                      <a:pt x="2702" y="2118"/>
                    </a:cubicBezTo>
                    <a:lnTo>
                      <a:pt x="60" y="1916"/>
                    </a:lnTo>
                    <a:lnTo>
                      <a:pt x="323" y="40"/>
                    </a:lnTo>
                    <a:cubicBezTo>
                      <a:pt x="323" y="21"/>
                      <a:pt x="323" y="0"/>
                      <a:pt x="302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3" name="Google Shape;2963;p39"/>
              <p:cNvSpPr/>
              <p:nvPr/>
            </p:nvSpPr>
            <p:spPr>
              <a:xfrm>
                <a:off x="1811675" y="3440625"/>
                <a:ext cx="51425" cy="50925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2037" extrusionOk="0">
                    <a:moveTo>
                      <a:pt x="40" y="1"/>
                    </a:moveTo>
                    <a:cubicBezTo>
                      <a:pt x="21" y="1"/>
                      <a:pt x="21" y="1"/>
                      <a:pt x="21" y="20"/>
                    </a:cubicBezTo>
                    <a:lnTo>
                      <a:pt x="0" y="1654"/>
                    </a:lnTo>
                    <a:lnTo>
                      <a:pt x="21" y="1673"/>
                    </a:lnTo>
                    <a:lnTo>
                      <a:pt x="2037" y="2036"/>
                    </a:lnTo>
                    <a:cubicBezTo>
                      <a:pt x="2037" y="2036"/>
                      <a:pt x="2057" y="2036"/>
                      <a:pt x="2057" y="2017"/>
                    </a:cubicBezTo>
                    <a:cubicBezTo>
                      <a:pt x="2057" y="2017"/>
                      <a:pt x="2057" y="1996"/>
                      <a:pt x="2037" y="1996"/>
                    </a:cubicBezTo>
                    <a:lnTo>
                      <a:pt x="61" y="1633"/>
                    </a:lnTo>
                    <a:lnTo>
                      <a:pt x="61" y="20"/>
                    </a:lnTo>
                    <a:cubicBezTo>
                      <a:pt x="61" y="1"/>
                      <a:pt x="61" y="1"/>
                      <a:pt x="40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4" name="Google Shape;2964;p39"/>
              <p:cNvSpPr/>
              <p:nvPr/>
            </p:nvSpPr>
            <p:spPr>
              <a:xfrm>
                <a:off x="1757750" y="3492525"/>
                <a:ext cx="42850" cy="34825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1393" extrusionOk="0">
                    <a:moveTo>
                      <a:pt x="202" y="1"/>
                    </a:moveTo>
                    <a:cubicBezTo>
                      <a:pt x="181" y="1"/>
                      <a:pt x="181" y="1"/>
                      <a:pt x="181" y="22"/>
                    </a:cubicBezTo>
                    <a:lnTo>
                      <a:pt x="1" y="1372"/>
                    </a:lnTo>
                    <a:lnTo>
                      <a:pt x="1" y="1393"/>
                    </a:lnTo>
                    <a:lnTo>
                      <a:pt x="20" y="1393"/>
                    </a:lnTo>
                    <a:lnTo>
                      <a:pt x="1694" y="1352"/>
                    </a:lnTo>
                    <a:cubicBezTo>
                      <a:pt x="1714" y="1352"/>
                      <a:pt x="1714" y="1352"/>
                      <a:pt x="1714" y="1331"/>
                    </a:cubicBezTo>
                    <a:cubicBezTo>
                      <a:pt x="1714" y="1312"/>
                      <a:pt x="1714" y="1312"/>
                      <a:pt x="1694" y="1312"/>
                    </a:cubicBezTo>
                    <a:lnTo>
                      <a:pt x="60" y="1352"/>
                    </a:lnTo>
                    <a:lnTo>
                      <a:pt x="222" y="22"/>
                    </a:lnTo>
                    <a:cubicBezTo>
                      <a:pt x="222" y="22"/>
                      <a:pt x="222" y="1"/>
                      <a:pt x="202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5" name="Google Shape;2965;p39"/>
              <p:cNvSpPr/>
              <p:nvPr/>
            </p:nvSpPr>
            <p:spPr>
              <a:xfrm>
                <a:off x="1936675" y="3346675"/>
                <a:ext cx="53975" cy="35525"/>
              </a:xfrm>
              <a:custGeom>
                <a:avLst/>
                <a:gdLst/>
                <a:ahLst/>
                <a:cxnLst/>
                <a:rect l="l" t="t" r="r" b="b"/>
                <a:pathLst>
                  <a:path w="2159" h="1421" extrusionOk="0">
                    <a:moveTo>
                      <a:pt x="34" y="0"/>
                    </a:moveTo>
                    <a:cubicBezTo>
                      <a:pt x="31" y="0"/>
                      <a:pt x="27" y="3"/>
                      <a:pt x="21" y="9"/>
                    </a:cubicBezTo>
                    <a:cubicBezTo>
                      <a:pt x="0" y="9"/>
                      <a:pt x="0" y="9"/>
                      <a:pt x="0" y="28"/>
                    </a:cubicBezTo>
                    <a:lnTo>
                      <a:pt x="102" y="1157"/>
                    </a:lnTo>
                    <a:cubicBezTo>
                      <a:pt x="102" y="1178"/>
                      <a:pt x="102" y="1178"/>
                      <a:pt x="121" y="1198"/>
                    </a:cubicBezTo>
                    <a:lnTo>
                      <a:pt x="2118" y="1420"/>
                    </a:lnTo>
                    <a:lnTo>
                      <a:pt x="2137" y="1420"/>
                    </a:lnTo>
                    <a:cubicBezTo>
                      <a:pt x="2137" y="1420"/>
                      <a:pt x="2158" y="1420"/>
                      <a:pt x="2158" y="1399"/>
                    </a:cubicBezTo>
                    <a:cubicBezTo>
                      <a:pt x="2158" y="1380"/>
                      <a:pt x="2137" y="1380"/>
                      <a:pt x="2137" y="1380"/>
                    </a:cubicBezTo>
                    <a:lnTo>
                      <a:pt x="161" y="1138"/>
                    </a:lnTo>
                    <a:lnTo>
                      <a:pt x="40" y="28"/>
                    </a:lnTo>
                    <a:cubicBezTo>
                      <a:pt x="40" y="15"/>
                      <a:pt x="40" y="0"/>
                      <a:pt x="34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6" name="Google Shape;2966;p39"/>
              <p:cNvSpPr/>
              <p:nvPr/>
            </p:nvSpPr>
            <p:spPr>
              <a:xfrm>
                <a:off x="1630750" y="3098100"/>
                <a:ext cx="86700" cy="387925"/>
              </a:xfrm>
              <a:custGeom>
                <a:avLst/>
                <a:gdLst/>
                <a:ahLst/>
                <a:cxnLst/>
                <a:rect l="l" t="t" r="r" b="b"/>
                <a:pathLst>
                  <a:path w="3468" h="15517" extrusionOk="0">
                    <a:moveTo>
                      <a:pt x="2876" y="0"/>
                    </a:moveTo>
                    <a:cubicBezTo>
                      <a:pt x="2807" y="0"/>
                      <a:pt x="2737" y="31"/>
                      <a:pt x="2702" y="93"/>
                    </a:cubicBezTo>
                    <a:cubicBezTo>
                      <a:pt x="2016" y="1343"/>
                      <a:pt x="323" y="4670"/>
                      <a:pt x="161" y="7068"/>
                    </a:cubicBezTo>
                    <a:cubicBezTo>
                      <a:pt x="0" y="9609"/>
                      <a:pt x="826" y="14065"/>
                      <a:pt x="1089" y="15415"/>
                    </a:cubicBezTo>
                    <a:cubicBezTo>
                      <a:pt x="1111" y="15480"/>
                      <a:pt x="1174" y="15517"/>
                      <a:pt x="1237" y="15517"/>
                    </a:cubicBezTo>
                    <a:cubicBezTo>
                      <a:pt x="1290" y="15517"/>
                      <a:pt x="1343" y="15491"/>
                      <a:pt x="1371" y="15436"/>
                    </a:cubicBezTo>
                    <a:cubicBezTo>
                      <a:pt x="1915" y="14407"/>
                      <a:pt x="3347" y="11262"/>
                      <a:pt x="3407" y="7149"/>
                    </a:cubicBezTo>
                    <a:cubicBezTo>
                      <a:pt x="3468" y="3460"/>
                      <a:pt x="3205" y="1122"/>
                      <a:pt x="3065" y="154"/>
                    </a:cubicBezTo>
                    <a:cubicBezTo>
                      <a:pt x="3053" y="51"/>
                      <a:pt x="2965" y="0"/>
                      <a:pt x="2876" y="0"/>
                    </a:cubicBezTo>
                    <a:close/>
                  </a:path>
                </a:pathLst>
              </a:custGeom>
              <a:solidFill>
                <a:srgbClr val="99BD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7" name="Google Shape;2967;p39"/>
              <p:cNvSpPr/>
              <p:nvPr/>
            </p:nvSpPr>
            <p:spPr>
              <a:xfrm>
                <a:off x="1664500" y="3098400"/>
                <a:ext cx="40350" cy="386625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15465" extrusionOk="0">
                    <a:moveTo>
                      <a:pt x="1573" y="0"/>
                    </a:moveTo>
                    <a:lnTo>
                      <a:pt x="1553" y="21"/>
                    </a:lnTo>
                    <a:cubicBezTo>
                      <a:pt x="1532" y="142"/>
                      <a:pt x="202" y="11634"/>
                      <a:pt x="0" y="15424"/>
                    </a:cubicBezTo>
                    <a:cubicBezTo>
                      <a:pt x="0" y="15443"/>
                      <a:pt x="0" y="15464"/>
                      <a:pt x="21" y="15464"/>
                    </a:cubicBezTo>
                    <a:cubicBezTo>
                      <a:pt x="40" y="15464"/>
                      <a:pt x="40" y="15443"/>
                      <a:pt x="40" y="15424"/>
                    </a:cubicBezTo>
                    <a:cubicBezTo>
                      <a:pt x="242" y="11634"/>
                      <a:pt x="1594" y="142"/>
                      <a:pt x="1594" y="40"/>
                    </a:cubicBezTo>
                    <a:cubicBezTo>
                      <a:pt x="1613" y="21"/>
                      <a:pt x="1594" y="0"/>
                      <a:pt x="1573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8" name="Google Shape;2968;p39"/>
              <p:cNvSpPr/>
              <p:nvPr/>
            </p:nvSpPr>
            <p:spPr>
              <a:xfrm>
                <a:off x="1669525" y="3155350"/>
                <a:ext cx="4592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837" h="1413" extrusionOk="0">
                    <a:moveTo>
                      <a:pt x="22" y="1"/>
                    </a:moveTo>
                    <a:cubicBezTo>
                      <a:pt x="22" y="20"/>
                      <a:pt x="1" y="20"/>
                      <a:pt x="22" y="41"/>
                    </a:cubicBezTo>
                    <a:lnTo>
                      <a:pt x="968" y="1412"/>
                    </a:lnTo>
                    <a:lnTo>
                      <a:pt x="1009" y="1412"/>
                    </a:lnTo>
                    <a:lnTo>
                      <a:pt x="1836" y="464"/>
                    </a:lnTo>
                    <a:lnTo>
                      <a:pt x="1836" y="424"/>
                    </a:lnTo>
                    <a:cubicBezTo>
                      <a:pt x="1826" y="414"/>
                      <a:pt x="1820" y="409"/>
                      <a:pt x="1815" y="409"/>
                    </a:cubicBezTo>
                    <a:cubicBezTo>
                      <a:pt x="1810" y="409"/>
                      <a:pt x="1806" y="414"/>
                      <a:pt x="1796" y="424"/>
                    </a:cubicBezTo>
                    <a:lnTo>
                      <a:pt x="989" y="1351"/>
                    </a:lnTo>
                    <a:lnTo>
                      <a:pt x="62" y="1"/>
                    </a:ln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9" name="Google Shape;2969;p39"/>
              <p:cNvSpPr/>
              <p:nvPr/>
            </p:nvSpPr>
            <p:spPr>
              <a:xfrm>
                <a:off x="1640300" y="3234775"/>
                <a:ext cx="77150" cy="39550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1582" extrusionOk="0">
                    <a:moveTo>
                      <a:pt x="26" y="0"/>
                    </a:moveTo>
                    <a:cubicBezTo>
                      <a:pt x="19" y="0"/>
                      <a:pt x="14" y="9"/>
                      <a:pt x="0" y="9"/>
                    </a:cubicBezTo>
                    <a:lnTo>
                      <a:pt x="0" y="50"/>
                    </a:lnTo>
                    <a:lnTo>
                      <a:pt x="1734" y="1582"/>
                    </a:lnTo>
                    <a:lnTo>
                      <a:pt x="1775" y="1582"/>
                    </a:lnTo>
                    <a:lnTo>
                      <a:pt x="3065" y="714"/>
                    </a:lnTo>
                    <a:cubicBezTo>
                      <a:pt x="3086" y="695"/>
                      <a:pt x="3086" y="674"/>
                      <a:pt x="3065" y="674"/>
                    </a:cubicBezTo>
                    <a:cubicBezTo>
                      <a:pt x="3065" y="655"/>
                      <a:pt x="3046" y="655"/>
                      <a:pt x="3046" y="655"/>
                    </a:cubicBezTo>
                    <a:lnTo>
                      <a:pt x="1755" y="1521"/>
                    </a:lnTo>
                    <a:lnTo>
                      <a:pt x="41" y="9"/>
                    </a:lnTo>
                    <a:cubicBezTo>
                      <a:pt x="34" y="2"/>
                      <a:pt x="30" y="0"/>
                      <a:pt x="26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0" name="Google Shape;2970;p39"/>
              <p:cNvSpPr/>
              <p:nvPr/>
            </p:nvSpPr>
            <p:spPr>
              <a:xfrm>
                <a:off x="1633250" y="3281975"/>
                <a:ext cx="82675" cy="44250"/>
              </a:xfrm>
              <a:custGeom>
                <a:avLst/>
                <a:gdLst/>
                <a:ahLst/>
                <a:cxnLst/>
                <a:rect l="l" t="t" r="r" b="b"/>
                <a:pathLst>
                  <a:path w="3307" h="1770" extrusionOk="0">
                    <a:moveTo>
                      <a:pt x="28" y="1"/>
                    </a:moveTo>
                    <a:cubicBezTo>
                      <a:pt x="21" y="1"/>
                      <a:pt x="11" y="6"/>
                      <a:pt x="0" y="16"/>
                    </a:cubicBezTo>
                    <a:lnTo>
                      <a:pt x="0" y="57"/>
                    </a:lnTo>
                    <a:lnTo>
                      <a:pt x="1774" y="1750"/>
                    </a:lnTo>
                    <a:lnTo>
                      <a:pt x="1795" y="1770"/>
                    </a:lnTo>
                    <a:lnTo>
                      <a:pt x="1815" y="1770"/>
                    </a:lnTo>
                    <a:lnTo>
                      <a:pt x="3287" y="520"/>
                    </a:lnTo>
                    <a:cubicBezTo>
                      <a:pt x="3307" y="500"/>
                      <a:pt x="3307" y="500"/>
                      <a:pt x="3287" y="479"/>
                    </a:cubicBezTo>
                    <a:cubicBezTo>
                      <a:pt x="3287" y="470"/>
                      <a:pt x="3282" y="465"/>
                      <a:pt x="3274" y="465"/>
                    </a:cubicBezTo>
                    <a:cubicBezTo>
                      <a:pt x="3267" y="465"/>
                      <a:pt x="3257" y="470"/>
                      <a:pt x="3247" y="479"/>
                    </a:cubicBezTo>
                    <a:lnTo>
                      <a:pt x="1795" y="1710"/>
                    </a:lnTo>
                    <a:lnTo>
                      <a:pt x="41" y="16"/>
                    </a:lnTo>
                    <a:cubicBezTo>
                      <a:pt x="41" y="6"/>
                      <a:pt x="36" y="1"/>
                      <a:pt x="28" y="1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1" name="Google Shape;2971;p39"/>
              <p:cNvSpPr/>
              <p:nvPr/>
            </p:nvSpPr>
            <p:spPr>
              <a:xfrm>
                <a:off x="1635775" y="3342850"/>
                <a:ext cx="74100" cy="30275"/>
              </a:xfrm>
              <a:custGeom>
                <a:avLst/>
                <a:gdLst/>
                <a:ahLst/>
                <a:cxnLst/>
                <a:rect l="l" t="t" r="r" b="b"/>
                <a:pathLst>
                  <a:path w="2964" h="1211" extrusionOk="0">
                    <a:moveTo>
                      <a:pt x="41" y="1"/>
                    </a:moveTo>
                    <a:cubicBezTo>
                      <a:pt x="41" y="1"/>
                      <a:pt x="20" y="1"/>
                      <a:pt x="20" y="20"/>
                    </a:cubicBezTo>
                    <a:cubicBezTo>
                      <a:pt x="1" y="20"/>
                      <a:pt x="1" y="41"/>
                      <a:pt x="20" y="41"/>
                    </a:cubicBezTo>
                    <a:lnTo>
                      <a:pt x="1533" y="1210"/>
                    </a:lnTo>
                    <a:lnTo>
                      <a:pt x="1552" y="1210"/>
                    </a:lnTo>
                    <a:lnTo>
                      <a:pt x="2944" y="302"/>
                    </a:lnTo>
                    <a:cubicBezTo>
                      <a:pt x="2944" y="283"/>
                      <a:pt x="2964" y="283"/>
                      <a:pt x="2944" y="262"/>
                    </a:cubicBezTo>
                    <a:cubicBezTo>
                      <a:pt x="2944" y="252"/>
                      <a:pt x="2939" y="248"/>
                      <a:pt x="2931" y="248"/>
                    </a:cubicBezTo>
                    <a:cubicBezTo>
                      <a:pt x="2924" y="248"/>
                      <a:pt x="2914" y="252"/>
                      <a:pt x="2904" y="262"/>
                    </a:cubicBezTo>
                    <a:lnTo>
                      <a:pt x="1533" y="1149"/>
                    </a:lnTo>
                    <a:lnTo>
                      <a:pt x="41" y="1"/>
                    </a:ln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2" name="Google Shape;2972;p39"/>
              <p:cNvSpPr/>
              <p:nvPr/>
            </p:nvSpPr>
            <p:spPr>
              <a:xfrm>
                <a:off x="1643325" y="3404625"/>
                <a:ext cx="51425" cy="30475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219" extrusionOk="0">
                    <a:moveTo>
                      <a:pt x="26" y="0"/>
                    </a:moveTo>
                    <a:cubicBezTo>
                      <a:pt x="24" y="0"/>
                      <a:pt x="21" y="2"/>
                      <a:pt x="21" y="9"/>
                    </a:cubicBezTo>
                    <a:cubicBezTo>
                      <a:pt x="0" y="9"/>
                      <a:pt x="0" y="30"/>
                      <a:pt x="0" y="49"/>
                    </a:cubicBezTo>
                    <a:lnTo>
                      <a:pt x="968" y="1199"/>
                    </a:lnTo>
                    <a:lnTo>
                      <a:pt x="989" y="1218"/>
                    </a:lnTo>
                    <a:cubicBezTo>
                      <a:pt x="989" y="1218"/>
                      <a:pt x="1008" y="1218"/>
                      <a:pt x="1008" y="1199"/>
                    </a:cubicBezTo>
                    <a:lnTo>
                      <a:pt x="2057" y="331"/>
                    </a:lnTo>
                    <a:lnTo>
                      <a:pt x="2057" y="312"/>
                    </a:lnTo>
                    <a:cubicBezTo>
                      <a:pt x="2037" y="291"/>
                      <a:pt x="2037" y="291"/>
                      <a:pt x="2016" y="291"/>
                    </a:cubicBezTo>
                    <a:lnTo>
                      <a:pt x="989" y="1159"/>
                    </a:lnTo>
                    <a:lnTo>
                      <a:pt x="41" y="9"/>
                    </a:lnTo>
                    <a:cubicBezTo>
                      <a:pt x="41" y="9"/>
                      <a:pt x="32" y="0"/>
                      <a:pt x="26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3" name="Google Shape;2973;p39"/>
              <p:cNvSpPr/>
              <p:nvPr/>
            </p:nvSpPr>
            <p:spPr>
              <a:xfrm>
                <a:off x="1653925" y="3195300"/>
                <a:ext cx="62000" cy="32150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1286" extrusionOk="0">
                    <a:moveTo>
                      <a:pt x="28" y="0"/>
                    </a:moveTo>
                    <a:cubicBezTo>
                      <a:pt x="20" y="0"/>
                      <a:pt x="10" y="5"/>
                      <a:pt x="1" y="16"/>
                    </a:cubicBezTo>
                    <a:cubicBezTo>
                      <a:pt x="1" y="16"/>
                      <a:pt x="1" y="35"/>
                      <a:pt x="20" y="56"/>
                    </a:cubicBezTo>
                    <a:lnTo>
                      <a:pt x="1412" y="1285"/>
                    </a:lnTo>
                    <a:lnTo>
                      <a:pt x="1431" y="1285"/>
                    </a:lnTo>
                    <a:lnTo>
                      <a:pt x="2460" y="721"/>
                    </a:lnTo>
                    <a:cubicBezTo>
                      <a:pt x="2480" y="721"/>
                      <a:pt x="2480" y="701"/>
                      <a:pt x="2480" y="701"/>
                    </a:cubicBezTo>
                    <a:cubicBezTo>
                      <a:pt x="2480" y="680"/>
                      <a:pt x="2460" y="680"/>
                      <a:pt x="2439" y="680"/>
                    </a:cubicBezTo>
                    <a:lnTo>
                      <a:pt x="1431" y="1225"/>
                    </a:lnTo>
                    <a:lnTo>
                      <a:pt x="41" y="16"/>
                    </a:lnTo>
                    <a:cubicBezTo>
                      <a:pt x="41" y="5"/>
                      <a:pt x="36" y="0"/>
                      <a:pt x="28" y="0"/>
                    </a:cubicBezTo>
                    <a:close/>
                  </a:path>
                </a:pathLst>
              </a:custGeom>
              <a:solidFill>
                <a:srgbClr val="46475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39"/>
              <p:cNvSpPr/>
              <p:nvPr/>
            </p:nvSpPr>
            <p:spPr>
              <a:xfrm>
                <a:off x="1845950" y="3722600"/>
                <a:ext cx="31775" cy="29300"/>
              </a:xfrm>
              <a:custGeom>
                <a:avLst/>
                <a:gdLst/>
                <a:ahLst/>
                <a:cxnLst/>
                <a:rect l="l" t="t" r="r" b="b"/>
                <a:pathLst>
                  <a:path w="1271" h="1172" extrusionOk="0">
                    <a:moveTo>
                      <a:pt x="649" y="1"/>
                    </a:moveTo>
                    <a:cubicBezTo>
                      <a:pt x="369" y="1"/>
                      <a:pt x="114" y="189"/>
                      <a:pt x="61" y="455"/>
                    </a:cubicBezTo>
                    <a:cubicBezTo>
                      <a:pt x="0" y="778"/>
                      <a:pt x="202" y="1080"/>
                      <a:pt x="505" y="1160"/>
                    </a:cubicBezTo>
                    <a:cubicBezTo>
                      <a:pt x="544" y="1168"/>
                      <a:pt x="582" y="1171"/>
                      <a:pt x="620" y="1171"/>
                    </a:cubicBezTo>
                    <a:cubicBezTo>
                      <a:pt x="897" y="1171"/>
                      <a:pt x="1139" y="981"/>
                      <a:pt x="1210" y="697"/>
                    </a:cubicBezTo>
                    <a:cubicBezTo>
                      <a:pt x="1271" y="394"/>
                      <a:pt x="1069" y="72"/>
                      <a:pt x="766" y="12"/>
                    </a:cubicBezTo>
                    <a:cubicBezTo>
                      <a:pt x="727" y="5"/>
                      <a:pt x="688" y="1"/>
                      <a:pt x="6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39"/>
              <p:cNvSpPr/>
              <p:nvPr/>
            </p:nvSpPr>
            <p:spPr>
              <a:xfrm>
                <a:off x="1887275" y="3786950"/>
                <a:ext cx="32275" cy="29150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1166" extrusionOk="0">
                    <a:moveTo>
                      <a:pt x="624" y="1"/>
                    </a:moveTo>
                    <a:cubicBezTo>
                      <a:pt x="359" y="1"/>
                      <a:pt x="133" y="188"/>
                      <a:pt x="81" y="462"/>
                    </a:cubicBezTo>
                    <a:cubicBezTo>
                      <a:pt x="0" y="785"/>
                      <a:pt x="202" y="1086"/>
                      <a:pt x="524" y="1147"/>
                    </a:cubicBezTo>
                    <a:cubicBezTo>
                      <a:pt x="573" y="1160"/>
                      <a:pt x="620" y="1165"/>
                      <a:pt x="667" y="1165"/>
                    </a:cubicBezTo>
                    <a:cubicBezTo>
                      <a:pt x="932" y="1165"/>
                      <a:pt x="1159" y="978"/>
                      <a:pt x="1210" y="704"/>
                    </a:cubicBezTo>
                    <a:cubicBezTo>
                      <a:pt x="1291" y="381"/>
                      <a:pt x="1089" y="78"/>
                      <a:pt x="766" y="18"/>
                    </a:cubicBezTo>
                    <a:cubicBezTo>
                      <a:pt x="718" y="6"/>
                      <a:pt x="671" y="1"/>
                      <a:pt x="6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39"/>
              <p:cNvSpPr/>
              <p:nvPr/>
            </p:nvSpPr>
            <p:spPr>
              <a:xfrm>
                <a:off x="1913475" y="3723925"/>
                <a:ext cx="31800" cy="2915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1166" extrusionOk="0">
                    <a:moveTo>
                      <a:pt x="611" y="1"/>
                    </a:moveTo>
                    <a:cubicBezTo>
                      <a:pt x="354" y="1"/>
                      <a:pt x="113" y="188"/>
                      <a:pt x="62" y="462"/>
                    </a:cubicBezTo>
                    <a:cubicBezTo>
                      <a:pt x="1" y="785"/>
                      <a:pt x="202" y="1088"/>
                      <a:pt x="505" y="1148"/>
                    </a:cubicBezTo>
                    <a:cubicBezTo>
                      <a:pt x="554" y="1160"/>
                      <a:pt x="601" y="1165"/>
                      <a:pt x="648" y="1165"/>
                    </a:cubicBezTo>
                    <a:cubicBezTo>
                      <a:pt x="913" y="1165"/>
                      <a:pt x="1142" y="979"/>
                      <a:pt x="1210" y="704"/>
                    </a:cubicBezTo>
                    <a:cubicBezTo>
                      <a:pt x="1272" y="381"/>
                      <a:pt x="1070" y="80"/>
                      <a:pt x="747" y="19"/>
                    </a:cubicBezTo>
                    <a:cubicBezTo>
                      <a:pt x="702" y="7"/>
                      <a:pt x="656" y="1"/>
                      <a:pt x="6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7" name="Google Shape;2977;p39"/>
              <p:cNvSpPr/>
              <p:nvPr/>
            </p:nvSpPr>
            <p:spPr>
              <a:xfrm>
                <a:off x="1410475" y="3037450"/>
                <a:ext cx="32275" cy="29150"/>
              </a:xfrm>
              <a:custGeom>
                <a:avLst/>
                <a:gdLst/>
                <a:ahLst/>
                <a:cxnLst/>
                <a:rect l="l" t="t" r="r" b="b"/>
                <a:pathLst>
                  <a:path w="1291" h="1166" extrusionOk="0">
                    <a:moveTo>
                      <a:pt x="624" y="1"/>
                    </a:moveTo>
                    <a:cubicBezTo>
                      <a:pt x="359" y="1"/>
                      <a:pt x="130" y="188"/>
                      <a:pt x="61" y="462"/>
                    </a:cubicBezTo>
                    <a:cubicBezTo>
                      <a:pt x="0" y="785"/>
                      <a:pt x="202" y="1088"/>
                      <a:pt x="524" y="1148"/>
                    </a:cubicBezTo>
                    <a:cubicBezTo>
                      <a:pt x="570" y="1160"/>
                      <a:pt x="615" y="1166"/>
                      <a:pt x="660" y="1166"/>
                    </a:cubicBezTo>
                    <a:cubicBezTo>
                      <a:pt x="918" y="1166"/>
                      <a:pt x="1159" y="979"/>
                      <a:pt x="1210" y="704"/>
                    </a:cubicBezTo>
                    <a:cubicBezTo>
                      <a:pt x="1290" y="403"/>
                      <a:pt x="1089" y="80"/>
                      <a:pt x="766" y="19"/>
                    </a:cubicBezTo>
                    <a:cubicBezTo>
                      <a:pt x="718" y="7"/>
                      <a:pt x="670" y="1"/>
                      <a:pt x="62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39"/>
              <p:cNvSpPr/>
              <p:nvPr/>
            </p:nvSpPr>
            <p:spPr>
              <a:xfrm>
                <a:off x="1452325" y="3101650"/>
                <a:ext cx="31750" cy="29475"/>
              </a:xfrm>
              <a:custGeom>
                <a:avLst/>
                <a:gdLst/>
                <a:ahLst/>
                <a:cxnLst/>
                <a:rect l="l" t="t" r="r" b="b"/>
                <a:pathLst>
                  <a:path w="1270" h="1179" extrusionOk="0">
                    <a:moveTo>
                      <a:pt x="636" y="1"/>
                    </a:moveTo>
                    <a:cubicBezTo>
                      <a:pt x="370" y="1"/>
                      <a:pt x="114" y="191"/>
                      <a:pt x="60" y="475"/>
                    </a:cubicBezTo>
                    <a:cubicBezTo>
                      <a:pt x="0" y="778"/>
                      <a:pt x="202" y="1101"/>
                      <a:pt x="503" y="1160"/>
                    </a:cubicBezTo>
                    <a:cubicBezTo>
                      <a:pt x="552" y="1172"/>
                      <a:pt x="599" y="1178"/>
                      <a:pt x="646" y="1178"/>
                    </a:cubicBezTo>
                    <a:cubicBezTo>
                      <a:pt x="912" y="1178"/>
                      <a:pt x="1141" y="991"/>
                      <a:pt x="1210" y="717"/>
                    </a:cubicBezTo>
                    <a:cubicBezTo>
                      <a:pt x="1270" y="394"/>
                      <a:pt x="1068" y="93"/>
                      <a:pt x="745" y="12"/>
                    </a:cubicBezTo>
                    <a:cubicBezTo>
                      <a:pt x="709" y="5"/>
                      <a:pt x="672" y="1"/>
                      <a:pt x="63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39"/>
              <p:cNvSpPr/>
              <p:nvPr/>
            </p:nvSpPr>
            <p:spPr>
              <a:xfrm>
                <a:off x="1478000" y="3038650"/>
                <a:ext cx="31800" cy="29300"/>
              </a:xfrm>
              <a:custGeom>
                <a:avLst/>
                <a:gdLst/>
                <a:ahLst/>
                <a:cxnLst/>
                <a:rect l="l" t="t" r="r" b="b"/>
                <a:pathLst>
                  <a:path w="1272" h="1172" extrusionOk="0">
                    <a:moveTo>
                      <a:pt x="654" y="1"/>
                    </a:moveTo>
                    <a:cubicBezTo>
                      <a:pt x="376" y="1"/>
                      <a:pt x="133" y="191"/>
                      <a:pt x="62" y="476"/>
                    </a:cubicBezTo>
                    <a:cubicBezTo>
                      <a:pt x="1" y="777"/>
                      <a:pt x="202" y="1100"/>
                      <a:pt x="525" y="1161"/>
                    </a:cubicBezTo>
                    <a:cubicBezTo>
                      <a:pt x="561" y="1168"/>
                      <a:pt x="597" y="1171"/>
                      <a:pt x="633" y="1171"/>
                    </a:cubicBezTo>
                    <a:cubicBezTo>
                      <a:pt x="901" y="1171"/>
                      <a:pt x="1158" y="983"/>
                      <a:pt x="1210" y="717"/>
                    </a:cubicBezTo>
                    <a:cubicBezTo>
                      <a:pt x="1272" y="395"/>
                      <a:pt x="1070" y="92"/>
                      <a:pt x="767" y="11"/>
                    </a:cubicBezTo>
                    <a:cubicBezTo>
                      <a:pt x="729" y="4"/>
                      <a:pt x="691" y="1"/>
                      <a:pt x="6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0" name="Google Shape;2980;p39"/>
              <p:cNvSpPr/>
              <p:nvPr/>
            </p:nvSpPr>
            <p:spPr>
              <a:xfrm>
                <a:off x="591450" y="3966075"/>
                <a:ext cx="33300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1170" extrusionOk="0">
                    <a:moveTo>
                      <a:pt x="672" y="0"/>
                    </a:moveTo>
                    <a:cubicBezTo>
                      <a:pt x="422" y="0"/>
                      <a:pt x="201" y="152"/>
                      <a:pt x="122" y="394"/>
                    </a:cubicBezTo>
                    <a:cubicBezTo>
                      <a:pt x="1" y="695"/>
                      <a:pt x="181" y="1018"/>
                      <a:pt x="484" y="1139"/>
                    </a:cubicBezTo>
                    <a:cubicBezTo>
                      <a:pt x="546" y="1159"/>
                      <a:pt x="608" y="1169"/>
                      <a:pt x="669" y="1169"/>
                    </a:cubicBezTo>
                    <a:cubicBezTo>
                      <a:pt x="909" y="1169"/>
                      <a:pt x="1133" y="1018"/>
                      <a:pt x="1230" y="776"/>
                    </a:cubicBezTo>
                    <a:cubicBezTo>
                      <a:pt x="1331" y="453"/>
                      <a:pt x="1170" y="131"/>
                      <a:pt x="867" y="31"/>
                    </a:cubicBezTo>
                    <a:cubicBezTo>
                      <a:pt x="801" y="10"/>
                      <a:pt x="736" y="0"/>
                      <a:pt x="67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1" name="Google Shape;2981;p39"/>
              <p:cNvSpPr/>
              <p:nvPr/>
            </p:nvSpPr>
            <p:spPr>
              <a:xfrm>
                <a:off x="558175" y="3897025"/>
                <a:ext cx="32775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1170" extrusionOk="0">
                    <a:moveTo>
                      <a:pt x="663" y="0"/>
                    </a:moveTo>
                    <a:cubicBezTo>
                      <a:pt x="417" y="0"/>
                      <a:pt x="182" y="152"/>
                      <a:pt x="101" y="393"/>
                    </a:cubicBezTo>
                    <a:cubicBezTo>
                      <a:pt x="1" y="696"/>
                      <a:pt x="162" y="1038"/>
                      <a:pt x="464" y="1140"/>
                    </a:cubicBezTo>
                    <a:cubicBezTo>
                      <a:pt x="525" y="1160"/>
                      <a:pt x="587" y="1169"/>
                      <a:pt x="649" y="1169"/>
                    </a:cubicBezTo>
                    <a:cubicBezTo>
                      <a:pt x="895" y="1169"/>
                      <a:pt x="1129" y="1018"/>
                      <a:pt x="1211" y="777"/>
                    </a:cubicBezTo>
                    <a:cubicBezTo>
                      <a:pt x="1311" y="473"/>
                      <a:pt x="1149" y="131"/>
                      <a:pt x="848" y="30"/>
                    </a:cubicBezTo>
                    <a:cubicBezTo>
                      <a:pt x="787" y="10"/>
                      <a:pt x="724" y="0"/>
                      <a:pt x="66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39"/>
              <p:cNvSpPr/>
              <p:nvPr/>
            </p:nvSpPr>
            <p:spPr>
              <a:xfrm>
                <a:off x="524925" y="3956500"/>
                <a:ext cx="32750" cy="29250"/>
              </a:xfrm>
              <a:custGeom>
                <a:avLst/>
                <a:gdLst/>
                <a:ahLst/>
                <a:cxnLst/>
                <a:rect l="l" t="t" r="r" b="b"/>
                <a:pathLst>
                  <a:path w="1310" h="1170" extrusionOk="0">
                    <a:moveTo>
                      <a:pt x="662" y="0"/>
                    </a:moveTo>
                    <a:cubicBezTo>
                      <a:pt x="416" y="0"/>
                      <a:pt x="182" y="152"/>
                      <a:pt x="100" y="393"/>
                    </a:cubicBezTo>
                    <a:cubicBezTo>
                      <a:pt x="0" y="696"/>
                      <a:pt x="162" y="1038"/>
                      <a:pt x="463" y="1139"/>
                    </a:cubicBezTo>
                    <a:cubicBezTo>
                      <a:pt x="524" y="1160"/>
                      <a:pt x="586" y="1169"/>
                      <a:pt x="648" y="1169"/>
                    </a:cubicBezTo>
                    <a:cubicBezTo>
                      <a:pt x="894" y="1169"/>
                      <a:pt x="1129" y="1018"/>
                      <a:pt x="1210" y="777"/>
                    </a:cubicBezTo>
                    <a:cubicBezTo>
                      <a:pt x="1310" y="473"/>
                      <a:pt x="1149" y="131"/>
                      <a:pt x="847" y="30"/>
                    </a:cubicBezTo>
                    <a:cubicBezTo>
                      <a:pt x="786" y="10"/>
                      <a:pt x="724" y="0"/>
                      <a:pt x="66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83" name="Google Shape;2983;p39"/>
            <p:cNvSpPr/>
            <p:nvPr/>
          </p:nvSpPr>
          <p:spPr>
            <a:xfrm>
              <a:off x="1970450" y="3316650"/>
              <a:ext cx="47900" cy="32275"/>
            </a:xfrm>
            <a:custGeom>
              <a:avLst/>
              <a:gdLst/>
              <a:ahLst/>
              <a:cxnLst/>
              <a:rect l="l" t="t" r="r" b="b"/>
              <a:pathLst>
                <a:path w="1916" h="1291" extrusionOk="0">
                  <a:moveTo>
                    <a:pt x="444" y="0"/>
                  </a:moveTo>
                  <a:cubicBezTo>
                    <a:pt x="423" y="0"/>
                    <a:pt x="404" y="0"/>
                    <a:pt x="404" y="20"/>
                  </a:cubicBezTo>
                  <a:lnTo>
                    <a:pt x="1" y="1250"/>
                  </a:lnTo>
                  <a:cubicBezTo>
                    <a:pt x="1" y="1250"/>
                    <a:pt x="1" y="1270"/>
                    <a:pt x="20" y="1270"/>
                  </a:cubicBezTo>
                  <a:cubicBezTo>
                    <a:pt x="20" y="1291"/>
                    <a:pt x="20" y="1291"/>
                    <a:pt x="41" y="1291"/>
                  </a:cubicBezTo>
                  <a:lnTo>
                    <a:pt x="1896" y="1108"/>
                  </a:lnTo>
                  <a:cubicBezTo>
                    <a:pt x="1915" y="1108"/>
                    <a:pt x="1915" y="1089"/>
                    <a:pt x="1915" y="1068"/>
                  </a:cubicBezTo>
                  <a:cubicBezTo>
                    <a:pt x="1915" y="1068"/>
                    <a:pt x="1915" y="1049"/>
                    <a:pt x="1896" y="1049"/>
                  </a:cubicBezTo>
                  <a:lnTo>
                    <a:pt x="81" y="1229"/>
                  </a:lnTo>
                  <a:lnTo>
                    <a:pt x="463" y="41"/>
                  </a:lnTo>
                  <a:cubicBezTo>
                    <a:pt x="463" y="20"/>
                    <a:pt x="444" y="0"/>
                    <a:pt x="444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4" name="Google Shape;2984;p39"/>
          <p:cNvGrpSpPr/>
          <p:nvPr/>
        </p:nvGrpSpPr>
        <p:grpSpPr>
          <a:xfrm>
            <a:off x="7542334" y="2386490"/>
            <a:ext cx="291961" cy="215423"/>
            <a:chOff x="5223609" y="3731112"/>
            <a:chExt cx="371782" cy="274285"/>
          </a:xfrm>
        </p:grpSpPr>
        <p:sp>
          <p:nvSpPr>
            <p:cNvPr id="2985" name="Google Shape;2985;p39"/>
            <p:cNvSpPr/>
            <p:nvPr/>
          </p:nvSpPr>
          <p:spPr>
            <a:xfrm>
              <a:off x="5223609" y="3731112"/>
              <a:ext cx="371782" cy="274285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39"/>
            <p:cNvSpPr/>
            <p:nvPr/>
          </p:nvSpPr>
          <p:spPr>
            <a:xfrm>
              <a:off x="5338236" y="3769391"/>
              <a:ext cx="257155" cy="236006"/>
            </a:xfrm>
            <a:custGeom>
              <a:avLst/>
              <a:gdLst/>
              <a:ahLst/>
              <a:cxnLst/>
              <a:rect l="l" t="t" r="r" b="b"/>
              <a:pathLst>
                <a:path w="9788" h="8983" extrusionOk="0">
                  <a:moveTo>
                    <a:pt x="9066" y="0"/>
                  </a:moveTo>
                  <a:lnTo>
                    <a:pt x="826" y="8248"/>
                  </a:lnTo>
                  <a:cubicBezTo>
                    <a:pt x="597" y="8470"/>
                    <a:pt x="312" y="8629"/>
                    <a:pt x="0" y="8698"/>
                  </a:cubicBezTo>
                  <a:cubicBezTo>
                    <a:pt x="257" y="8886"/>
                    <a:pt x="569" y="8983"/>
                    <a:pt x="888" y="8983"/>
                  </a:cubicBezTo>
                  <a:cubicBezTo>
                    <a:pt x="1297" y="8983"/>
                    <a:pt x="1693" y="8823"/>
                    <a:pt x="1977" y="8532"/>
                  </a:cubicBezTo>
                  <a:lnTo>
                    <a:pt x="9787" y="722"/>
                  </a:lnTo>
                  <a:lnTo>
                    <a:pt x="90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7" name="Google Shape;2987;p39"/>
          <p:cNvGrpSpPr/>
          <p:nvPr/>
        </p:nvGrpSpPr>
        <p:grpSpPr>
          <a:xfrm>
            <a:off x="763951" y="1385362"/>
            <a:ext cx="377387" cy="387778"/>
            <a:chOff x="1518850" y="2596900"/>
            <a:chExt cx="82675" cy="100850"/>
          </a:xfrm>
        </p:grpSpPr>
        <p:sp>
          <p:nvSpPr>
            <p:cNvPr id="2988" name="Google Shape;2988;p39"/>
            <p:cNvSpPr/>
            <p:nvPr/>
          </p:nvSpPr>
          <p:spPr>
            <a:xfrm>
              <a:off x="1518850" y="2610025"/>
              <a:ext cx="25225" cy="30750"/>
            </a:xfrm>
            <a:custGeom>
              <a:avLst/>
              <a:gdLst/>
              <a:ahLst/>
              <a:cxnLst/>
              <a:rect l="l" t="t" r="r" b="b"/>
              <a:pathLst>
                <a:path w="1009" h="1230" extrusionOk="0">
                  <a:moveTo>
                    <a:pt x="504" y="0"/>
                  </a:moveTo>
                  <a:cubicBezTo>
                    <a:pt x="221" y="0"/>
                    <a:pt x="0" y="282"/>
                    <a:pt x="0" y="624"/>
                  </a:cubicBezTo>
                  <a:cubicBezTo>
                    <a:pt x="0" y="968"/>
                    <a:pt x="221" y="1229"/>
                    <a:pt x="504" y="1229"/>
                  </a:cubicBezTo>
                  <a:cubicBezTo>
                    <a:pt x="786" y="1229"/>
                    <a:pt x="1009" y="968"/>
                    <a:pt x="1009" y="624"/>
                  </a:cubicBezTo>
                  <a:cubicBezTo>
                    <a:pt x="1009" y="282"/>
                    <a:pt x="786" y="0"/>
                    <a:pt x="5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39"/>
            <p:cNvSpPr/>
            <p:nvPr/>
          </p:nvSpPr>
          <p:spPr>
            <a:xfrm>
              <a:off x="1565700" y="2666950"/>
              <a:ext cx="25225" cy="30800"/>
            </a:xfrm>
            <a:custGeom>
              <a:avLst/>
              <a:gdLst/>
              <a:ahLst/>
              <a:cxnLst/>
              <a:rect l="l" t="t" r="r" b="b"/>
              <a:pathLst>
                <a:path w="1009" h="1232" extrusionOk="0">
                  <a:moveTo>
                    <a:pt x="505" y="0"/>
                  </a:moveTo>
                  <a:cubicBezTo>
                    <a:pt x="223" y="0"/>
                    <a:pt x="1" y="283"/>
                    <a:pt x="1" y="605"/>
                  </a:cubicBezTo>
                  <a:cubicBezTo>
                    <a:pt x="1" y="949"/>
                    <a:pt x="223" y="1231"/>
                    <a:pt x="505" y="1231"/>
                  </a:cubicBezTo>
                  <a:cubicBezTo>
                    <a:pt x="788" y="1231"/>
                    <a:pt x="1009" y="949"/>
                    <a:pt x="1009" y="605"/>
                  </a:cubicBezTo>
                  <a:cubicBezTo>
                    <a:pt x="1009" y="283"/>
                    <a:pt x="788" y="0"/>
                    <a:pt x="5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39"/>
            <p:cNvSpPr/>
            <p:nvPr/>
          </p:nvSpPr>
          <p:spPr>
            <a:xfrm>
              <a:off x="1576300" y="2596900"/>
              <a:ext cx="25225" cy="30275"/>
            </a:xfrm>
            <a:custGeom>
              <a:avLst/>
              <a:gdLst/>
              <a:ahLst/>
              <a:cxnLst/>
              <a:rect l="l" t="t" r="r" b="b"/>
              <a:pathLst>
                <a:path w="1009" h="1211" extrusionOk="0">
                  <a:moveTo>
                    <a:pt x="504" y="1"/>
                  </a:moveTo>
                  <a:cubicBezTo>
                    <a:pt x="222" y="1"/>
                    <a:pt x="1" y="262"/>
                    <a:pt x="1" y="606"/>
                  </a:cubicBezTo>
                  <a:cubicBezTo>
                    <a:pt x="1" y="948"/>
                    <a:pt x="222" y="1211"/>
                    <a:pt x="504" y="1211"/>
                  </a:cubicBezTo>
                  <a:cubicBezTo>
                    <a:pt x="786" y="1211"/>
                    <a:pt x="1009" y="948"/>
                    <a:pt x="1009" y="606"/>
                  </a:cubicBezTo>
                  <a:cubicBezTo>
                    <a:pt x="1009" y="262"/>
                    <a:pt x="786" y="1"/>
                    <a:pt x="5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oogle Shape;2999;p40">
            <a:extLst>
              <a:ext uri="{FF2B5EF4-FFF2-40B4-BE49-F238E27FC236}">
                <a16:creationId xmlns:a16="http://schemas.microsoft.com/office/drawing/2014/main" id="{0FA1A5C2-754E-7051-30C9-991F4945C38F}"/>
              </a:ext>
            </a:extLst>
          </p:cNvPr>
          <p:cNvGrpSpPr/>
          <p:nvPr/>
        </p:nvGrpSpPr>
        <p:grpSpPr>
          <a:xfrm>
            <a:off x="533433" y="262300"/>
            <a:ext cx="1640482" cy="1861515"/>
            <a:chOff x="1346012" y="1641752"/>
            <a:chExt cx="2453975" cy="2784615"/>
          </a:xfrm>
        </p:grpSpPr>
        <p:sp>
          <p:nvSpPr>
            <p:cNvPr id="3" name="Google Shape;3000;p40">
              <a:extLst>
                <a:ext uri="{FF2B5EF4-FFF2-40B4-BE49-F238E27FC236}">
                  <a16:creationId xmlns:a16="http://schemas.microsoft.com/office/drawing/2014/main" id="{D1CB8135-EB7F-7CC1-E002-17CE9B51757B}"/>
                </a:ext>
              </a:extLst>
            </p:cNvPr>
            <p:cNvSpPr/>
            <p:nvPr/>
          </p:nvSpPr>
          <p:spPr>
            <a:xfrm>
              <a:off x="2472813" y="2048365"/>
              <a:ext cx="198652" cy="198652"/>
            </a:xfrm>
            <a:custGeom>
              <a:avLst/>
              <a:gdLst/>
              <a:ahLst/>
              <a:cxnLst/>
              <a:rect l="l" t="t" r="r" b="b"/>
              <a:pathLst>
                <a:path w="4738" h="4738" extrusionOk="0">
                  <a:moveTo>
                    <a:pt x="2359" y="1"/>
                  </a:moveTo>
                  <a:cubicBezTo>
                    <a:pt x="1049" y="1"/>
                    <a:pt x="1" y="1068"/>
                    <a:pt x="1" y="2380"/>
                  </a:cubicBezTo>
                  <a:cubicBezTo>
                    <a:pt x="1" y="3689"/>
                    <a:pt x="1049" y="4738"/>
                    <a:pt x="2359" y="4738"/>
                  </a:cubicBezTo>
                  <a:cubicBezTo>
                    <a:pt x="3670" y="4738"/>
                    <a:pt x="4738" y="3689"/>
                    <a:pt x="4738" y="2380"/>
                  </a:cubicBezTo>
                  <a:cubicBezTo>
                    <a:pt x="4738" y="1068"/>
                    <a:pt x="3670" y="1"/>
                    <a:pt x="2359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3001;p40">
              <a:extLst>
                <a:ext uri="{FF2B5EF4-FFF2-40B4-BE49-F238E27FC236}">
                  <a16:creationId xmlns:a16="http://schemas.microsoft.com/office/drawing/2014/main" id="{3EB4781B-7625-63AB-DD1E-B8DC73716087}"/>
                </a:ext>
              </a:extLst>
            </p:cNvPr>
            <p:cNvSpPr/>
            <p:nvPr/>
          </p:nvSpPr>
          <p:spPr>
            <a:xfrm>
              <a:off x="2506607" y="2075408"/>
              <a:ext cx="142050" cy="14205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694" y="1"/>
                  </a:moveTo>
                  <a:cubicBezTo>
                    <a:pt x="767" y="1"/>
                    <a:pt x="1" y="767"/>
                    <a:pt x="1" y="1694"/>
                  </a:cubicBezTo>
                  <a:cubicBezTo>
                    <a:pt x="1" y="2641"/>
                    <a:pt x="767" y="3388"/>
                    <a:pt x="1694" y="3388"/>
                  </a:cubicBezTo>
                  <a:cubicBezTo>
                    <a:pt x="2622" y="3388"/>
                    <a:pt x="3388" y="2641"/>
                    <a:pt x="3388" y="1694"/>
                  </a:cubicBezTo>
                  <a:cubicBezTo>
                    <a:pt x="3388" y="767"/>
                    <a:pt x="2622" y="1"/>
                    <a:pt x="1694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3002;p40">
              <a:extLst>
                <a:ext uri="{FF2B5EF4-FFF2-40B4-BE49-F238E27FC236}">
                  <a16:creationId xmlns:a16="http://schemas.microsoft.com/office/drawing/2014/main" id="{20CA823C-3B93-B6AF-2FA9-3DE8313A7BA2}"/>
                </a:ext>
              </a:extLst>
            </p:cNvPr>
            <p:cNvSpPr/>
            <p:nvPr/>
          </p:nvSpPr>
          <p:spPr>
            <a:xfrm>
              <a:off x="1463535" y="1887279"/>
              <a:ext cx="1457316" cy="2294189"/>
            </a:xfrm>
            <a:custGeom>
              <a:avLst/>
              <a:gdLst/>
              <a:ahLst/>
              <a:cxnLst/>
              <a:rect l="l" t="t" r="r" b="b"/>
              <a:pathLst>
                <a:path w="34758" h="54718" extrusionOk="0">
                  <a:moveTo>
                    <a:pt x="23781" y="0"/>
                  </a:moveTo>
                  <a:cubicBezTo>
                    <a:pt x="22479" y="0"/>
                    <a:pt x="21162" y="299"/>
                    <a:pt x="19858" y="980"/>
                  </a:cubicBezTo>
                  <a:cubicBezTo>
                    <a:pt x="16936" y="2512"/>
                    <a:pt x="14758" y="5475"/>
                    <a:pt x="14315" y="8781"/>
                  </a:cubicBezTo>
                  <a:cubicBezTo>
                    <a:pt x="14315" y="8843"/>
                    <a:pt x="14315" y="9568"/>
                    <a:pt x="14253" y="9588"/>
                  </a:cubicBezTo>
                  <a:cubicBezTo>
                    <a:pt x="14253" y="9588"/>
                    <a:pt x="14234" y="9609"/>
                    <a:pt x="14173" y="9649"/>
                  </a:cubicBezTo>
                  <a:cubicBezTo>
                    <a:pt x="14153" y="9668"/>
                    <a:pt x="14132" y="9668"/>
                    <a:pt x="14092" y="9689"/>
                  </a:cubicBezTo>
                  <a:cubicBezTo>
                    <a:pt x="13931" y="9789"/>
                    <a:pt x="13649" y="9972"/>
                    <a:pt x="13286" y="10213"/>
                  </a:cubicBezTo>
                  <a:cubicBezTo>
                    <a:pt x="13226" y="10254"/>
                    <a:pt x="13145" y="10294"/>
                    <a:pt x="13065" y="10354"/>
                  </a:cubicBezTo>
                  <a:cubicBezTo>
                    <a:pt x="12802" y="10536"/>
                    <a:pt x="12500" y="10757"/>
                    <a:pt x="12178" y="11020"/>
                  </a:cubicBezTo>
                  <a:cubicBezTo>
                    <a:pt x="12057" y="11101"/>
                    <a:pt x="11955" y="11181"/>
                    <a:pt x="11834" y="11262"/>
                  </a:cubicBezTo>
                  <a:cubicBezTo>
                    <a:pt x="11774" y="11321"/>
                    <a:pt x="11713" y="11362"/>
                    <a:pt x="11632" y="11423"/>
                  </a:cubicBezTo>
                  <a:cubicBezTo>
                    <a:pt x="11532" y="11523"/>
                    <a:pt x="11431" y="11604"/>
                    <a:pt x="11310" y="11684"/>
                  </a:cubicBezTo>
                  <a:cubicBezTo>
                    <a:pt x="11229" y="11765"/>
                    <a:pt x="11129" y="11846"/>
                    <a:pt x="11049" y="11926"/>
                  </a:cubicBezTo>
                  <a:cubicBezTo>
                    <a:pt x="10645" y="12270"/>
                    <a:pt x="10242" y="12652"/>
                    <a:pt x="9818" y="13076"/>
                  </a:cubicBezTo>
                  <a:cubicBezTo>
                    <a:pt x="9737" y="13176"/>
                    <a:pt x="9637" y="13257"/>
                    <a:pt x="9557" y="13359"/>
                  </a:cubicBezTo>
                  <a:cubicBezTo>
                    <a:pt x="9213" y="13741"/>
                    <a:pt x="8891" y="14125"/>
                    <a:pt x="8568" y="14547"/>
                  </a:cubicBezTo>
                  <a:cubicBezTo>
                    <a:pt x="8487" y="14649"/>
                    <a:pt x="8428" y="14749"/>
                    <a:pt x="8347" y="14850"/>
                  </a:cubicBezTo>
                  <a:cubicBezTo>
                    <a:pt x="8286" y="14931"/>
                    <a:pt x="8245" y="15012"/>
                    <a:pt x="8186" y="15092"/>
                  </a:cubicBezTo>
                  <a:cubicBezTo>
                    <a:pt x="8065" y="15294"/>
                    <a:pt x="7923" y="15496"/>
                    <a:pt x="7802" y="15697"/>
                  </a:cubicBezTo>
                  <a:cubicBezTo>
                    <a:pt x="7742" y="15818"/>
                    <a:pt x="7662" y="15939"/>
                    <a:pt x="7600" y="16060"/>
                  </a:cubicBezTo>
                  <a:cubicBezTo>
                    <a:pt x="7479" y="16281"/>
                    <a:pt x="7379" y="16483"/>
                    <a:pt x="7299" y="16705"/>
                  </a:cubicBezTo>
                  <a:cubicBezTo>
                    <a:pt x="7237" y="16826"/>
                    <a:pt x="7197" y="16926"/>
                    <a:pt x="7157" y="17028"/>
                  </a:cubicBezTo>
                  <a:cubicBezTo>
                    <a:pt x="5463" y="21442"/>
                    <a:pt x="5463" y="24810"/>
                    <a:pt x="5463" y="24810"/>
                  </a:cubicBezTo>
                  <a:lnTo>
                    <a:pt x="5463" y="24829"/>
                  </a:lnTo>
                  <a:lnTo>
                    <a:pt x="5444" y="24850"/>
                  </a:lnTo>
                  <a:lnTo>
                    <a:pt x="5342" y="25052"/>
                  </a:lnTo>
                  <a:cubicBezTo>
                    <a:pt x="5302" y="25132"/>
                    <a:pt x="5262" y="25192"/>
                    <a:pt x="5221" y="25294"/>
                  </a:cubicBezTo>
                  <a:lnTo>
                    <a:pt x="5060" y="25616"/>
                  </a:lnTo>
                  <a:cubicBezTo>
                    <a:pt x="5060" y="25616"/>
                    <a:pt x="5060" y="25636"/>
                    <a:pt x="5041" y="25636"/>
                  </a:cubicBezTo>
                  <a:cubicBezTo>
                    <a:pt x="5000" y="25716"/>
                    <a:pt x="4960" y="25818"/>
                    <a:pt x="4920" y="25898"/>
                  </a:cubicBezTo>
                  <a:cubicBezTo>
                    <a:pt x="4879" y="25958"/>
                    <a:pt x="4858" y="25998"/>
                    <a:pt x="4839" y="26060"/>
                  </a:cubicBezTo>
                  <a:cubicBezTo>
                    <a:pt x="4637" y="26482"/>
                    <a:pt x="4375" y="26987"/>
                    <a:pt x="4113" y="27552"/>
                  </a:cubicBezTo>
                  <a:cubicBezTo>
                    <a:pt x="4012" y="27773"/>
                    <a:pt x="3912" y="27974"/>
                    <a:pt x="3810" y="28216"/>
                  </a:cubicBezTo>
                  <a:cubicBezTo>
                    <a:pt x="3750" y="28358"/>
                    <a:pt x="3670" y="28519"/>
                    <a:pt x="3608" y="28681"/>
                  </a:cubicBezTo>
                  <a:cubicBezTo>
                    <a:pt x="3528" y="28821"/>
                    <a:pt x="3468" y="28982"/>
                    <a:pt x="3388" y="29144"/>
                  </a:cubicBezTo>
                  <a:cubicBezTo>
                    <a:pt x="3367" y="29184"/>
                    <a:pt x="3347" y="29245"/>
                    <a:pt x="3326" y="29285"/>
                  </a:cubicBezTo>
                  <a:lnTo>
                    <a:pt x="3326" y="29326"/>
                  </a:lnTo>
                  <a:cubicBezTo>
                    <a:pt x="3307" y="29345"/>
                    <a:pt x="3286" y="29366"/>
                    <a:pt x="3286" y="29406"/>
                  </a:cubicBezTo>
                  <a:lnTo>
                    <a:pt x="3105" y="29829"/>
                  </a:lnTo>
                  <a:cubicBezTo>
                    <a:pt x="3025" y="30031"/>
                    <a:pt x="2944" y="30213"/>
                    <a:pt x="2863" y="30414"/>
                  </a:cubicBezTo>
                  <a:cubicBezTo>
                    <a:pt x="2783" y="30576"/>
                    <a:pt x="2721" y="30737"/>
                    <a:pt x="2662" y="30898"/>
                  </a:cubicBezTo>
                  <a:lnTo>
                    <a:pt x="2641" y="30918"/>
                  </a:lnTo>
                  <a:lnTo>
                    <a:pt x="2339" y="31705"/>
                  </a:lnTo>
                  <a:lnTo>
                    <a:pt x="2339" y="31724"/>
                  </a:lnTo>
                  <a:cubicBezTo>
                    <a:pt x="2238" y="31987"/>
                    <a:pt x="2138" y="32248"/>
                    <a:pt x="2036" y="32490"/>
                  </a:cubicBezTo>
                  <a:lnTo>
                    <a:pt x="2036" y="32531"/>
                  </a:lnTo>
                  <a:cubicBezTo>
                    <a:pt x="1794" y="33176"/>
                    <a:pt x="1592" y="33801"/>
                    <a:pt x="1412" y="34406"/>
                  </a:cubicBezTo>
                  <a:cubicBezTo>
                    <a:pt x="1350" y="34668"/>
                    <a:pt x="1270" y="34930"/>
                    <a:pt x="1210" y="35172"/>
                  </a:cubicBezTo>
                  <a:cubicBezTo>
                    <a:pt x="1170" y="35353"/>
                    <a:pt x="1130" y="35514"/>
                    <a:pt x="1109" y="35676"/>
                  </a:cubicBezTo>
                  <a:cubicBezTo>
                    <a:pt x="1049" y="35898"/>
                    <a:pt x="1009" y="36140"/>
                    <a:pt x="968" y="36361"/>
                  </a:cubicBezTo>
                  <a:cubicBezTo>
                    <a:pt x="968" y="36442"/>
                    <a:pt x="947" y="36522"/>
                    <a:pt x="947" y="36584"/>
                  </a:cubicBezTo>
                  <a:cubicBezTo>
                    <a:pt x="928" y="36664"/>
                    <a:pt x="928" y="36745"/>
                    <a:pt x="928" y="36805"/>
                  </a:cubicBezTo>
                  <a:cubicBezTo>
                    <a:pt x="907" y="36885"/>
                    <a:pt x="907" y="36947"/>
                    <a:pt x="907" y="37006"/>
                  </a:cubicBezTo>
                  <a:cubicBezTo>
                    <a:pt x="888" y="37248"/>
                    <a:pt x="888" y="37471"/>
                    <a:pt x="888" y="37672"/>
                  </a:cubicBezTo>
                  <a:cubicBezTo>
                    <a:pt x="907" y="37813"/>
                    <a:pt x="928" y="37955"/>
                    <a:pt x="947" y="38076"/>
                  </a:cubicBezTo>
                  <a:cubicBezTo>
                    <a:pt x="947" y="38116"/>
                    <a:pt x="947" y="38135"/>
                    <a:pt x="968" y="38156"/>
                  </a:cubicBezTo>
                  <a:cubicBezTo>
                    <a:pt x="968" y="38237"/>
                    <a:pt x="988" y="38317"/>
                    <a:pt x="1028" y="38377"/>
                  </a:cubicBezTo>
                  <a:lnTo>
                    <a:pt x="1028" y="38398"/>
                  </a:lnTo>
                  <a:cubicBezTo>
                    <a:pt x="1028" y="38417"/>
                    <a:pt x="1028" y="38438"/>
                    <a:pt x="1049" y="38458"/>
                  </a:cubicBezTo>
                  <a:cubicBezTo>
                    <a:pt x="1049" y="38479"/>
                    <a:pt x="1049" y="38498"/>
                    <a:pt x="1068" y="38519"/>
                  </a:cubicBezTo>
                  <a:cubicBezTo>
                    <a:pt x="1068" y="38538"/>
                    <a:pt x="1068" y="38559"/>
                    <a:pt x="1089" y="38579"/>
                  </a:cubicBezTo>
                  <a:cubicBezTo>
                    <a:pt x="1089" y="38600"/>
                    <a:pt x="1109" y="38619"/>
                    <a:pt x="1130" y="38640"/>
                  </a:cubicBezTo>
                  <a:cubicBezTo>
                    <a:pt x="1149" y="38700"/>
                    <a:pt x="1170" y="38740"/>
                    <a:pt x="1189" y="38761"/>
                  </a:cubicBezTo>
                  <a:cubicBezTo>
                    <a:pt x="1210" y="38801"/>
                    <a:pt x="1230" y="38821"/>
                    <a:pt x="1250" y="38842"/>
                  </a:cubicBezTo>
                  <a:cubicBezTo>
                    <a:pt x="1270" y="38861"/>
                    <a:pt x="1291" y="38882"/>
                    <a:pt x="1291" y="38922"/>
                  </a:cubicBezTo>
                  <a:cubicBezTo>
                    <a:pt x="1331" y="38942"/>
                    <a:pt x="1371" y="38982"/>
                    <a:pt x="1391" y="39003"/>
                  </a:cubicBezTo>
                  <a:cubicBezTo>
                    <a:pt x="1391" y="39003"/>
                    <a:pt x="1391" y="39022"/>
                    <a:pt x="1412" y="39022"/>
                  </a:cubicBezTo>
                  <a:cubicBezTo>
                    <a:pt x="1412" y="39022"/>
                    <a:pt x="1431" y="39084"/>
                    <a:pt x="1471" y="39143"/>
                  </a:cubicBezTo>
                  <a:cubicBezTo>
                    <a:pt x="1508" y="39170"/>
                    <a:pt x="1558" y="39192"/>
                    <a:pt x="1629" y="39192"/>
                  </a:cubicBezTo>
                  <a:cubicBezTo>
                    <a:pt x="1873" y="39192"/>
                    <a:pt x="2361" y="38928"/>
                    <a:pt x="3347" y="37692"/>
                  </a:cubicBezTo>
                  <a:cubicBezTo>
                    <a:pt x="3407" y="37632"/>
                    <a:pt x="3468" y="37571"/>
                    <a:pt x="3508" y="37490"/>
                  </a:cubicBezTo>
                  <a:cubicBezTo>
                    <a:pt x="4113" y="36724"/>
                    <a:pt x="4879" y="35635"/>
                    <a:pt x="5847" y="34084"/>
                  </a:cubicBezTo>
                  <a:cubicBezTo>
                    <a:pt x="5847" y="34063"/>
                    <a:pt x="5866" y="34063"/>
                    <a:pt x="5866" y="34043"/>
                  </a:cubicBezTo>
                  <a:cubicBezTo>
                    <a:pt x="5947" y="33901"/>
                    <a:pt x="6049" y="33761"/>
                    <a:pt x="6149" y="33600"/>
                  </a:cubicBezTo>
                  <a:lnTo>
                    <a:pt x="6149" y="33600"/>
                  </a:lnTo>
                  <a:lnTo>
                    <a:pt x="5463" y="40030"/>
                  </a:lnTo>
                  <a:cubicBezTo>
                    <a:pt x="5463" y="40030"/>
                    <a:pt x="1573" y="47369"/>
                    <a:pt x="383" y="51280"/>
                  </a:cubicBezTo>
                  <a:cubicBezTo>
                    <a:pt x="383" y="51301"/>
                    <a:pt x="363" y="51341"/>
                    <a:pt x="363" y="51382"/>
                  </a:cubicBezTo>
                  <a:cubicBezTo>
                    <a:pt x="121" y="52167"/>
                    <a:pt x="0" y="52812"/>
                    <a:pt x="60" y="53215"/>
                  </a:cubicBezTo>
                  <a:cubicBezTo>
                    <a:pt x="60" y="53215"/>
                    <a:pt x="242" y="53296"/>
                    <a:pt x="525" y="53417"/>
                  </a:cubicBezTo>
                  <a:cubicBezTo>
                    <a:pt x="544" y="53438"/>
                    <a:pt x="584" y="53438"/>
                    <a:pt x="605" y="53457"/>
                  </a:cubicBezTo>
                  <a:cubicBezTo>
                    <a:pt x="867" y="53559"/>
                    <a:pt x="1189" y="53680"/>
                    <a:pt x="1573" y="53820"/>
                  </a:cubicBezTo>
                  <a:cubicBezTo>
                    <a:pt x="1592" y="53841"/>
                    <a:pt x="1613" y="53841"/>
                    <a:pt x="1654" y="53841"/>
                  </a:cubicBezTo>
                  <a:cubicBezTo>
                    <a:pt x="2318" y="54102"/>
                    <a:pt x="3084" y="54365"/>
                    <a:pt x="3770" y="54527"/>
                  </a:cubicBezTo>
                  <a:cubicBezTo>
                    <a:pt x="3810" y="54546"/>
                    <a:pt x="3831" y="54546"/>
                    <a:pt x="3850" y="54546"/>
                  </a:cubicBezTo>
                  <a:cubicBezTo>
                    <a:pt x="4282" y="54646"/>
                    <a:pt x="4658" y="54718"/>
                    <a:pt x="4947" y="54718"/>
                  </a:cubicBezTo>
                  <a:cubicBezTo>
                    <a:pt x="5010" y="54718"/>
                    <a:pt x="5068" y="54714"/>
                    <a:pt x="5121" y="54707"/>
                  </a:cubicBezTo>
                  <a:lnTo>
                    <a:pt x="5181" y="54707"/>
                  </a:lnTo>
                  <a:cubicBezTo>
                    <a:pt x="5302" y="54688"/>
                    <a:pt x="5404" y="54648"/>
                    <a:pt x="5463" y="54586"/>
                  </a:cubicBezTo>
                  <a:cubicBezTo>
                    <a:pt x="5605" y="54446"/>
                    <a:pt x="5847" y="53901"/>
                    <a:pt x="6149" y="53115"/>
                  </a:cubicBezTo>
                  <a:cubicBezTo>
                    <a:pt x="6149" y="53075"/>
                    <a:pt x="6170" y="53054"/>
                    <a:pt x="6170" y="53014"/>
                  </a:cubicBezTo>
                  <a:cubicBezTo>
                    <a:pt x="7399" y="49769"/>
                    <a:pt x="9516" y="42732"/>
                    <a:pt x="9516" y="42732"/>
                  </a:cubicBezTo>
                  <a:cubicBezTo>
                    <a:pt x="9516" y="42732"/>
                    <a:pt x="9588" y="42741"/>
                    <a:pt x="9713" y="42741"/>
                  </a:cubicBezTo>
                  <a:cubicBezTo>
                    <a:pt x="9776" y="42741"/>
                    <a:pt x="9852" y="42739"/>
                    <a:pt x="9939" y="42732"/>
                  </a:cubicBezTo>
                  <a:lnTo>
                    <a:pt x="10363" y="42732"/>
                  </a:lnTo>
                  <a:cubicBezTo>
                    <a:pt x="10423" y="42732"/>
                    <a:pt x="10463" y="42712"/>
                    <a:pt x="10524" y="42712"/>
                  </a:cubicBezTo>
                  <a:cubicBezTo>
                    <a:pt x="10645" y="42712"/>
                    <a:pt x="10745" y="42712"/>
                    <a:pt x="10866" y="42692"/>
                  </a:cubicBezTo>
                  <a:cubicBezTo>
                    <a:pt x="11068" y="42692"/>
                    <a:pt x="11310" y="42672"/>
                    <a:pt x="11573" y="42651"/>
                  </a:cubicBezTo>
                  <a:cubicBezTo>
                    <a:pt x="11632" y="42632"/>
                    <a:pt x="11734" y="42632"/>
                    <a:pt x="11815" y="42632"/>
                  </a:cubicBezTo>
                  <a:cubicBezTo>
                    <a:pt x="11834" y="42632"/>
                    <a:pt x="11855" y="42611"/>
                    <a:pt x="11874" y="42611"/>
                  </a:cubicBezTo>
                  <a:cubicBezTo>
                    <a:pt x="11955" y="42611"/>
                    <a:pt x="12036" y="42611"/>
                    <a:pt x="12097" y="42592"/>
                  </a:cubicBezTo>
                  <a:cubicBezTo>
                    <a:pt x="12500" y="42551"/>
                    <a:pt x="12923" y="42490"/>
                    <a:pt x="13387" y="42430"/>
                  </a:cubicBezTo>
                  <a:cubicBezTo>
                    <a:pt x="13568" y="42409"/>
                    <a:pt x="13750" y="42369"/>
                    <a:pt x="13931" y="42329"/>
                  </a:cubicBezTo>
                  <a:cubicBezTo>
                    <a:pt x="14032" y="42329"/>
                    <a:pt x="14132" y="42309"/>
                    <a:pt x="14234" y="42288"/>
                  </a:cubicBezTo>
                  <a:cubicBezTo>
                    <a:pt x="14415" y="42248"/>
                    <a:pt x="14597" y="42229"/>
                    <a:pt x="14778" y="42188"/>
                  </a:cubicBezTo>
                  <a:cubicBezTo>
                    <a:pt x="14899" y="42167"/>
                    <a:pt x="15020" y="42127"/>
                    <a:pt x="15161" y="42108"/>
                  </a:cubicBezTo>
                  <a:cubicBezTo>
                    <a:pt x="15363" y="42067"/>
                    <a:pt x="15565" y="42027"/>
                    <a:pt x="15786" y="41966"/>
                  </a:cubicBezTo>
                  <a:cubicBezTo>
                    <a:pt x="16794" y="41745"/>
                    <a:pt x="17863" y="41442"/>
                    <a:pt x="18992" y="41038"/>
                  </a:cubicBezTo>
                  <a:cubicBezTo>
                    <a:pt x="19113" y="40998"/>
                    <a:pt x="19253" y="40958"/>
                    <a:pt x="19374" y="40898"/>
                  </a:cubicBezTo>
                  <a:cubicBezTo>
                    <a:pt x="19798" y="40756"/>
                    <a:pt x="20202" y="40595"/>
                    <a:pt x="20605" y="40414"/>
                  </a:cubicBezTo>
                  <a:lnTo>
                    <a:pt x="21027" y="40232"/>
                  </a:lnTo>
                  <a:cubicBezTo>
                    <a:pt x="21794" y="39890"/>
                    <a:pt x="22581" y="39506"/>
                    <a:pt x="23366" y="39063"/>
                  </a:cubicBezTo>
                  <a:lnTo>
                    <a:pt x="23669" y="38882"/>
                  </a:lnTo>
                  <a:cubicBezTo>
                    <a:pt x="24556" y="38358"/>
                    <a:pt x="25423" y="37772"/>
                    <a:pt x="26290" y="37108"/>
                  </a:cubicBezTo>
                  <a:cubicBezTo>
                    <a:pt x="26371" y="37047"/>
                    <a:pt x="26452" y="36987"/>
                    <a:pt x="26511" y="36906"/>
                  </a:cubicBezTo>
                  <a:cubicBezTo>
                    <a:pt x="26613" y="36845"/>
                    <a:pt x="26713" y="36764"/>
                    <a:pt x="26793" y="36684"/>
                  </a:cubicBezTo>
                  <a:cubicBezTo>
                    <a:pt x="26895" y="36603"/>
                    <a:pt x="26976" y="36522"/>
                    <a:pt x="27076" y="36463"/>
                  </a:cubicBezTo>
                  <a:cubicBezTo>
                    <a:pt x="27137" y="36401"/>
                    <a:pt x="27218" y="36342"/>
                    <a:pt x="27277" y="36261"/>
                  </a:cubicBezTo>
                  <a:cubicBezTo>
                    <a:pt x="27621" y="35958"/>
                    <a:pt x="27963" y="35635"/>
                    <a:pt x="28306" y="35293"/>
                  </a:cubicBezTo>
                  <a:cubicBezTo>
                    <a:pt x="28387" y="35232"/>
                    <a:pt x="28447" y="35151"/>
                    <a:pt x="28527" y="35071"/>
                  </a:cubicBezTo>
                  <a:cubicBezTo>
                    <a:pt x="28669" y="34930"/>
                    <a:pt x="28830" y="34769"/>
                    <a:pt x="28971" y="34608"/>
                  </a:cubicBezTo>
                  <a:cubicBezTo>
                    <a:pt x="29051" y="34506"/>
                    <a:pt x="29132" y="34426"/>
                    <a:pt x="29213" y="34326"/>
                  </a:cubicBezTo>
                  <a:cubicBezTo>
                    <a:pt x="29293" y="34245"/>
                    <a:pt x="29374" y="34143"/>
                    <a:pt x="29476" y="34043"/>
                  </a:cubicBezTo>
                  <a:cubicBezTo>
                    <a:pt x="29556" y="33942"/>
                    <a:pt x="29637" y="33821"/>
                    <a:pt x="29737" y="33721"/>
                  </a:cubicBezTo>
                  <a:cubicBezTo>
                    <a:pt x="30121" y="33256"/>
                    <a:pt x="30484" y="32772"/>
                    <a:pt x="30826" y="32248"/>
                  </a:cubicBezTo>
                  <a:cubicBezTo>
                    <a:pt x="33871" y="27834"/>
                    <a:pt x="34758" y="23095"/>
                    <a:pt x="34758" y="19004"/>
                  </a:cubicBezTo>
                  <a:lnTo>
                    <a:pt x="34758" y="18479"/>
                  </a:lnTo>
                  <a:lnTo>
                    <a:pt x="34758" y="18136"/>
                  </a:lnTo>
                  <a:cubicBezTo>
                    <a:pt x="34737" y="18015"/>
                    <a:pt x="34737" y="17875"/>
                    <a:pt x="34737" y="17754"/>
                  </a:cubicBezTo>
                  <a:cubicBezTo>
                    <a:pt x="34717" y="17329"/>
                    <a:pt x="34696" y="16926"/>
                    <a:pt x="34656" y="16523"/>
                  </a:cubicBezTo>
                  <a:cubicBezTo>
                    <a:pt x="34637" y="16402"/>
                    <a:pt x="34637" y="16262"/>
                    <a:pt x="34616" y="16141"/>
                  </a:cubicBezTo>
                  <a:cubicBezTo>
                    <a:pt x="34596" y="15999"/>
                    <a:pt x="34596" y="15878"/>
                    <a:pt x="34576" y="15757"/>
                  </a:cubicBezTo>
                  <a:cubicBezTo>
                    <a:pt x="34535" y="15354"/>
                    <a:pt x="34476" y="14971"/>
                    <a:pt x="34414" y="14588"/>
                  </a:cubicBezTo>
                  <a:lnTo>
                    <a:pt x="34355" y="14225"/>
                  </a:lnTo>
                  <a:cubicBezTo>
                    <a:pt x="34314" y="13983"/>
                    <a:pt x="34274" y="13741"/>
                    <a:pt x="34234" y="13520"/>
                  </a:cubicBezTo>
                  <a:cubicBezTo>
                    <a:pt x="34213" y="13378"/>
                    <a:pt x="34193" y="13238"/>
                    <a:pt x="34153" y="13117"/>
                  </a:cubicBezTo>
                  <a:cubicBezTo>
                    <a:pt x="34132" y="12975"/>
                    <a:pt x="34113" y="12834"/>
                    <a:pt x="34072" y="12713"/>
                  </a:cubicBezTo>
                  <a:cubicBezTo>
                    <a:pt x="33527" y="10173"/>
                    <a:pt x="32863" y="8580"/>
                    <a:pt x="32863" y="8580"/>
                  </a:cubicBezTo>
                  <a:lnTo>
                    <a:pt x="32782" y="8297"/>
                  </a:lnTo>
                  <a:lnTo>
                    <a:pt x="31511" y="3217"/>
                  </a:lnTo>
                  <a:lnTo>
                    <a:pt x="31511" y="3177"/>
                  </a:lnTo>
                  <a:cubicBezTo>
                    <a:pt x="31169" y="2894"/>
                    <a:pt x="30806" y="2633"/>
                    <a:pt x="30443" y="2370"/>
                  </a:cubicBezTo>
                  <a:cubicBezTo>
                    <a:pt x="28377" y="949"/>
                    <a:pt x="26103" y="0"/>
                    <a:pt x="23781" y="0"/>
                  </a:cubicBezTo>
                  <a:close/>
                </a:path>
              </a:pathLst>
            </a:custGeom>
            <a:solidFill>
              <a:srgbClr val="ABBC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003;p40">
              <a:extLst>
                <a:ext uri="{FF2B5EF4-FFF2-40B4-BE49-F238E27FC236}">
                  <a16:creationId xmlns:a16="http://schemas.microsoft.com/office/drawing/2014/main" id="{4DAFB850-64D6-7254-1257-7BBD81B66F6C}"/>
                </a:ext>
              </a:extLst>
            </p:cNvPr>
            <p:cNvSpPr/>
            <p:nvPr/>
          </p:nvSpPr>
          <p:spPr>
            <a:xfrm>
              <a:off x="1463535" y="1887279"/>
              <a:ext cx="1457316" cy="2294189"/>
            </a:xfrm>
            <a:custGeom>
              <a:avLst/>
              <a:gdLst/>
              <a:ahLst/>
              <a:cxnLst/>
              <a:rect l="l" t="t" r="r" b="b"/>
              <a:pathLst>
                <a:path w="34758" h="54718" extrusionOk="0">
                  <a:moveTo>
                    <a:pt x="23781" y="0"/>
                  </a:moveTo>
                  <a:cubicBezTo>
                    <a:pt x="22479" y="0"/>
                    <a:pt x="21162" y="299"/>
                    <a:pt x="19858" y="980"/>
                  </a:cubicBezTo>
                  <a:cubicBezTo>
                    <a:pt x="16936" y="2512"/>
                    <a:pt x="14758" y="5475"/>
                    <a:pt x="14315" y="8781"/>
                  </a:cubicBezTo>
                  <a:cubicBezTo>
                    <a:pt x="14315" y="8843"/>
                    <a:pt x="14315" y="9568"/>
                    <a:pt x="14253" y="9588"/>
                  </a:cubicBezTo>
                  <a:cubicBezTo>
                    <a:pt x="14253" y="9588"/>
                    <a:pt x="14234" y="9609"/>
                    <a:pt x="14173" y="9649"/>
                  </a:cubicBezTo>
                  <a:cubicBezTo>
                    <a:pt x="14153" y="9668"/>
                    <a:pt x="14132" y="9668"/>
                    <a:pt x="14092" y="9689"/>
                  </a:cubicBezTo>
                  <a:cubicBezTo>
                    <a:pt x="13931" y="9789"/>
                    <a:pt x="13649" y="9972"/>
                    <a:pt x="13286" y="10213"/>
                  </a:cubicBezTo>
                  <a:cubicBezTo>
                    <a:pt x="13226" y="10254"/>
                    <a:pt x="13145" y="10294"/>
                    <a:pt x="13065" y="10354"/>
                  </a:cubicBezTo>
                  <a:cubicBezTo>
                    <a:pt x="12802" y="10536"/>
                    <a:pt x="12500" y="10757"/>
                    <a:pt x="12178" y="11020"/>
                  </a:cubicBezTo>
                  <a:cubicBezTo>
                    <a:pt x="12057" y="11101"/>
                    <a:pt x="11955" y="11181"/>
                    <a:pt x="11834" y="11262"/>
                  </a:cubicBezTo>
                  <a:cubicBezTo>
                    <a:pt x="11774" y="11321"/>
                    <a:pt x="11713" y="11362"/>
                    <a:pt x="11632" y="11423"/>
                  </a:cubicBezTo>
                  <a:cubicBezTo>
                    <a:pt x="11532" y="11523"/>
                    <a:pt x="11431" y="11604"/>
                    <a:pt x="11310" y="11684"/>
                  </a:cubicBezTo>
                  <a:cubicBezTo>
                    <a:pt x="11229" y="11765"/>
                    <a:pt x="11129" y="11846"/>
                    <a:pt x="11049" y="11926"/>
                  </a:cubicBezTo>
                  <a:cubicBezTo>
                    <a:pt x="10645" y="12270"/>
                    <a:pt x="10242" y="12652"/>
                    <a:pt x="9818" y="13076"/>
                  </a:cubicBezTo>
                  <a:cubicBezTo>
                    <a:pt x="9737" y="13176"/>
                    <a:pt x="9637" y="13257"/>
                    <a:pt x="9557" y="13359"/>
                  </a:cubicBezTo>
                  <a:cubicBezTo>
                    <a:pt x="9213" y="13741"/>
                    <a:pt x="8891" y="14125"/>
                    <a:pt x="8568" y="14547"/>
                  </a:cubicBezTo>
                  <a:cubicBezTo>
                    <a:pt x="8487" y="14649"/>
                    <a:pt x="8428" y="14749"/>
                    <a:pt x="8347" y="14850"/>
                  </a:cubicBezTo>
                  <a:cubicBezTo>
                    <a:pt x="8286" y="14931"/>
                    <a:pt x="8245" y="15012"/>
                    <a:pt x="8186" y="15092"/>
                  </a:cubicBezTo>
                  <a:cubicBezTo>
                    <a:pt x="8065" y="15294"/>
                    <a:pt x="7923" y="15496"/>
                    <a:pt x="7802" y="15697"/>
                  </a:cubicBezTo>
                  <a:cubicBezTo>
                    <a:pt x="7742" y="15818"/>
                    <a:pt x="7662" y="15939"/>
                    <a:pt x="7600" y="16060"/>
                  </a:cubicBezTo>
                  <a:cubicBezTo>
                    <a:pt x="7479" y="16281"/>
                    <a:pt x="7379" y="16483"/>
                    <a:pt x="7299" y="16705"/>
                  </a:cubicBezTo>
                  <a:cubicBezTo>
                    <a:pt x="7237" y="16826"/>
                    <a:pt x="7197" y="16926"/>
                    <a:pt x="7157" y="17028"/>
                  </a:cubicBezTo>
                  <a:cubicBezTo>
                    <a:pt x="5463" y="21442"/>
                    <a:pt x="5463" y="24810"/>
                    <a:pt x="5463" y="24810"/>
                  </a:cubicBezTo>
                  <a:lnTo>
                    <a:pt x="5463" y="24829"/>
                  </a:lnTo>
                  <a:lnTo>
                    <a:pt x="5444" y="24850"/>
                  </a:lnTo>
                  <a:lnTo>
                    <a:pt x="5342" y="25052"/>
                  </a:lnTo>
                  <a:cubicBezTo>
                    <a:pt x="5302" y="25132"/>
                    <a:pt x="5262" y="25192"/>
                    <a:pt x="5221" y="25294"/>
                  </a:cubicBezTo>
                  <a:lnTo>
                    <a:pt x="5060" y="25616"/>
                  </a:lnTo>
                  <a:cubicBezTo>
                    <a:pt x="5060" y="25616"/>
                    <a:pt x="5060" y="25636"/>
                    <a:pt x="5041" y="25636"/>
                  </a:cubicBezTo>
                  <a:cubicBezTo>
                    <a:pt x="5000" y="25716"/>
                    <a:pt x="4960" y="25818"/>
                    <a:pt x="4920" y="25898"/>
                  </a:cubicBezTo>
                  <a:cubicBezTo>
                    <a:pt x="4879" y="25958"/>
                    <a:pt x="4858" y="25998"/>
                    <a:pt x="4839" y="26060"/>
                  </a:cubicBezTo>
                  <a:cubicBezTo>
                    <a:pt x="4637" y="26482"/>
                    <a:pt x="4375" y="26987"/>
                    <a:pt x="4113" y="27552"/>
                  </a:cubicBezTo>
                  <a:cubicBezTo>
                    <a:pt x="4012" y="27773"/>
                    <a:pt x="3912" y="27974"/>
                    <a:pt x="3810" y="28216"/>
                  </a:cubicBezTo>
                  <a:cubicBezTo>
                    <a:pt x="3750" y="28358"/>
                    <a:pt x="3670" y="28519"/>
                    <a:pt x="3608" y="28681"/>
                  </a:cubicBezTo>
                  <a:cubicBezTo>
                    <a:pt x="3528" y="28821"/>
                    <a:pt x="3468" y="28982"/>
                    <a:pt x="3388" y="29144"/>
                  </a:cubicBezTo>
                  <a:cubicBezTo>
                    <a:pt x="3367" y="29184"/>
                    <a:pt x="3347" y="29245"/>
                    <a:pt x="3326" y="29285"/>
                  </a:cubicBezTo>
                  <a:lnTo>
                    <a:pt x="3326" y="29326"/>
                  </a:lnTo>
                  <a:cubicBezTo>
                    <a:pt x="3307" y="29345"/>
                    <a:pt x="3286" y="29366"/>
                    <a:pt x="3286" y="29406"/>
                  </a:cubicBezTo>
                  <a:lnTo>
                    <a:pt x="3105" y="29829"/>
                  </a:lnTo>
                  <a:cubicBezTo>
                    <a:pt x="3025" y="30031"/>
                    <a:pt x="2944" y="30213"/>
                    <a:pt x="2863" y="30414"/>
                  </a:cubicBezTo>
                  <a:cubicBezTo>
                    <a:pt x="2783" y="30576"/>
                    <a:pt x="2721" y="30737"/>
                    <a:pt x="2662" y="30898"/>
                  </a:cubicBezTo>
                  <a:lnTo>
                    <a:pt x="2641" y="30918"/>
                  </a:lnTo>
                  <a:lnTo>
                    <a:pt x="2339" y="31705"/>
                  </a:lnTo>
                  <a:lnTo>
                    <a:pt x="2339" y="31724"/>
                  </a:lnTo>
                  <a:cubicBezTo>
                    <a:pt x="2238" y="31987"/>
                    <a:pt x="2138" y="32248"/>
                    <a:pt x="2036" y="32490"/>
                  </a:cubicBezTo>
                  <a:lnTo>
                    <a:pt x="2036" y="32531"/>
                  </a:lnTo>
                  <a:cubicBezTo>
                    <a:pt x="1794" y="33176"/>
                    <a:pt x="1592" y="33801"/>
                    <a:pt x="1412" y="34406"/>
                  </a:cubicBezTo>
                  <a:cubicBezTo>
                    <a:pt x="1350" y="34668"/>
                    <a:pt x="1270" y="34930"/>
                    <a:pt x="1210" y="35172"/>
                  </a:cubicBezTo>
                  <a:cubicBezTo>
                    <a:pt x="1170" y="35353"/>
                    <a:pt x="1130" y="35514"/>
                    <a:pt x="1109" y="35676"/>
                  </a:cubicBezTo>
                  <a:cubicBezTo>
                    <a:pt x="1049" y="35898"/>
                    <a:pt x="1009" y="36140"/>
                    <a:pt x="968" y="36361"/>
                  </a:cubicBezTo>
                  <a:cubicBezTo>
                    <a:pt x="968" y="36442"/>
                    <a:pt x="947" y="36522"/>
                    <a:pt x="947" y="36584"/>
                  </a:cubicBezTo>
                  <a:cubicBezTo>
                    <a:pt x="928" y="36664"/>
                    <a:pt x="928" y="36745"/>
                    <a:pt x="928" y="36805"/>
                  </a:cubicBezTo>
                  <a:cubicBezTo>
                    <a:pt x="907" y="36885"/>
                    <a:pt x="907" y="36947"/>
                    <a:pt x="907" y="37006"/>
                  </a:cubicBezTo>
                  <a:cubicBezTo>
                    <a:pt x="888" y="37248"/>
                    <a:pt x="888" y="37471"/>
                    <a:pt x="888" y="37672"/>
                  </a:cubicBezTo>
                  <a:cubicBezTo>
                    <a:pt x="907" y="37813"/>
                    <a:pt x="928" y="37955"/>
                    <a:pt x="947" y="38076"/>
                  </a:cubicBezTo>
                  <a:cubicBezTo>
                    <a:pt x="947" y="38116"/>
                    <a:pt x="947" y="38135"/>
                    <a:pt x="968" y="38156"/>
                  </a:cubicBezTo>
                  <a:cubicBezTo>
                    <a:pt x="968" y="38237"/>
                    <a:pt x="988" y="38317"/>
                    <a:pt x="1028" y="38377"/>
                  </a:cubicBezTo>
                  <a:lnTo>
                    <a:pt x="1028" y="38398"/>
                  </a:lnTo>
                  <a:cubicBezTo>
                    <a:pt x="1028" y="38417"/>
                    <a:pt x="1028" y="38438"/>
                    <a:pt x="1049" y="38458"/>
                  </a:cubicBezTo>
                  <a:cubicBezTo>
                    <a:pt x="1049" y="38479"/>
                    <a:pt x="1049" y="38498"/>
                    <a:pt x="1068" y="38519"/>
                  </a:cubicBezTo>
                  <a:cubicBezTo>
                    <a:pt x="1068" y="38538"/>
                    <a:pt x="1068" y="38559"/>
                    <a:pt x="1089" y="38579"/>
                  </a:cubicBezTo>
                  <a:cubicBezTo>
                    <a:pt x="1089" y="38600"/>
                    <a:pt x="1109" y="38619"/>
                    <a:pt x="1130" y="38640"/>
                  </a:cubicBezTo>
                  <a:cubicBezTo>
                    <a:pt x="1149" y="38700"/>
                    <a:pt x="1170" y="38740"/>
                    <a:pt x="1189" y="38761"/>
                  </a:cubicBezTo>
                  <a:cubicBezTo>
                    <a:pt x="1210" y="38801"/>
                    <a:pt x="1230" y="38821"/>
                    <a:pt x="1250" y="38842"/>
                  </a:cubicBezTo>
                  <a:cubicBezTo>
                    <a:pt x="1270" y="38861"/>
                    <a:pt x="1291" y="38882"/>
                    <a:pt x="1291" y="38922"/>
                  </a:cubicBezTo>
                  <a:cubicBezTo>
                    <a:pt x="1331" y="38942"/>
                    <a:pt x="1371" y="38982"/>
                    <a:pt x="1391" y="39003"/>
                  </a:cubicBezTo>
                  <a:cubicBezTo>
                    <a:pt x="1391" y="39003"/>
                    <a:pt x="1391" y="39022"/>
                    <a:pt x="1412" y="39022"/>
                  </a:cubicBezTo>
                  <a:cubicBezTo>
                    <a:pt x="1412" y="39022"/>
                    <a:pt x="1431" y="39084"/>
                    <a:pt x="1471" y="39143"/>
                  </a:cubicBezTo>
                  <a:cubicBezTo>
                    <a:pt x="1508" y="39170"/>
                    <a:pt x="1558" y="39192"/>
                    <a:pt x="1629" y="39192"/>
                  </a:cubicBezTo>
                  <a:cubicBezTo>
                    <a:pt x="1873" y="39192"/>
                    <a:pt x="2361" y="38928"/>
                    <a:pt x="3347" y="37692"/>
                  </a:cubicBezTo>
                  <a:cubicBezTo>
                    <a:pt x="3407" y="37632"/>
                    <a:pt x="3468" y="37571"/>
                    <a:pt x="3508" y="37490"/>
                  </a:cubicBezTo>
                  <a:cubicBezTo>
                    <a:pt x="4113" y="36724"/>
                    <a:pt x="4879" y="35635"/>
                    <a:pt x="5847" y="34084"/>
                  </a:cubicBezTo>
                  <a:cubicBezTo>
                    <a:pt x="5847" y="34063"/>
                    <a:pt x="5866" y="34063"/>
                    <a:pt x="5866" y="34043"/>
                  </a:cubicBezTo>
                  <a:cubicBezTo>
                    <a:pt x="5947" y="33901"/>
                    <a:pt x="6049" y="33761"/>
                    <a:pt x="6149" y="33600"/>
                  </a:cubicBezTo>
                  <a:lnTo>
                    <a:pt x="6149" y="33600"/>
                  </a:lnTo>
                  <a:lnTo>
                    <a:pt x="5463" y="40030"/>
                  </a:lnTo>
                  <a:cubicBezTo>
                    <a:pt x="5463" y="40030"/>
                    <a:pt x="1573" y="47369"/>
                    <a:pt x="383" y="51280"/>
                  </a:cubicBezTo>
                  <a:cubicBezTo>
                    <a:pt x="383" y="51301"/>
                    <a:pt x="363" y="51341"/>
                    <a:pt x="363" y="51382"/>
                  </a:cubicBezTo>
                  <a:cubicBezTo>
                    <a:pt x="121" y="52167"/>
                    <a:pt x="0" y="52812"/>
                    <a:pt x="60" y="53215"/>
                  </a:cubicBezTo>
                  <a:cubicBezTo>
                    <a:pt x="60" y="53215"/>
                    <a:pt x="242" y="53296"/>
                    <a:pt x="525" y="53417"/>
                  </a:cubicBezTo>
                  <a:cubicBezTo>
                    <a:pt x="544" y="53438"/>
                    <a:pt x="584" y="53438"/>
                    <a:pt x="605" y="53457"/>
                  </a:cubicBezTo>
                  <a:cubicBezTo>
                    <a:pt x="867" y="53559"/>
                    <a:pt x="1189" y="53680"/>
                    <a:pt x="1573" y="53820"/>
                  </a:cubicBezTo>
                  <a:cubicBezTo>
                    <a:pt x="1592" y="53841"/>
                    <a:pt x="1613" y="53841"/>
                    <a:pt x="1654" y="53841"/>
                  </a:cubicBezTo>
                  <a:cubicBezTo>
                    <a:pt x="2318" y="54102"/>
                    <a:pt x="3084" y="54365"/>
                    <a:pt x="3770" y="54527"/>
                  </a:cubicBezTo>
                  <a:cubicBezTo>
                    <a:pt x="3810" y="54546"/>
                    <a:pt x="3831" y="54546"/>
                    <a:pt x="3850" y="54546"/>
                  </a:cubicBezTo>
                  <a:cubicBezTo>
                    <a:pt x="4282" y="54646"/>
                    <a:pt x="4658" y="54718"/>
                    <a:pt x="4947" y="54718"/>
                  </a:cubicBezTo>
                  <a:cubicBezTo>
                    <a:pt x="5010" y="54718"/>
                    <a:pt x="5068" y="54714"/>
                    <a:pt x="5121" y="54707"/>
                  </a:cubicBezTo>
                  <a:lnTo>
                    <a:pt x="5181" y="54707"/>
                  </a:lnTo>
                  <a:cubicBezTo>
                    <a:pt x="5302" y="54688"/>
                    <a:pt x="5404" y="54648"/>
                    <a:pt x="5463" y="54586"/>
                  </a:cubicBezTo>
                  <a:cubicBezTo>
                    <a:pt x="5605" y="54446"/>
                    <a:pt x="5847" y="53901"/>
                    <a:pt x="6149" y="53115"/>
                  </a:cubicBezTo>
                  <a:cubicBezTo>
                    <a:pt x="6149" y="53075"/>
                    <a:pt x="6170" y="53054"/>
                    <a:pt x="6170" y="53014"/>
                  </a:cubicBezTo>
                  <a:cubicBezTo>
                    <a:pt x="7399" y="49769"/>
                    <a:pt x="9516" y="42732"/>
                    <a:pt x="9516" y="42732"/>
                  </a:cubicBezTo>
                  <a:cubicBezTo>
                    <a:pt x="9516" y="42732"/>
                    <a:pt x="9588" y="42741"/>
                    <a:pt x="9713" y="42741"/>
                  </a:cubicBezTo>
                  <a:cubicBezTo>
                    <a:pt x="9776" y="42741"/>
                    <a:pt x="9852" y="42739"/>
                    <a:pt x="9939" y="42732"/>
                  </a:cubicBezTo>
                  <a:lnTo>
                    <a:pt x="10363" y="42732"/>
                  </a:lnTo>
                  <a:cubicBezTo>
                    <a:pt x="10423" y="42732"/>
                    <a:pt x="10463" y="42712"/>
                    <a:pt x="10524" y="42712"/>
                  </a:cubicBezTo>
                  <a:cubicBezTo>
                    <a:pt x="10645" y="42712"/>
                    <a:pt x="10745" y="42712"/>
                    <a:pt x="10866" y="42692"/>
                  </a:cubicBezTo>
                  <a:cubicBezTo>
                    <a:pt x="11068" y="42692"/>
                    <a:pt x="11310" y="42672"/>
                    <a:pt x="11573" y="42651"/>
                  </a:cubicBezTo>
                  <a:cubicBezTo>
                    <a:pt x="11632" y="42632"/>
                    <a:pt x="11734" y="42632"/>
                    <a:pt x="11815" y="42632"/>
                  </a:cubicBezTo>
                  <a:cubicBezTo>
                    <a:pt x="11834" y="42632"/>
                    <a:pt x="11855" y="42611"/>
                    <a:pt x="11874" y="42611"/>
                  </a:cubicBezTo>
                  <a:cubicBezTo>
                    <a:pt x="11955" y="42611"/>
                    <a:pt x="12036" y="42611"/>
                    <a:pt x="12097" y="42592"/>
                  </a:cubicBezTo>
                  <a:cubicBezTo>
                    <a:pt x="12500" y="42551"/>
                    <a:pt x="12923" y="42490"/>
                    <a:pt x="13387" y="42430"/>
                  </a:cubicBezTo>
                  <a:cubicBezTo>
                    <a:pt x="13568" y="42409"/>
                    <a:pt x="13750" y="42369"/>
                    <a:pt x="13931" y="42329"/>
                  </a:cubicBezTo>
                  <a:cubicBezTo>
                    <a:pt x="14032" y="42329"/>
                    <a:pt x="14132" y="42309"/>
                    <a:pt x="14234" y="42288"/>
                  </a:cubicBezTo>
                  <a:cubicBezTo>
                    <a:pt x="14415" y="42248"/>
                    <a:pt x="14597" y="42229"/>
                    <a:pt x="14778" y="42188"/>
                  </a:cubicBezTo>
                  <a:cubicBezTo>
                    <a:pt x="14899" y="42167"/>
                    <a:pt x="15020" y="42127"/>
                    <a:pt x="15161" y="42108"/>
                  </a:cubicBezTo>
                  <a:cubicBezTo>
                    <a:pt x="15363" y="42067"/>
                    <a:pt x="15565" y="42027"/>
                    <a:pt x="15786" y="41966"/>
                  </a:cubicBezTo>
                  <a:cubicBezTo>
                    <a:pt x="16794" y="41745"/>
                    <a:pt x="17863" y="41442"/>
                    <a:pt x="18992" y="41038"/>
                  </a:cubicBezTo>
                  <a:cubicBezTo>
                    <a:pt x="19113" y="40998"/>
                    <a:pt x="19253" y="40958"/>
                    <a:pt x="19374" y="40898"/>
                  </a:cubicBezTo>
                  <a:cubicBezTo>
                    <a:pt x="19798" y="40756"/>
                    <a:pt x="20202" y="40595"/>
                    <a:pt x="20605" y="40414"/>
                  </a:cubicBezTo>
                  <a:lnTo>
                    <a:pt x="21027" y="40232"/>
                  </a:lnTo>
                  <a:cubicBezTo>
                    <a:pt x="21794" y="39890"/>
                    <a:pt x="22581" y="39506"/>
                    <a:pt x="23366" y="39063"/>
                  </a:cubicBezTo>
                  <a:lnTo>
                    <a:pt x="23669" y="38882"/>
                  </a:lnTo>
                  <a:cubicBezTo>
                    <a:pt x="24556" y="38358"/>
                    <a:pt x="25423" y="37772"/>
                    <a:pt x="26290" y="37108"/>
                  </a:cubicBezTo>
                  <a:cubicBezTo>
                    <a:pt x="26371" y="37047"/>
                    <a:pt x="26452" y="36987"/>
                    <a:pt x="26511" y="36906"/>
                  </a:cubicBezTo>
                  <a:cubicBezTo>
                    <a:pt x="26613" y="36845"/>
                    <a:pt x="26713" y="36764"/>
                    <a:pt x="26793" y="36684"/>
                  </a:cubicBezTo>
                  <a:cubicBezTo>
                    <a:pt x="26895" y="36603"/>
                    <a:pt x="26976" y="36522"/>
                    <a:pt x="27076" y="36463"/>
                  </a:cubicBezTo>
                  <a:cubicBezTo>
                    <a:pt x="27137" y="36401"/>
                    <a:pt x="27218" y="36342"/>
                    <a:pt x="27277" y="36261"/>
                  </a:cubicBezTo>
                  <a:cubicBezTo>
                    <a:pt x="27621" y="35958"/>
                    <a:pt x="27963" y="35635"/>
                    <a:pt x="28306" y="35293"/>
                  </a:cubicBezTo>
                  <a:cubicBezTo>
                    <a:pt x="28387" y="35232"/>
                    <a:pt x="28447" y="35151"/>
                    <a:pt x="28527" y="35071"/>
                  </a:cubicBezTo>
                  <a:cubicBezTo>
                    <a:pt x="28669" y="34930"/>
                    <a:pt x="28830" y="34769"/>
                    <a:pt x="28971" y="34608"/>
                  </a:cubicBezTo>
                  <a:cubicBezTo>
                    <a:pt x="29051" y="34506"/>
                    <a:pt x="29132" y="34426"/>
                    <a:pt x="29213" y="34326"/>
                  </a:cubicBezTo>
                  <a:cubicBezTo>
                    <a:pt x="29293" y="34245"/>
                    <a:pt x="29374" y="34143"/>
                    <a:pt x="29476" y="34043"/>
                  </a:cubicBezTo>
                  <a:cubicBezTo>
                    <a:pt x="29556" y="33942"/>
                    <a:pt x="29637" y="33821"/>
                    <a:pt x="29737" y="33721"/>
                  </a:cubicBezTo>
                  <a:cubicBezTo>
                    <a:pt x="30121" y="33256"/>
                    <a:pt x="30484" y="32772"/>
                    <a:pt x="30826" y="32248"/>
                  </a:cubicBezTo>
                  <a:cubicBezTo>
                    <a:pt x="33871" y="27834"/>
                    <a:pt x="34758" y="23095"/>
                    <a:pt x="34758" y="19004"/>
                  </a:cubicBezTo>
                  <a:lnTo>
                    <a:pt x="34758" y="18479"/>
                  </a:lnTo>
                  <a:lnTo>
                    <a:pt x="34758" y="18136"/>
                  </a:lnTo>
                  <a:cubicBezTo>
                    <a:pt x="34737" y="18015"/>
                    <a:pt x="34737" y="17875"/>
                    <a:pt x="34737" y="17754"/>
                  </a:cubicBezTo>
                  <a:cubicBezTo>
                    <a:pt x="34717" y="17329"/>
                    <a:pt x="34696" y="16926"/>
                    <a:pt x="34656" y="16523"/>
                  </a:cubicBezTo>
                  <a:cubicBezTo>
                    <a:pt x="34637" y="16402"/>
                    <a:pt x="34637" y="16262"/>
                    <a:pt x="34616" y="16141"/>
                  </a:cubicBezTo>
                  <a:cubicBezTo>
                    <a:pt x="34596" y="15999"/>
                    <a:pt x="34596" y="15878"/>
                    <a:pt x="34576" y="15757"/>
                  </a:cubicBezTo>
                  <a:cubicBezTo>
                    <a:pt x="34535" y="15354"/>
                    <a:pt x="34476" y="14971"/>
                    <a:pt x="34414" y="14588"/>
                  </a:cubicBezTo>
                  <a:lnTo>
                    <a:pt x="34355" y="14225"/>
                  </a:lnTo>
                  <a:cubicBezTo>
                    <a:pt x="34314" y="13983"/>
                    <a:pt x="34274" y="13741"/>
                    <a:pt x="34234" y="13520"/>
                  </a:cubicBezTo>
                  <a:cubicBezTo>
                    <a:pt x="34213" y="13378"/>
                    <a:pt x="34193" y="13238"/>
                    <a:pt x="34153" y="13117"/>
                  </a:cubicBezTo>
                  <a:cubicBezTo>
                    <a:pt x="34132" y="12975"/>
                    <a:pt x="34113" y="12834"/>
                    <a:pt x="34072" y="12713"/>
                  </a:cubicBezTo>
                  <a:cubicBezTo>
                    <a:pt x="33527" y="10173"/>
                    <a:pt x="32863" y="8580"/>
                    <a:pt x="32863" y="8580"/>
                  </a:cubicBezTo>
                  <a:lnTo>
                    <a:pt x="32782" y="8297"/>
                  </a:lnTo>
                  <a:lnTo>
                    <a:pt x="31511" y="3217"/>
                  </a:lnTo>
                  <a:lnTo>
                    <a:pt x="31511" y="3177"/>
                  </a:lnTo>
                  <a:cubicBezTo>
                    <a:pt x="31169" y="2894"/>
                    <a:pt x="30806" y="2633"/>
                    <a:pt x="30443" y="2370"/>
                  </a:cubicBezTo>
                  <a:cubicBezTo>
                    <a:pt x="28377" y="949"/>
                    <a:pt x="26103" y="0"/>
                    <a:pt x="237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004;p40">
              <a:extLst>
                <a:ext uri="{FF2B5EF4-FFF2-40B4-BE49-F238E27FC236}">
                  <a16:creationId xmlns:a16="http://schemas.microsoft.com/office/drawing/2014/main" id="{F62D9FE4-C113-954D-1C47-C8C05F427C6F}"/>
                </a:ext>
              </a:extLst>
            </p:cNvPr>
            <p:cNvSpPr/>
            <p:nvPr/>
          </p:nvSpPr>
          <p:spPr>
            <a:xfrm>
              <a:off x="1880210" y="2524032"/>
              <a:ext cx="1054980" cy="1154096"/>
            </a:xfrm>
            <a:custGeom>
              <a:avLst/>
              <a:gdLst/>
              <a:ahLst/>
              <a:cxnLst/>
              <a:rect l="l" t="t" r="r" b="b"/>
              <a:pathLst>
                <a:path w="25162" h="27526" extrusionOk="0">
                  <a:moveTo>
                    <a:pt x="21631" y="1"/>
                  </a:moveTo>
                  <a:cubicBezTo>
                    <a:pt x="20590" y="1"/>
                    <a:pt x="19537" y="177"/>
                    <a:pt x="18549" y="489"/>
                  </a:cubicBezTo>
                  <a:cubicBezTo>
                    <a:pt x="15828" y="1336"/>
                    <a:pt x="13449" y="3070"/>
                    <a:pt x="11554" y="5207"/>
                  </a:cubicBezTo>
                  <a:cubicBezTo>
                    <a:pt x="9960" y="7002"/>
                    <a:pt x="8710" y="9058"/>
                    <a:pt x="7723" y="11236"/>
                  </a:cubicBezTo>
                  <a:cubicBezTo>
                    <a:pt x="6452" y="14018"/>
                    <a:pt x="5586" y="16981"/>
                    <a:pt x="4457" y="19824"/>
                  </a:cubicBezTo>
                  <a:cubicBezTo>
                    <a:pt x="3651" y="21860"/>
                    <a:pt x="2683" y="23856"/>
                    <a:pt x="1393" y="25630"/>
                  </a:cubicBezTo>
                  <a:cubicBezTo>
                    <a:pt x="909" y="26295"/>
                    <a:pt x="1" y="26980"/>
                    <a:pt x="586" y="27525"/>
                  </a:cubicBezTo>
                  <a:cubicBezTo>
                    <a:pt x="3912" y="27364"/>
                    <a:pt x="14659" y="26134"/>
                    <a:pt x="20888" y="17061"/>
                  </a:cubicBezTo>
                  <a:cubicBezTo>
                    <a:pt x="24779" y="11416"/>
                    <a:pt x="25162" y="5207"/>
                    <a:pt x="24638" y="570"/>
                  </a:cubicBezTo>
                  <a:cubicBezTo>
                    <a:pt x="23700" y="177"/>
                    <a:pt x="22672" y="1"/>
                    <a:pt x="21631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005;p40">
              <a:extLst>
                <a:ext uri="{FF2B5EF4-FFF2-40B4-BE49-F238E27FC236}">
                  <a16:creationId xmlns:a16="http://schemas.microsoft.com/office/drawing/2014/main" id="{3EE5E0AD-F07B-A169-4551-33D12435F2BC}"/>
                </a:ext>
              </a:extLst>
            </p:cNvPr>
            <p:cNvSpPr/>
            <p:nvPr/>
          </p:nvSpPr>
          <p:spPr>
            <a:xfrm>
              <a:off x="1715435" y="2530489"/>
              <a:ext cx="383804" cy="779097"/>
            </a:xfrm>
            <a:custGeom>
              <a:avLst/>
              <a:gdLst/>
              <a:ahLst/>
              <a:cxnLst/>
              <a:rect l="l" t="t" r="r" b="b"/>
              <a:pathLst>
                <a:path w="9154" h="18582" extrusionOk="0">
                  <a:moveTo>
                    <a:pt x="9061" y="0"/>
                  </a:moveTo>
                  <a:cubicBezTo>
                    <a:pt x="9045" y="0"/>
                    <a:pt x="9028" y="5"/>
                    <a:pt x="9012" y="13"/>
                  </a:cubicBezTo>
                  <a:cubicBezTo>
                    <a:pt x="8971" y="53"/>
                    <a:pt x="4597" y="4004"/>
                    <a:pt x="2662" y="9388"/>
                  </a:cubicBezTo>
                  <a:cubicBezTo>
                    <a:pt x="726" y="14730"/>
                    <a:pt x="0" y="18460"/>
                    <a:pt x="0" y="18480"/>
                  </a:cubicBezTo>
                  <a:cubicBezTo>
                    <a:pt x="0" y="18541"/>
                    <a:pt x="20" y="18581"/>
                    <a:pt x="60" y="18581"/>
                  </a:cubicBezTo>
                  <a:lnTo>
                    <a:pt x="81" y="18581"/>
                  </a:lnTo>
                  <a:cubicBezTo>
                    <a:pt x="121" y="18581"/>
                    <a:pt x="162" y="18560"/>
                    <a:pt x="162" y="18520"/>
                  </a:cubicBezTo>
                  <a:cubicBezTo>
                    <a:pt x="181" y="18480"/>
                    <a:pt x="888" y="14770"/>
                    <a:pt x="2823" y="9448"/>
                  </a:cubicBezTo>
                  <a:cubicBezTo>
                    <a:pt x="4737" y="4106"/>
                    <a:pt x="9073" y="195"/>
                    <a:pt x="9113" y="155"/>
                  </a:cubicBezTo>
                  <a:cubicBezTo>
                    <a:pt x="9153" y="114"/>
                    <a:pt x="9153" y="53"/>
                    <a:pt x="9132" y="34"/>
                  </a:cubicBezTo>
                  <a:cubicBezTo>
                    <a:pt x="9109" y="10"/>
                    <a:pt x="9085" y="0"/>
                    <a:pt x="9061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006;p40">
              <a:extLst>
                <a:ext uri="{FF2B5EF4-FFF2-40B4-BE49-F238E27FC236}">
                  <a16:creationId xmlns:a16="http://schemas.microsoft.com/office/drawing/2014/main" id="{AD0C06EE-F29D-8D8F-A8DE-F03ABD045EB7}"/>
                </a:ext>
              </a:extLst>
            </p:cNvPr>
            <p:cNvSpPr/>
            <p:nvPr/>
          </p:nvSpPr>
          <p:spPr>
            <a:xfrm>
              <a:off x="1521814" y="2804863"/>
              <a:ext cx="361038" cy="725975"/>
            </a:xfrm>
            <a:custGeom>
              <a:avLst/>
              <a:gdLst/>
              <a:ahLst/>
              <a:cxnLst/>
              <a:rect l="l" t="t" r="r" b="b"/>
              <a:pathLst>
                <a:path w="8611" h="17315" extrusionOk="0">
                  <a:moveTo>
                    <a:pt x="8610" y="1"/>
                  </a:moveTo>
                  <a:lnTo>
                    <a:pt x="8610" y="1"/>
                  </a:lnTo>
                  <a:cubicBezTo>
                    <a:pt x="8005" y="989"/>
                    <a:pt x="7299" y="2199"/>
                    <a:pt x="6594" y="3428"/>
                  </a:cubicBezTo>
                  <a:cubicBezTo>
                    <a:pt x="6473" y="3610"/>
                    <a:pt x="6372" y="3791"/>
                    <a:pt x="6272" y="3973"/>
                  </a:cubicBezTo>
                  <a:cubicBezTo>
                    <a:pt x="5485" y="5304"/>
                    <a:pt x="4739" y="6594"/>
                    <a:pt x="4194" y="7562"/>
                  </a:cubicBezTo>
                  <a:cubicBezTo>
                    <a:pt x="4054" y="7783"/>
                    <a:pt x="3933" y="8025"/>
                    <a:pt x="3812" y="8247"/>
                  </a:cubicBezTo>
                  <a:cubicBezTo>
                    <a:pt x="3751" y="8368"/>
                    <a:pt x="3691" y="8468"/>
                    <a:pt x="3630" y="8570"/>
                  </a:cubicBezTo>
                  <a:cubicBezTo>
                    <a:pt x="3247" y="9275"/>
                    <a:pt x="2864" y="10000"/>
                    <a:pt x="2481" y="10747"/>
                  </a:cubicBezTo>
                  <a:cubicBezTo>
                    <a:pt x="2420" y="10868"/>
                    <a:pt x="2380" y="10968"/>
                    <a:pt x="2320" y="11070"/>
                  </a:cubicBezTo>
                  <a:cubicBezTo>
                    <a:pt x="2017" y="11694"/>
                    <a:pt x="1715" y="12320"/>
                    <a:pt x="1433" y="12904"/>
                  </a:cubicBezTo>
                  <a:lnTo>
                    <a:pt x="1251" y="13328"/>
                  </a:lnTo>
                  <a:cubicBezTo>
                    <a:pt x="828" y="14295"/>
                    <a:pt x="465" y="15162"/>
                    <a:pt x="264" y="15847"/>
                  </a:cubicBezTo>
                  <a:cubicBezTo>
                    <a:pt x="183" y="16129"/>
                    <a:pt x="122" y="16352"/>
                    <a:pt x="81" y="16553"/>
                  </a:cubicBezTo>
                  <a:cubicBezTo>
                    <a:pt x="81" y="16594"/>
                    <a:pt x="62" y="16634"/>
                    <a:pt x="62" y="16674"/>
                  </a:cubicBezTo>
                  <a:lnTo>
                    <a:pt x="62" y="16694"/>
                  </a:lnTo>
                  <a:lnTo>
                    <a:pt x="1" y="17118"/>
                  </a:lnTo>
                  <a:cubicBezTo>
                    <a:pt x="1" y="17118"/>
                    <a:pt x="1" y="17137"/>
                    <a:pt x="22" y="17137"/>
                  </a:cubicBezTo>
                  <a:cubicBezTo>
                    <a:pt x="22" y="17137"/>
                    <a:pt x="41" y="17199"/>
                    <a:pt x="81" y="17258"/>
                  </a:cubicBezTo>
                  <a:cubicBezTo>
                    <a:pt x="116" y="17290"/>
                    <a:pt x="167" y="17315"/>
                    <a:pt x="242" y="17315"/>
                  </a:cubicBezTo>
                  <a:cubicBezTo>
                    <a:pt x="640" y="17315"/>
                    <a:pt x="1703" y="16585"/>
                    <a:pt x="4457" y="12199"/>
                  </a:cubicBezTo>
                  <a:lnTo>
                    <a:pt x="4538" y="12016"/>
                  </a:lnTo>
                  <a:cubicBezTo>
                    <a:pt x="4538" y="12016"/>
                    <a:pt x="6635" y="4073"/>
                    <a:pt x="8610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007;p40">
              <a:extLst>
                <a:ext uri="{FF2B5EF4-FFF2-40B4-BE49-F238E27FC236}">
                  <a16:creationId xmlns:a16="http://schemas.microsoft.com/office/drawing/2014/main" id="{EE17816A-7F77-EB37-AC71-C4E86E8B3B1A}"/>
                </a:ext>
              </a:extLst>
            </p:cNvPr>
            <p:cNvSpPr/>
            <p:nvPr/>
          </p:nvSpPr>
          <p:spPr>
            <a:xfrm>
              <a:off x="1687511" y="2348943"/>
              <a:ext cx="411728" cy="588704"/>
            </a:xfrm>
            <a:custGeom>
              <a:avLst/>
              <a:gdLst/>
              <a:ahLst/>
              <a:cxnLst/>
              <a:rect l="l" t="t" r="r" b="b"/>
              <a:pathLst>
                <a:path w="9820" h="14041" extrusionOk="0">
                  <a:moveTo>
                    <a:pt x="6986" y="1"/>
                  </a:moveTo>
                  <a:cubicBezTo>
                    <a:pt x="6935" y="1"/>
                    <a:pt x="6884" y="3"/>
                    <a:pt x="6836" y="9"/>
                  </a:cubicBezTo>
                  <a:cubicBezTo>
                    <a:pt x="5121" y="1299"/>
                    <a:pt x="2823" y="3436"/>
                    <a:pt x="1815" y="6017"/>
                  </a:cubicBezTo>
                  <a:cubicBezTo>
                    <a:pt x="1694" y="6339"/>
                    <a:pt x="1594" y="6641"/>
                    <a:pt x="1473" y="6944"/>
                  </a:cubicBezTo>
                  <a:cubicBezTo>
                    <a:pt x="1392" y="7205"/>
                    <a:pt x="1312" y="7447"/>
                    <a:pt x="1250" y="7689"/>
                  </a:cubicBezTo>
                  <a:lnTo>
                    <a:pt x="1231" y="7689"/>
                  </a:lnTo>
                  <a:cubicBezTo>
                    <a:pt x="121" y="11259"/>
                    <a:pt x="121" y="13799"/>
                    <a:pt x="121" y="13799"/>
                  </a:cubicBezTo>
                  <a:lnTo>
                    <a:pt x="0" y="14041"/>
                  </a:lnTo>
                  <a:cubicBezTo>
                    <a:pt x="283" y="13839"/>
                    <a:pt x="666" y="13275"/>
                    <a:pt x="828" y="13113"/>
                  </a:cubicBezTo>
                  <a:cubicBezTo>
                    <a:pt x="949" y="12992"/>
                    <a:pt x="1070" y="12891"/>
                    <a:pt x="1191" y="12770"/>
                  </a:cubicBezTo>
                  <a:cubicBezTo>
                    <a:pt x="1210" y="12750"/>
                    <a:pt x="1231" y="12729"/>
                    <a:pt x="1231" y="12710"/>
                  </a:cubicBezTo>
                  <a:cubicBezTo>
                    <a:pt x="1433" y="12528"/>
                    <a:pt x="1634" y="12326"/>
                    <a:pt x="1836" y="12146"/>
                  </a:cubicBezTo>
                  <a:cubicBezTo>
                    <a:pt x="1855" y="12146"/>
                    <a:pt x="1855" y="12125"/>
                    <a:pt x="1876" y="12125"/>
                  </a:cubicBezTo>
                  <a:lnTo>
                    <a:pt x="1936" y="12065"/>
                  </a:lnTo>
                  <a:cubicBezTo>
                    <a:pt x="2258" y="11783"/>
                    <a:pt x="2602" y="11500"/>
                    <a:pt x="2944" y="11218"/>
                  </a:cubicBezTo>
                  <a:cubicBezTo>
                    <a:pt x="3347" y="10915"/>
                    <a:pt x="3750" y="10613"/>
                    <a:pt x="4174" y="10331"/>
                  </a:cubicBezTo>
                  <a:cubicBezTo>
                    <a:pt x="4215" y="10310"/>
                    <a:pt x="4234" y="10270"/>
                    <a:pt x="4274" y="10251"/>
                  </a:cubicBezTo>
                  <a:cubicBezTo>
                    <a:pt x="4315" y="10230"/>
                    <a:pt x="4355" y="10189"/>
                    <a:pt x="4416" y="10170"/>
                  </a:cubicBezTo>
                  <a:cubicBezTo>
                    <a:pt x="4678" y="9988"/>
                    <a:pt x="4941" y="9826"/>
                    <a:pt x="5182" y="9625"/>
                  </a:cubicBezTo>
                  <a:cubicBezTo>
                    <a:pt x="5424" y="9423"/>
                    <a:pt x="5626" y="9181"/>
                    <a:pt x="5807" y="8960"/>
                  </a:cubicBezTo>
                  <a:cubicBezTo>
                    <a:pt x="7037" y="7488"/>
                    <a:pt x="8266" y="6036"/>
                    <a:pt x="9497" y="4565"/>
                  </a:cubicBezTo>
                  <a:cubicBezTo>
                    <a:pt x="9597" y="4464"/>
                    <a:pt x="9678" y="4343"/>
                    <a:pt x="9739" y="4222"/>
                  </a:cubicBezTo>
                  <a:cubicBezTo>
                    <a:pt x="9819" y="4001"/>
                    <a:pt x="9758" y="3738"/>
                    <a:pt x="9718" y="3496"/>
                  </a:cubicBezTo>
                  <a:cubicBezTo>
                    <a:pt x="9557" y="2791"/>
                    <a:pt x="9376" y="2065"/>
                    <a:pt x="9032" y="1420"/>
                  </a:cubicBezTo>
                  <a:cubicBezTo>
                    <a:pt x="8690" y="794"/>
                    <a:pt x="8126" y="230"/>
                    <a:pt x="7419" y="49"/>
                  </a:cubicBezTo>
                  <a:cubicBezTo>
                    <a:pt x="7272" y="20"/>
                    <a:pt x="7125" y="1"/>
                    <a:pt x="6986" y="1"/>
                  </a:cubicBezTo>
                  <a:close/>
                </a:path>
              </a:pathLst>
            </a:custGeom>
            <a:solidFill>
              <a:srgbClr val="FFEE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008;p40">
              <a:extLst>
                <a:ext uri="{FF2B5EF4-FFF2-40B4-BE49-F238E27FC236}">
                  <a16:creationId xmlns:a16="http://schemas.microsoft.com/office/drawing/2014/main" id="{93D18E18-3D36-F227-39E0-DDF2814B7C9B}"/>
                </a:ext>
              </a:extLst>
            </p:cNvPr>
            <p:cNvSpPr/>
            <p:nvPr/>
          </p:nvSpPr>
          <p:spPr>
            <a:xfrm>
              <a:off x="1485505" y="3583876"/>
              <a:ext cx="228295" cy="544764"/>
            </a:xfrm>
            <a:custGeom>
              <a:avLst/>
              <a:gdLst/>
              <a:ahLst/>
              <a:cxnLst/>
              <a:rect l="l" t="t" r="r" b="b"/>
              <a:pathLst>
                <a:path w="5445" h="12993" extrusionOk="0">
                  <a:moveTo>
                    <a:pt x="5393" y="1"/>
                  </a:moveTo>
                  <a:cubicBezTo>
                    <a:pt x="5373" y="1"/>
                    <a:pt x="5363" y="15"/>
                    <a:pt x="5363" y="30"/>
                  </a:cubicBezTo>
                  <a:cubicBezTo>
                    <a:pt x="5323" y="110"/>
                    <a:pt x="2057" y="6823"/>
                    <a:pt x="504" y="11360"/>
                  </a:cubicBezTo>
                  <a:cubicBezTo>
                    <a:pt x="485" y="11420"/>
                    <a:pt x="464" y="11481"/>
                    <a:pt x="423" y="11541"/>
                  </a:cubicBezTo>
                  <a:cubicBezTo>
                    <a:pt x="262" y="12046"/>
                    <a:pt x="122" y="12529"/>
                    <a:pt x="1" y="12952"/>
                  </a:cubicBezTo>
                  <a:cubicBezTo>
                    <a:pt x="20" y="12973"/>
                    <a:pt x="60" y="12973"/>
                    <a:pt x="81" y="12992"/>
                  </a:cubicBezTo>
                  <a:cubicBezTo>
                    <a:pt x="202" y="12529"/>
                    <a:pt x="364" y="12025"/>
                    <a:pt x="544" y="11481"/>
                  </a:cubicBezTo>
                  <a:cubicBezTo>
                    <a:pt x="565" y="11441"/>
                    <a:pt x="585" y="11379"/>
                    <a:pt x="585" y="11339"/>
                  </a:cubicBezTo>
                  <a:lnTo>
                    <a:pt x="606" y="11339"/>
                  </a:lnTo>
                  <a:cubicBezTo>
                    <a:pt x="2138" y="6823"/>
                    <a:pt x="5404" y="151"/>
                    <a:pt x="5423" y="70"/>
                  </a:cubicBezTo>
                  <a:cubicBezTo>
                    <a:pt x="5444" y="49"/>
                    <a:pt x="5444" y="9"/>
                    <a:pt x="5423" y="9"/>
                  </a:cubicBezTo>
                  <a:cubicBezTo>
                    <a:pt x="5411" y="3"/>
                    <a:pt x="5401" y="1"/>
                    <a:pt x="5393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009;p40">
              <a:extLst>
                <a:ext uri="{FF2B5EF4-FFF2-40B4-BE49-F238E27FC236}">
                  <a16:creationId xmlns:a16="http://schemas.microsoft.com/office/drawing/2014/main" id="{223A3DD7-3FAF-A272-BA1B-9DD58E554854}"/>
                </a:ext>
              </a:extLst>
            </p:cNvPr>
            <p:cNvSpPr/>
            <p:nvPr/>
          </p:nvSpPr>
          <p:spPr>
            <a:xfrm>
              <a:off x="1528606" y="3594903"/>
              <a:ext cx="207164" cy="552311"/>
            </a:xfrm>
            <a:custGeom>
              <a:avLst/>
              <a:gdLst/>
              <a:ahLst/>
              <a:cxnLst/>
              <a:rect l="l" t="t" r="r" b="b"/>
              <a:pathLst>
                <a:path w="4941" h="13173" extrusionOk="0">
                  <a:moveTo>
                    <a:pt x="4882" y="0"/>
                  </a:moveTo>
                  <a:cubicBezTo>
                    <a:pt x="4867" y="0"/>
                    <a:pt x="4853" y="14"/>
                    <a:pt x="4839" y="28"/>
                  </a:cubicBezTo>
                  <a:lnTo>
                    <a:pt x="21" y="13113"/>
                  </a:lnTo>
                  <a:cubicBezTo>
                    <a:pt x="0" y="13133"/>
                    <a:pt x="21" y="13154"/>
                    <a:pt x="40" y="13154"/>
                  </a:cubicBezTo>
                  <a:cubicBezTo>
                    <a:pt x="40" y="13173"/>
                    <a:pt x="40" y="13173"/>
                    <a:pt x="61" y="13173"/>
                  </a:cubicBezTo>
                  <a:cubicBezTo>
                    <a:pt x="61" y="13173"/>
                    <a:pt x="81" y="13154"/>
                    <a:pt x="81" y="13133"/>
                  </a:cubicBezTo>
                  <a:lnTo>
                    <a:pt x="4919" y="49"/>
                  </a:lnTo>
                  <a:cubicBezTo>
                    <a:pt x="4940" y="28"/>
                    <a:pt x="4919" y="9"/>
                    <a:pt x="4900" y="9"/>
                  </a:cubicBezTo>
                  <a:cubicBezTo>
                    <a:pt x="4894" y="3"/>
                    <a:pt x="4888" y="0"/>
                    <a:pt x="4882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010;p40">
              <a:extLst>
                <a:ext uri="{FF2B5EF4-FFF2-40B4-BE49-F238E27FC236}">
                  <a16:creationId xmlns:a16="http://schemas.microsoft.com/office/drawing/2014/main" id="{B143B4F3-50D0-A08A-A493-A34CBA1410DC}"/>
                </a:ext>
              </a:extLst>
            </p:cNvPr>
            <p:cNvSpPr/>
            <p:nvPr/>
          </p:nvSpPr>
          <p:spPr>
            <a:xfrm>
              <a:off x="1575942" y="3616327"/>
              <a:ext cx="191944" cy="543632"/>
            </a:xfrm>
            <a:custGeom>
              <a:avLst/>
              <a:gdLst/>
              <a:ahLst/>
              <a:cxnLst/>
              <a:rect l="l" t="t" r="r" b="b"/>
              <a:pathLst>
                <a:path w="4578" h="12966" extrusionOk="0">
                  <a:moveTo>
                    <a:pt x="4556" y="1"/>
                  </a:moveTo>
                  <a:cubicBezTo>
                    <a:pt x="4516" y="1"/>
                    <a:pt x="4497" y="22"/>
                    <a:pt x="4497" y="41"/>
                  </a:cubicBezTo>
                  <a:lnTo>
                    <a:pt x="0" y="12904"/>
                  </a:lnTo>
                  <a:cubicBezTo>
                    <a:pt x="0" y="12925"/>
                    <a:pt x="0" y="12944"/>
                    <a:pt x="21" y="12944"/>
                  </a:cubicBezTo>
                  <a:lnTo>
                    <a:pt x="40" y="12965"/>
                  </a:lnTo>
                  <a:cubicBezTo>
                    <a:pt x="61" y="12965"/>
                    <a:pt x="81" y="12944"/>
                    <a:pt x="81" y="12925"/>
                  </a:cubicBezTo>
                  <a:lnTo>
                    <a:pt x="4577" y="62"/>
                  </a:lnTo>
                  <a:cubicBezTo>
                    <a:pt x="4577" y="41"/>
                    <a:pt x="4577" y="22"/>
                    <a:pt x="4556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011;p40">
              <a:extLst>
                <a:ext uri="{FF2B5EF4-FFF2-40B4-BE49-F238E27FC236}">
                  <a16:creationId xmlns:a16="http://schemas.microsoft.com/office/drawing/2014/main" id="{CF464F0A-04A3-3A24-1D6D-E6A480D017F5}"/>
                </a:ext>
              </a:extLst>
            </p:cNvPr>
            <p:cNvSpPr/>
            <p:nvPr/>
          </p:nvSpPr>
          <p:spPr>
            <a:xfrm>
              <a:off x="1621559" y="3638339"/>
              <a:ext cx="177563" cy="535959"/>
            </a:xfrm>
            <a:custGeom>
              <a:avLst/>
              <a:gdLst/>
              <a:ahLst/>
              <a:cxnLst/>
              <a:rect l="l" t="t" r="r" b="b"/>
              <a:pathLst>
                <a:path w="4235" h="12783" extrusionOk="0">
                  <a:moveTo>
                    <a:pt x="4194" y="0"/>
                  </a:moveTo>
                  <a:cubicBezTo>
                    <a:pt x="4175" y="0"/>
                    <a:pt x="4154" y="0"/>
                    <a:pt x="4135" y="21"/>
                  </a:cubicBezTo>
                  <a:lnTo>
                    <a:pt x="506" y="11250"/>
                  </a:lnTo>
                  <a:lnTo>
                    <a:pt x="425" y="11492"/>
                  </a:lnTo>
                  <a:lnTo>
                    <a:pt x="1" y="12763"/>
                  </a:lnTo>
                  <a:cubicBezTo>
                    <a:pt x="41" y="12782"/>
                    <a:pt x="62" y="12782"/>
                    <a:pt x="81" y="12782"/>
                  </a:cubicBezTo>
                  <a:lnTo>
                    <a:pt x="506" y="11532"/>
                  </a:lnTo>
                  <a:lnTo>
                    <a:pt x="506" y="11513"/>
                  </a:lnTo>
                  <a:lnTo>
                    <a:pt x="565" y="11311"/>
                  </a:lnTo>
                  <a:lnTo>
                    <a:pt x="4215" y="61"/>
                  </a:lnTo>
                  <a:cubicBezTo>
                    <a:pt x="4235" y="40"/>
                    <a:pt x="4215" y="0"/>
                    <a:pt x="4194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012;p40">
              <a:extLst>
                <a:ext uri="{FF2B5EF4-FFF2-40B4-BE49-F238E27FC236}">
                  <a16:creationId xmlns:a16="http://schemas.microsoft.com/office/drawing/2014/main" id="{956CCCD2-B092-1B16-F62E-86CA2F9CA324}"/>
                </a:ext>
              </a:extLst>
            </p:cNvPr>
            <p:cNvSpPr/>
            <p:nvPr/>
          </p:nvSpPr>
          <p:spPr>
            <a:xfrm>
              <a:off x="1677365" y="3659974"/>
              <a:ext cx="153874" cy="521075"/>
            </a:xfrm>
            <a:custGeom>
              <a:avLst/>
              <a:gdLst/>
              <a:ahLst/>
              <a:cxnLst/>
              <a:rect l="l" t="t" r="r" b="b"/>
              <a:pathLst>
                <a:path w="3670" h="12428" extrusionOk="0">
                  <a:moveTo>
                    <a:pt x="3613" y="0"/>
                  </a:moveTo>
                  <a:cubicBezTo>
                    <a:pt x="3600" y="0"/>
                    <a:pt x="3589" y="14"/>
                    <a:pt x="3589" y="29"/>
                  </a:cubicBezTo>
                  <a:lnTo>
                    <a:pt x="0" y="12387"/>
                  </a:lnTo>
                  <a:cubicBezTo>
                    <a:pt x="0" y="12408"/>
                    <a:pt x="0" y="12427"/>
                    <a:pt x="41" y="12427"/>
                  </a:cubicBezTo>
                  <a:cubicBezTo>
                    <a:pt x="62" y="12427"/>
                    <a:pt x="81" y="12427"/>
                    <a:pt x="81" y="12408"/>
                  </a:cubicBezTo>
                  <a:lnTo>
                    <a:pt x="3670" y="49"/>
                  </a:lnTo>
                  <a:cubicBezTo>
                    <a:pt x="3670" y="29"/>
                    <a:pt x="3670" y="8"/>
                    <a:pt x="3629" y="8"/>
                  </a:cubicBezTo>
                  <a:cubicBezTo>
                    <a:pt x="3624" y="3"/>
                    <a:pt x="3618" y="0"/>
                    <a:pt x="3613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013;p40">
              <a:extLst>
                <a:ext uri="{FF2B5EF4-FFF2-40B4-BE49-F238E27FC236}">
                  <a16:creationId xmlns:a16="http://schemas.microsoft.com/office/drawing/2014/main" id="{DCD1DFCC-A627-D5A0-D4A3-3FC5A5BDB1D9}"/>
                </a:ext>
              </a:extLst>
            </p:cNvPr>
            <p:cNvSpPr/>
            <p:nvPr/>
          </p:nvSpPr>
          <p:spPr>
            <a:xfrm>
              <a:off x="2690040" y="2854337"/>
              <a:ext cx="37819" cy="49558"/>
            </a:xfrm>
            <a:custGeom>
              <a:avLst/>
              <a:gdLst/>
              <a:ahLst/>
              <a:cxnLst/>
              <a:rect l="l" t="t" r="r" b="b"/>
              <a:pathLst>
                <a:path w="902" h="1182" extrusionOk="0">
                  <a:moveTo>
                    <a:pt x="650" y="1"/>
                  </a:moveTo>
                  <a:cubicBezTo>
                    <a:pt x="578" y="1"/>
                    <a:pt x="499" y="30"/>
                    <a:pt x="424" y="92"/>
                  </a:cubicBezTo>
                  <a:cubicBezTo>
                    <a:pt x="242" y="232"/>
                    <a:pt x="102" y="535"/>
                    <a:pt x="40" y="737"/>
                  </a:cubicBezTo>
                  <a:cubicBezTo>
                    <a:pt x="0" y="877"/>
                    <a:pt x="0" y="1038"/>
                    <a:pt x="102" y="1140"/>
                  </a:cubicBezTo>
                  <a:cubicBezTo>
                    <a:pt x="151" y="1165"/>
                    <a:pt x="208" y="1182"/>
                    <a:pt x="263" y="1182"/>
                  </a:cubicBezTo>
                  <a:cubicBezTo>
                    <a:pt x="298" y="1182"/>
                    <a:pt x="332" y="1175"/>
                    <a:pt x="363" y="1159"/>
                  </a:cubicBezTo>
                  <a:cubicBezTo>
                    <a:pt x="444" y="1119"/>
                    <a:pt x="524" y="1059"/>
                    <a:pt x="586" y="998"/>
                  </a:cubicBezTo>
                  <a:cubicBezTo>
                    <a:pt x="747" y="796"/>
                    <a:pt x="847" y="555"/>
                    <a:pt x="887" y="313"/>
                  </a:cubicBezTo>
                  <a:cubicBezTo>
                    <a:pt x="901" y="113"/>
                    <a:pt x="790" y="1"/>
                    <a:pt x="6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014;p40">
              <a:extLst>
                <a:ext uri="{FF2B5EF4-FFF2-40B4-BE49-F238E27FC236}">
                  <a16:creationId xmlns:a16="http://schemas.microsoft.com/office/drawing/2014/main" id="{52CDAE07-4A50-2531-68EE-23A2C64F883E}"/>
                </a:ext>
              </a:extLst>
            </p:cNvPr>
            <p:cNvSpPr/>
            <p:nvPr/>
          </p:nvSpPr>
          <p:spPr>
            <a:xfrm>
              <a:off x="2761903" y="2844191"/>
              <a:ext cx="37777" cy="49181"/>
            </a:xfrm>
            <a:custGeom>
              <a:avLst/>
              <a:gdLst/>
              <a:ahLst/>
              <a:cxnLst/>
              <a:rect l="l" t="t" r="r" b="b"/>
              <a:pathLst>
                <a:path w="901" h="1173" extrusionOk="0">
                  <a:moveTo>
                    <a:pt x="652" y="0"/>
                  </a:moveTo>
                  <a:cubicBezTo>
                    <a:pt x="580" y="0"/>
                    <a:pt x="499" y="29"/>
                    <a:pt x="423" y="92"/>
                  </a:cubicBezTo>
                  <a:cubicBezTo>
                    <a:pt x="242" y="232"/>
                    <a:pt x="101" y="514"/>
                    <a:pt x="41" y="737"/>
                  </a:cubicBezTo>
                  <a:cubicBezTo>
                    <a:pt x="1" y="877"/>
                    <a:pt x="1" y="1038"/>
                    <a:pt x="101" y="1119"/>
                  </a:cubicBezTo>
                  <a:cubicBezTo>
                    <a:pt x="151" y="1158"/>
                    <a:pt x="211" y="1172"/>
                    <a:pt x="268" y="1172"/>
                  </a:cubicBezTo>
                  <a:cubicBezTo>
                    <a:pt x="301" y="1172"/>
                    <a:pt x="334" y="1167"/>
                    <a:pt x="363" y="1159"/>
                  </a:cubicBezTo>
                  <a:cubicBezTo>
                    <a:pt x="444" y="1119"/>
                    <a:pt x="525" y="1059"/>
                    <a:pt x="584" y="998"/>
                  </a:cubicBezTo>
                  <a:cubicBezTo>
                    <a:pt x="746" y="797"/>
                    <a:pt x="847" y="555"/>
                    <a:pt x="888" y="293"/>
                  </a:cubicBezTo>
                  <a:cubicBezTo>
                    <a:pt x="900" y="108"/>
                    <a:pt x="792" y="0"/>
                    <a:pt x="6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015;p40">
              <a:extLst>
                <a:ext uri="{FF2B5EF4-FFF2-40B4-BE49-F238E27FC236}">
                  <a16:creationId xmlns:a16="http://schemas.microsoft.com/office/drawing/2014/main" id="{D726D443-0BF5-F1FF-0CDC-40F27FEDFDD6}"/>
                </a:ext>
              </a:extLst>
            </p:cNvPr>
            <p:cNvSpPr/>
            <p:nvPr/>
          </p:nvSpPr>
          <p:spPr>
            <a:xfrm>
              <a:off x="2790666" y="2909849"/>
              <a:ext cx="37777" cy="49433"/>
            </a:xfrm>
            <a:custGeom>
              <a:avLst/>
              <a:gdLst/>
              <a:ahLst/>
              <a:cxnLst/>
              <a:rect l="l" t="t" r="r" b="b"/>
              <a:pathLst>
                <a:path w="901" h="1179" extrusionOk="0">
                  <a:moveTo>
                    <a:pt x="640" y="0"/>
                  </a:moveTo>
                  <a:cubicBezTo>
                    <a:pt x="570" y="0"/>
                    <a:pt x="494" y="25"/>
                    <a:pt x="423" y="77"/>
                  </a:cubicBezTo>
                  <a:cubicBezTo>
                    <a:pt x="242" y="239"/>
                    <a:pt x="100" y="521"/>
                    <a:pt x="40" y="743"/>
                  </a:cubicBezTo>
                  <a:cubicBezTo>
                    <a:pt x="0" y="864"/>
                    <a:pt x="0" y="1045"/>
                    <a:pt x="100" y="1126"/>
                  </a:cubicBezTo>
                  <a:cubicBezTo>
                    <a:pt x="139" y="1164"/>
                    <a:pt x="201" y="1179"/>
                    <a:pt x="262" y="1179"/>
                  </a:cubicBezTo>
                  <a:cubicBezTo>
                    <a:pt x="298" y="1179"/>
                    <a:pt x="333" y="1174"/>
                    <a:pt x="363" y="1166"/>
                  </a:cubicBezTo>
                  <a:cubicBezTo>
                    <a:pt x="444" y="1126"/>
                    <a:pt x="503" y="1066"/>
                    <a:pt x="565" y="985"/>
                  </a:cubicBezTo>
                  <a:cubicBezTo>
                    <a:pt x="745" y="803"/>
                    <a:pt x="847" y="561"/>
                    <a:pt x="887" y="300"/>
                  </a:cubicBezTo>
                  <a:cubicBezTo>
                    <a:pt x="900" y="109"/>
                    <a:pt x="785" y="0"/>
                    <a:pt x="6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016;p40">
              <a:extLst>
                <a:ext uri="{FF2B5EF4-FFF2-40B4-BE49-F238E27FC236}">
                  <a16:creationId xmlns:a16="http://schemas.microsoft.com/office/drawing/2014/main" id="{D8ABAE63-8706-03C6-BE6E-7AA7B6682825}"/>
                </a:ext>
              </a:extLst>
            </p:cNvPr>
            <p:cNvSpPr/>
            <p:nvPr/>
          </p:nvSpPr>
          <p:spPr>
            <a:xfrm>
              <a:off x="2750876" y="2989595"/>
              <a:ext cx="37819" cy="49558"/>
            </a:xfrm>
            <a:custGeom>
              <a:avLst/>
              <a:gdLst/>
              <a:ahLst/>
              <a:cxnLst/>
              <a:rect l="l" t="t" r="r" b="b"/>
              <a:pathLst>
                <a:path w="902" h="1182" extrusionOk="0">
                  <a:moveTo>
                    <a:pt x="651" y="1"/>
                  </a:moveTo>
                  <a:cubicBezTo>
                    <a:pt x="579" y="1"/>
                    <a:pt x="499" y="30"/>
                    <a:pt x="425" y="91"/>
                  </a:cubicBezTo>
                  <a:cubicBezTo>
                    <a:pt x="264" y="232"/>
                    <a:pt x="102" y="535"/>
                    <a:pt x="41" y="736"/>
                  </a:cubicBezTo>
                  <a:cubicBezTo>
                    <a:pt x="1" y="877"/>
                    <a:pt x="1" y="1038"/>
                    <a:pt x="102" y="1140"/>
                  </a:cubicBezTo>
                  <a:cubicBezTo>
                    <a:pt x="152" y="1164"/>
                    <a:pt x="209" y="1181"/>
                    <a:pt x="264" y="1181"/>
                  </a:cubicBezTo>
                  <a:cubicBezTo>
                    <a:pt x="298" y="1181"/>
                    <a:pt x="332" y="1175"/>
                    <a:pt x="364" y="1159"/>
                  </a:cubicBezTo>
                  <a:cubicBezTo>
                    <a:pt x="444" y="1119"/>
                    <a:pt x="525" y="1059"/>
                    <a:pt x="586" y="998"/>
                  </a:cubicBezTo>
                  <a:cubicBezTo>
                    <a:pt x="747" y="796"/>
                    <a:pt x="847" y="554"/>
                    <a:pt x="888" y="312"/>
                  </a:cubicBezTo>
                  <a:cubicBezTo>
                    <a:pt x="902" y="113"/>
                    <a:pt x="791" y="1"/>
                    <a:pt x="6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017;p40">
              <a:extLst>
                <a:ext uri="{FF2B5EF4-FFF2-40B4-BE49-F238E27FC236}">
                  <a16:creationId xmlns:a16="http://schemas.microsoft.com/office/drawing/2014/main" id="{68E75BCC-5A0E-C1E4-3F02-2F3919DD9DE4}"/>
                </a:ext>
              </a:extLst>
            </p:cNvPr>
            <p:cNvSpPr/>
            <p:nvPr/>
          </p:nvSpPr>
          <p:spPr>
            <a:xfrm>
              <a:off x="2691717" y="3093533"/>
              <a:ext cx="37819" cy="49181"/>
            </a:xfrm>
            <a:custGeom>
              <a:avLst/>
              <a:gdLst/>
              <a:ahLst/>
              <a:cxnLst/>
              <a:rect l="l" t="t" r="r" b="b"/>
              <a:pathLst>
                <a:path w="902" h="1173" extrusionOk="0">
                  <a:moveTo>
                    <a:pt x="653" y="0"/>
                  </a:moveTo>
                  <a:cubicBezTo>
                    <a:pt x="581" y="0"/>
                    <a:pt x="500" y="29"/>
                    <a:pt x="425" y="91"/>
                  </a:cubicBezTo>
                  <a:cubicBezTo>
                    <a:pt x="263" y="233"/>
                    <a:pt x="102" y="535"/>
                    <a:pt x="41" y="736"/>
                  </a:cubicBezTo>
                  <a:cubicBezTo>
                    <a:pt x="0" y="878"/>
                    <a:pt x="0" y="1040"/>
                    <a:pt x="102" y="1120"/>
                  </a:cubicBezTo>
                  <a:cubicBezTo>
                    <a:pt x="153" y="1158"/>
                    <a:pt x="213" y="1172"/>
                    <a:pt x="270" y="1172"/>
                  </a:cubicBezTo>
                  <a:cubicBezTo>
                    <a:pt x="302" y="1172"/>
                    <a:pt x="334" y="1168"/>
                    <a:pt x="363" y="1161"/>
                  </a:cubicBezTo>
                  <a:cubicBezTo>
                    <a:pt x="444" y="1120"/>
                    <a:pt x="525" y="1059"/>
                    <a:pt x="586" y="999"/>
                  </a:cubicBezTo>
                  <a:cubicBezTo>
                    <a:pt x="747" y="798"/>
                    <a:pt x="847" y="556"/>
                    <a:pt x="887" y="293"/>
                  </a:cubicBezTo>
                  <a:cubicBezTo>
                    <a:pt x="901" y="107"/>
                    <a:pt x="792" y="0"/>
                    <a:pt x="6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018;p40">
              <a:extLst>
                <a:ext uri="{FF2B5EF4-FFF2-40B4-BE49-F238E27FC236}">
                  <a16:creationId xmlns:a16="http://schemas.microsoft.com/office/drawing/2014/main" id="{9199540C-42BB-7C92-DB0F-DCBB9A444B75}"/>
                </a:ext>
              </a:extLst>
            </p:cNvPr>
            <p:cNvSpPr/>
            <p:nvPr/>
          </p:nvSpPr>
          <p:spPr>
            <a:xfrm>
              <a:off x="2716244" y="2925362"/>
              <a:ext cx="38364" cy="49768"/>
            </a:xfrm>
            <a:custGeom>
              <a:avLst/>
              <a:gdLst/>
              <a:ahLst/>
              <a:cxnLst/>
              <a:rect l="l" t="t" r="r" b="b"/>
              <a:pathLst>
                <a:path w="915" h="1187" extrusionOk="0">
                  <a:moveTo>
                    <a:pt x="661" y="0"/>
                  </a:moveTo>
                  <a:cubicBezTo>
                    <a:pt x="590" y="0"/>
                    <a:pt x="513" y="30"/>
                    <a:pt x="444" y="91"/>
                  </a:cubicBezTo>
                  <a:cubicBezTo>
                    <a:pt x="262" y="231"/>
                    <a:pt x="122" y="535"/>
                    <a:pt x="61" y="756"/>
                  </a:cubicBezTo>
                  <a:cubicBezTo>
                    <a:pt x="20" y="877"/>
                    <a:pt x="1" y="1038"/>
                    <a:pt x="122" y="1139"/>
                  </a:cubicBezTo>
                  <a:cubicBezTo>
                    <a:pt x="155" y="1172"/>
                    <a:pt x="200" y="1187"/>
                    <a:pt x="248" y="1187"/>
                  </a:cubicBezTo>
                  <a:cubicBezTo>
                    <a:pt x="287" y="1187"/>
                    <a:pt x="327" y="1177"/>
                    <a:pt x="364" y="1159"/>
                  </a:cubicBezTo>
                  <a:cubicBezTo>
                    <a:pt x="464" y="1139"/>
                    <a:pt x="525" y="1078"/>
                    <a:pt x="585" y="998"/>
                  </a:cubicBezTo>
                  <a:cubicBezTo>
                    <a:pt x="746" y="817"/>
                    <a:pt x="867" y="575"/>
                    <a:pt x="888" y="312"/>
                  </a:cubicBezTo>
                  <a:cubicBezTo>
                    <a:pt x="915" y="112"/>
                    <a:pt x="800" y="0"/>
                    <a:pt x="6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019;p40">
              <a:extLst>
                <a:ext uri="{FF2B5EF4-FFF2-40B4-BE49-F238E27FC236}">
                  <a16:creationId xmlns:a16="http://schemas.microsoft.com/office/drawing/2014/main" id="{74F2F894-B905-0FC3-1D3F-F294A0F7F06C}"/>
                </a:ext>
              </a:extLst>
            </p:cNvPr>
            <p:cNvSpPr/>
            <p:nvPr/>
          </p:nvSpPr>
          <p:spPr>
            <a:xfrm>
              <a:off x="2667231" y="3018064"/>
              <a:ext cx="37777" cy="49433"/>
            </a:xfrm>
            <a:custGeom>
              <a:avLst/>
              <a:gdLst/>
              <a:ahLst/>
              <a:cxnLst/>
              <a:rect l="l" t="t" r="r" b="b"/>
              <a:pathLst>
                <a:path w="901" h="1179" extrusionOk="0">
                  <a:moveTo>
                    <a:pt x="640" y="0"/>
                  </a:moveTo>
                  <a:cubicBezTo>
                    <a:pt x="571" y="0"/>
                    <a:pt x="495" y="25"/>
                    <a:pt x="423" y="77"/>
                  </a:cubicBezTo>
                  <a:cubicBezTo>
                    <a:pt x="242" y="238"/>
                    <a:pt x="101" y="520"/>
                    <a:pt x="41" y="743"/>
                  </a:cubicBezTo>
                  <a:cubicBezTo>
                    <a:pt x="1" y="883"/>
                    <a:pt x="1" y="1045"/>
                    <a:pt x="101" y="1125"/>
                  </a:cubicBezTo>
                  <a:cubicBezTo>
                    <a:pt x="151" y="1164"/>
                    <a:pt x="211" y="1178"/>
                    <a:pt x="268" y="1178"/>
                  </a:cubicBezTo>
                  <a:cubicBezTo>
                    <a:pt x="301" y="1178"/>
                    <a:pt x="334" y="1173"/>
                    <a:pt x="363" y="1166"/>
                  </a:cubicBezTo>
                  <a:cubicBezTo>
                    <a:pt x="444" y="1125"/>
                    <a:pt x="504" y="1066"/>
                    <a:pt x="565" y="1004"/>
                  </a:cubicBezTo>
                  <a:cubicBezTo>
                    <a:pt x="746" y="803"/>
                    <a:pt x="847" y="561"/>
                    <a:pt x="888" y="299"/>
                  </a:cubicBezTo>
                  <a:cubicBezTo>
                    <a:pt x="901" y="108"/>
                    <a:pt x="785" y="0"/>
                    <a:pt x="64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020;p40">
              <a:extLst>
                <a:ext uri="{FF2B5EF4-FFF2-40B4-BE49-F238E27FC236}">
                  <a16:creationId xmlns:a16="http://schemas.microsoft.com/office/drawing/2014/main" id="{8D47D65B-3210-058C-7D4E-E4BBF9D3E2B4}"/>
                </a:ext>
              </a:extLst>
            </p:cNvPr>
            <p:cNvSpPr/>
            <p:nvPr/>
          </p:nvSpPr>
          <p:spPr>
            <a:xfrm>
              <a:off x="2631719" y="2952406"/>
              <a:ext cx="37777" cy="49558"/>
            </a:xfrm>
            <a:custGeom>
              <a:avLst/>
              <a:gdLst/>
              <a:ahLst/>
              <a:cxnLst/>
              <a:rect l="l" t="t" r="r" b="b"/>
              <a:pathLst>
                <a:path w="901" h="1182" extrusionOk="0">
                  <a:moveTo>
                    <a:pt x="650" y="1"/>
                  </a:moveTo>
                  <a:cubicBezTo>
                    <a:pt x="578" y="1"/>
                    <a:pt x="499" y="30"/>
                    <a:pt x="423" y="91"/>
                  </a:cubicBezTo>
                  <a:cubicBezTo>
                    <a:pt x="243" y="232"/>
                    <a:pt x="101" y="535"/>
                    <a:pt x="41" y="736"/>
                  </a:cubicBezTo>
                  <a:cubicBezTo>
                    <a:pt x="1" y="877"/>
                    <a:pt x="1" y="1038"/>
                    <a:pt x="101" y="1140"/>
                  </a:cubicBezTo>
                  <a:cubicBezTo>
                    <a:pt x="150" y="1164"/>
                    <a:pt x="208" y="1181"/>
                    <a:pt x="263" y="1181"/>
                  </a:cubicBezTo>
                  <a:cubicBezTo>
                    <a:pt x="298" y="1181"/>
                    <a:pt x="333" y="1175"/>
                    <a:pt x="364" y="1159"/>
                  </a:cubicBezTo>
                  <a:cubicBezTo>
                    <a:pt x="444" y="1140"/>
                    <a:pt x="525" y="1059"/>
                    <a:pt x="585" y="998"/>
                  </a:cubicBezTo>
                  <a:cubicBezTo>
                    <a:pt x="746" y="796"/>
                    <a:pt x="848" y="554"/>
                    <a:pt x="888" y="312"/>
                  </a:cubicBezTo>
                  <a:cubicBezTo>
                    <a:pt x="901" y="113"/>
                    <a:pt x="790" y="1"/>
                    <a:pt x="65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021;p40">
              <a:extLst>
                <a:ext uri="{FF2B5EF4-FFF2-40B4-BE49-F238E27FC236}">
                  <a16:creationId xmlns:a16="http://schemas.microsoft.com/office/drawing/2014/main" id="{085D7000-C9B2-DE0F-93D9-C7A8F9E77E1A}"/>
                </a:ext>
              </a:extLst>
            </p:cNvPr>
            <p:cNvSpPr/>
            <p:nvPr/>
          </p:nvSpPr>
          <p:spPr>
            <a:xfrm>
              <a:off x="2058612" y="2266723"/>
              <a:ext cx="372777" cy="147669"/>
            </a:xfrm>
            <a:custGeom>
              <a:avLst/>
              <a:gdLst/>
              <a:ahLst/>
              <a:cxnLst/>
              <a:rect l="l" t="t" r="r" b="b"/>
              <a:pathLst>
                <a:path w="8891" h="3522" extrusionOk="0">
                  <a:moveTo>
                    <a:pt x="2251" y="1"/>
                  </a:moveTo>
                  <a:cubicBezTo>
                    <a:pt x="2229" y="1"/>
                    <a:pt x="2210" y="11"/>
                    <a:pt x="2197" y="34"/>
                  </a:cubicBezTo>
                  <a:cubicBezTo>
                    <a:pt x="1815" y="438"/>
                    <a:pt x="1291" y="699"/>
                    <a:pt x="746" y="760"/>
                  </a:cubicBezTo>
                  <a:cubicBezTo>
                    <a:pt x="720" y="763"/>
                    <a:pt x="695" y="764"/>
                    <a:pt x="670" y="764"/>
                  </a:cubicBezTo>
                  <a:cubicBezTo>
                    <a:pt x="495" y="764"/>
                    <a:pt x="330" y="707"/>
                    <a:pt x="243" y="618"/>
                  </a:cubicBezTo>
                  <a:cubicBezTo>
                    <a:pt x="202" y="578"/>
                    <a:pt x="162" y="518"/>
                    <a:pt x="181" y="457"/>
                  </a:cubicBezTo>
                  <a:cubicBezTo>
                    <a:pt x="181" y="417"/>
                    <a:pt x="141" y="376"/>
                    <a:pt x="81" y="376"/>
                  </a:cubicBezTo>
                  <a:cubicBezTo>
                    <a:pt x="76" y="374"/>
                    <a:pt x="71" y="373"/>
                    <a:pt x="65" y="373"/>
                  </a:cubicBezTo>
                  <a:cubicBezTo>
                    <a:pt x="31" y="373"/>
                    <a:pt x="1" y="422"/>
                    <a:pt x="1" y="457"/>
                  </a:cubicBezTo>
                  <a:cubicBezTo>
                    <a:pt x="1" y="559"/>
                    <a:pt x="41" y="659"/>
                    <a:pt x="122" y="739"/>
                  </a:cubicBezTo>
                  <a:cubicBezTo>
                    <a:pt x="275" y="876"/>
                    <a:pt x="488" y="926"/>
                    <a:pt x="672" y="926"/>
                  </a:cubicBezTo>
                  <a:cubicBezTo>
                    <a:pt x="705" y="926"/>
                    <a:pt x="736" y="924"/>
                    <a:pt x="767" y="922"/>
                  </a:cubicBezTo>
                  <a:cubicBezTo>
                    <a:pt x="1230" y="881"/>
                    <a:pt x="1673" y="699"/>
                    <a:pt x="2036" y="397"/>
                  </a:cubicBezTo>
                  <a:lnTo>
                    <a:pt x="2036" y="397"/>
                  </a:lnTo>
                  <a:cubicBezTo>
                    <a:pt x="1915" y="739"/>
                    <a:pt x="1794" y="1083"/>
                    <a:pt x="1775" y="1465"/>
                  </a:cubicBezTo>
                  <a:cubicBezTo>
                    <a:pt x="1714" y="2010"/>
                    <a:pt x="1896" y="2534"/>
                    <a:pt x="2259" y="2836"/>
                  </a:cubicBezTo>
                  <a:cubicBezTo>
                    <a:pt x="2536" y="3082"/>
                    <a:pt x="2882" y="3175"/>
                    <a:pt x="3221" y="3175"/>
                  </a:cubicBezTo>
                  <a:cubicBezTo>
                    <a:pt x="3521" y="3175"/>
                    <a:pt x="3816" y="3102"/>
                    <a:pt x="4052" y="2997"/>
                  </a:cubicBezTo>
                  <a:cubicBezTo>
                    <a:pt x="4576" y="2776"/>
                    <a:pt x="5001" y="2373"/>
                    <a:pt x="5283" y="1889"/>
                  </a:cubicBezTo>
                  <a:cubicBezTo>
                    <a:pt x="5283" y="2231"/>
                    <a:pt x="5343" y="2575"/>
                    <a:pt x="5525" y="2876"/>
                  </a:cubicBezTo>
                  <a:cubicBezTo>
                    <a:pt x="5786" y="3320"/>
                    <a:pt x="6310" y="3521"/>
                    <a:pt x="6794" y="3521"/>
                  </a:cubicBezTo>
                  <a:cubicBezTo>
                    <a:pt x="7017" y="3521"/>
                    <a:pt x="7218" y="3481"/>
                    <a:pt x="7399" y="3421"/>
                  </a:cubicBezTo>
                  <a:cubicBezTo>
                    <a:pt x="7963" y="3199"/>
                    <a:pt x="8468" y="2736"/>
                    <a:pt x="8871" y="2030"/>
                  </a:cubicBezTo>
                  <a:cubicBezTo>
                    <a:pt x="8891" y="1989"/>
                    <a:pt x="8891" y="1930"/>
                    <a:pt x="8851" y="1909"/>
                  </a:cubicBezTo>
                  <a:cubicBezTo>
                    <a:pt x="8840" y="1903"/>
                    <a:pt x="8828" y="1901"/>
                    <a:pt x="8815" y="1901"/>
                  </a:cubicBezTo>
                  <a:cubicBezTo>
                    <a:pt x="8781" y="1901"/>
                    <a:pt x="8745" y="1919"/>
                    <a:pt x="8730" y="1949"/>
                  </a:cubicBezTo>
                  <a:cubicBezTo>
                    <a:pt x="8347" y="2615"/>
                    <a:pt x="7883" y="3059"/>
                    <a:pt x="7359" y="3260"/>
                  </a:cubicBezTo>
                  <a:cubicBezTo>
                    <a:pt x="7190" y="3320"/>
                    <a:pt x="7002" y="3352"/>
                    <a:pt x="6812" y="3352"/>
                  </a:cubicBezTo>
                  <a:cubicBezTo>
                    <a:pt x="6365" y="3352"/>
                    <a:pt x="5906" y="3178"/>
                    <a:pt x="5665" y="2796"/>
                  </a:cubicBezTo>
                  <a:cubicBezTo>
                    <a:pt x="5423" y="2413"/>
                    <a:pt x="5444" y="1909"/>
                    <a:pt x="5464" y="1505"/>
                  </a:cubicBezTo>
                  <a:cubicBezTo>
                    <a:pt x="5464" y="1465"/>
                    <a:pt x="5423" y="1425"/>
                    <a:pt x="5383" y="1425"/>
                  </a:cubicBezTo>
                  <a:cubicBezTo>
                    <a:pt x="5343" y="1425"/>
                    <a:pt x="5302" y="1446"/>
                    <a:pt x="5302" y="1486"/>
                  </a:cubicBezTo>
                  <a:cubicBezTo>
                    <a:pt x="5060" y="2091"/>
                    <a:pt x="4576" y="2575"/>
                    <a:pt x="3993" y="2836"/>
                  </a:cubicBezTo>
                  <a:cubicBezTo>
                    <a:pt x="3768" y="2933"/>
                    <a:pt x="3488" y="3003"/>
                    <a:pt x="3205" y="3003"/>
                  </a:cubicBezTo>
                  <a:cubicBezTo>
                    <a:pt x="2903" y="3003"/>
                    <a:pt x="2599" y="2923"/>
                    <a:pt x="2359" y="2715"/>
                  </a:cubicBezTo>
                  <a:cubicBezTo>
                    <a:pt x="2057" y="2433"/>
                    <a:pt x="1896" y="1970"/>
                    <a:pt x="1936" y="1465"/>
                  </a:cubicBezTo>
                  <a:cubicBezTo>
                    <a:pt x="1976" y="1002"/>
                    <a:pt x="2157" y="518"/>
                    <a:pt x="2339" y="115"/>
                  </a:cubicBezTo>
                  <a:cubicBezTo>
                    <a:pt x="2339" y="75"/>
                    <a:pt x="2339" y="34"/>
                    <a:pt x="2299" y="13"/>
                  </a:cubicBezTo>
                  <a:cubicBezTo>
                    <a:pt x="2283" y="6"/>
                    <a:pt x="2266" y="1"/>
                    <a:pt x="2251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022;p40">
              <a:extLst>
                <a:ext uri="{FF2B5EF4-FFF2-40B4-BE49-F238E27FC236}">
                  <a16:creationId xmlns:a16="http://schemas.microsoft.com/office/drawing/2014/main" id="{19481553-88FD-F0B2-53BB-246F17A495EC}"/>
                </a:ext>
              </a:extLst>
            </p:cNvPr>
            <p:cNvSpPr/>
            <p:nvPr/>
          </p:nvSpPr>
          <p:spPr>
            <a:xfrm>
              <a:off x="2596248" y="2349278"/>
              <a:ext cx="293325" cy="155593"/>
            </a:xfrm>
            <a:custGeom>
              <a:avLst/>
              <a:gdLst/>
              <a:ahLst/>
              <a:cxnLst/>
              <a:rect l="l" t="t" r="r" b="b"/>
              <a:pathLst>
                <a:path w="6996" h="3711" extrusionOk="0">
                  <a:moveTo>
                    <a:pt x="81" y="1"/>
                  </a:moveTo>
                  <a:cubicBezTo>
                    <a:pt x="40" y="1"/>
                    <a:pt x="0" y="41"/>
                    <a:pt x="0" y="101"/>
                  </a:cubicBezTo>
                  <a:cubicBezTo>
                    <a:pt x="19" y="665"/>
                    <a:pt x="181" y="1170"/>
                    <a:pt x="463" y="1533"/>
                  </a:cubicBezTo>
                  <a:cubicBezTo>
                    <a:pt x="764" y="1947"/>
                    <a:pt x="1240" y="2202"/>
                    <a:pt x="1712" y="2202"/>
                  </a:cubicBezTo>
                  <a:cubicBezTo>
                    <a:pt x="1746" y="2202"/>
                    <a:pt x="1780" y="2200"/>
                    <a:pt x="1814" y="2198"/>
                  </a:cubicBezTo>
                  <a:cubicBezTo>
                    <a:pt x="2258" y="2157"/>
                    <a:pt x="2661" y="1856"/>
                    <a:pt x="2823" y="1472"/>
                  </a:cubicBezTo>
                  <a:cubicBezTo>
                    <a:pt x="3003" y="1936"/>
                    <a:pt x="3185" y="2340"/>
                    <a:pt x="3447" y="2702"/>
                  </a:cubicBezTo>
                  <a:cubicBezTo>
                    <a:pt x="3831" y="3206"/>
                    <a:pt x="4314" y="3549"/>
                    <a:pt x="4818" y="3670"/>
                  </a:cubicBezTo>
                  <a:cubicBezTo>
                    <a:pt x="4919" y="3689"/>
                    <a:pt x="5040" y="3710"/>
                    <a:pt x="5161" y="3710"/>
                  </a:cubicBezTo>
                  <a:cubicBezTo>
                    <a:pt x="5524" y="3710"/>
                    <a:pt x="5847" y="3569"/>
                    <a:pt x="6048" y="3327"/>
                  </a:cubicBezTo>
                  <a:cubicBezTo>
                    <a:pt x="6290" y="3044"/>
                    <a:pt x="6350" y="2601"/>
                    <a:pt x="6210" y="2098"/>
                  </a:cubicBezTo>
                  <a:cubicBezTo>
                    <a:pt x="6148" y="1915"/>
                    <a:pt x="6089" y="1754"/>
                    <a:pt x="6027" y="1573"/>
                  </a:cubicBezTo>
                  <a:lnTo>
                    <a:pt x="5906" y="1270"/>
                  </a:lnTo>
                  <a:lnTo>
                    <a:pt x="5906" y="1270"/>
                  </a:lnTo>
                  <a:cubicBezTo>
                    <a:pt x="6008" y="1351"/>
                    <a:pt x="6148" y="1391"/>
                    <a:pt x="6269" y="1412"/>
                  </a:cubicBezTo>
                  <a:cubicBezTo>
                    <a:pt x="6314" y="1419"/>
                    <a:pt x="6359" y="1422"/>
                    <a:pt x="6404" y="1422"/>
                  </a:cubicBezTo>
                  <a:cubicBezTo>
                    <a:pt x="6619" y="1422"/>
                    <a:pt x="6821" y="1344"/>
                    <a:pt x="6955" y="1211"/>
                  </a:cubicBezTo>
                  <a:cubicBezTo>
                    <a:pt x="6995" y="1190"/>
                    <a:pt x="6995" y="1130"/>
                    <a:pt x="6976" y="1090"/>
                  </a:cubicBezTo>
                  <a:cubicBezTo>
                    <a:pt x="6953" y="1078"/>
                    <a:pt x="6929" y="1066"/>
                    <a:pt x="6906" y="1066"/>
                  </a:cubicBezTo>
                  <a:cubicBezTo>
                    <a:pt x="6889" y="1066"/>
                    <a:pt x="6872" y="1072"/>
                    <a:pt x="6855" y="1090"/>
                  </a:cubicBezTo>
                  <a:cubicBezTo>
                    <a:pt x="6730" y="1195"/>
                    <a:pt x="6560" y="1254"/>
                    <a:pt x="6372" y="1254"/>
                  </a:cubicBezTo>
                  <a:cubicBezTo>
                    <a:pt x="6345" y="1254"/>
                    <a:pt x="6318" y="1253"/>
                    <a:pt x="6290" y="1251"/>
                  </a:cubicBezTo>
                  <a:cubicBezTo>
                    <a:pt x="6089" y="1211"/>
                    <a:pt x="5906" y="1109"/>
                    <a:pt x="5806" y="948"/>
                  </a:cubicBezTo>
                  <a:cubicBezTo>
                    <a:pt x="5791" y="918"/>
                    <a:pt x="5765" y="900"/>
                    <a:pt x="5737" y="900"/>
                  </a:cubicBezTo>
                  <a:cubicBezTo>
                    <a:pt x="5726" y="900"/>
                    <a:pt x="5715" y="902"/>
                    <a:pt x="5705" y="907"/>
                  </a:cubicBezTo>
                  <a:cubicBezTo>
                    <a:pt x="5664" y="928"/>
                    <a:pt x="5645" y="969"/>
                    <a:pt x="5645" y="1009"/>
                  </a:cubicBezTo>
                  <a:cubicBezTo>
                    <a:pt x="5705" y="1230"/>
                    <a:pt x="5785" y="1431"/>
                    <a:pt x="5866" y="1633"/>
                  </a:cubicBezTo>
                  <a:cubicBezTo>
                    <a:pt x="5927" y="1794"/>
                    <a:pt x="5987" y="1977"/>
                    <a:pt x="6048" y="2138"/>
                  </a:cubicBezTo>
                  <a:cubicBezTo>
                    <a:pt x="6108" y="2359"/>
                    <a:pt x="6210" y="2864"/>
                    <a:pt x="5906" y="3227"/>
                  </a:cubicBezTo>
                  <a:cubicBezTo>
                    <a:pt x="5725" y="3450"/>
                    <a:pt x="5447" y="3528"/>
                    <a:pt x="5179" y="3528"/>
                  </a:cubicBezTo>
                  <a:cubicBezTo>
                    <a:pt x="5060" y="3528"/>
                    <a:pt x="4944" y="3513"/>
                    <a:pt x="4839" y="3488"/>
                  </a:cubicBezTo>
                  <a:cubicBezTo>
                    <a:pt x="4374" y="3388"/>
                    <a:pt x="3931" y="3065"/>
                    <a:pt x="3589" y="2601"/>
                  </a:cubicBezTo>
                  <a:cubicBezTo>
                    <a:pt x="3285" y="2198"/>
                    <a:pt x="3084" y="1714"/>
                    <a:pt x="2882" y="1149"/>
                  </a:cubicBezTo>
                  <a:cubicBezTo>
                    <a:pt x="2863" y="1109"/>
                    <a:pt x="2823" y="1090"/>
                    <a:pt x="2782" y="1090"/>
                  </a:cubicBezTo>
                  <a:cubicBezTo>
                    <a:pt x="2742" y="1090"/>
                    <a:pt x="2721" y="1130"/>
                    <a:pt x="2721" y="1170"/>
                  </a:cubicBezTo>
                  <a:cubicBezTo>
                    <a:pt x="2681" y="1593"/>
                    <a:pt x="2258" y="1977"/>
                    <a:pt x="1794" y="2017"/>
                  </a:cubicBezTo>
                  <a:cubicBezTo>
                    <a:pt x="1761" y="2020"/>
                    <a:pt x="1728" y="2022"/>
                    <a:pt x="1694" y="2022"/>
                  </a:cubicBezTo>
                  <a:cubicBezTo>
                    <a:pt x="1297" y="2022"/>
                    <a:pt x="864" y="1803"/>
                    <a:pt x="584" y="1431"/>
                  </a:cubicBezTo>
                  <a:cubicBezTo>
                    <a:pt x="261" y="988"/>
                    <a:pt x="181" y="464"/>
                    <a:pt x="161" y="82"/>
                  </a:cubicBezTo>
                  <a:cubicBezTo>
                    <a:pt x="161" y="41"/>
                    <a:pt x="121" y="1"/>
                    <a:pt x="81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023;p40">
              <a:extLst>
                <a:ext uri="{FF2B5EF4-FFF2-40B4-BE49-F238E27FC236}">
                  <a16:creationId xmlns:a16="http://schemas.microsoft.com/office/drawing/2014/main" id="{DCE77A89-4683-CBCB-4A74-633EE925C355}"/>
                </a:ext>
              </a:extLst>
            </p:cNvPr>
            <p:cNvSpPr/>
            <p:nvPr/>
          </p:nvSpPr>
          <p:spPr>
            <a:xfrm>
              <a:off x="2140580" y="2454600"/>
              <a:ext cx="322926" cy="153413"/>
            </a:xfrm>
            <a:custGeom>
              <a:avLst/>
              <a:gdLst/>
              <a:ahLst/>
              <a:cxnLst/>
              <a:rect l="l" t="t" r="r" b="b"/>
              <a:pathLst>
                <a:path w="7702" h="3659" extrusionOk="0">
                  <a:moveTo>
                    <a:pt x="303" y="1"/>
                  </a:moveTo>
                  <a:cubicBezTo>
                    <a:pt x="265" y="1"/>
                    <a:pt x="242" y="23"/>
                    <a:pt x="242" y="69"/>
                  </a:cubicBezTo>
                  <a:cubicBezTo>
                    <a:pt x="1" y="895"/>
                    <a:pt x="404" y="1823"/>
                    <a:pt x="1150" y="2186"/>
                  </a:cubicBezTo>
                  <a:cubicBezTo>
                    <a:pt x="1352" y="2282"/>
                    <a:pt x="1577" y="2333"/>
                    <a:pt x="1809" y="2333"/>
                  </a:cubicBezTo>
                  <a:cubicBezTo>
                    <a:pt x="2017" y="2333"/>
                    <a:pt x="2231" y="2292"/>
                    <a:pt x="2441" y="2206"/>
                  </a:cubicBezTo>
                  <a:cubicBezTo>
                    <a:pt x="2723" y="2105"/>
                    <a:pt x="2965" y="1903"/>
                    <a:pt x="3126" y="1682"/>
                  </a:cubicBezTo>
                  <a:cubicBezTo>
                    <a:pt x="3226" y="2408"/>
                    <a:pt x="3670" y="3073"/>
                    <a:pt x="4315" y="3416"/>
                  </a:cubicBezTo>
                  <a:cubicBezTo>
                    <a:pt x="4638" y="3577"/>
                    <a:pt x="4981" y="3658"/>
                    <a:pt x="5344" y="3658"/>
                  </a:cubicBezTo>
                  <a:cubicBezTo>
                    <a:pt x="5807" y="3658"/>
                    <a:pt x="6291" y="3516"/>
                    <a:pt x="6654" y="3255"/>
                  </a:cubicBezTo>
                  <a:cubicBezTo>
                    <a:pt x="7339" y="2771"/>
                    <a:pt x="7702" y="1884"/>
                    <a:pt x="7562" y="1077"/>
                  </a:cubicBezTo>
                  <a:cubicBezTo>
                    <a:pt x="7562" y="1016"/>
                    <a:pt x="7521" y="997"/>
                    <a:pt x="7481" y="997"/>
                  </a:cubicBezTo>
                  <a:cubicBezTo>
                    <a:pt x="7420" y="1016"/>
                    <a:pt x="7400" y="1057"/>
                    <a:pt x="7400" y="1097"/>
                  </a:cubicBezTo>
                  <a:cubicBezTo>
                    <a:pt x="7521" y="1863"/>
                    <a:pt x="7178" y="2669"/>
                    <a:pt x="6573" y="3113"/>
                  </a:cubicBezTo>
                  <a:cubicBezTo>
                    <a:pt x="6222" y="3363"/>
                    <a:pt x="5787" y="3491"/>
                    <a:pt x="5356" y="3491"/>
                  </a:cubicBezTo>
                  <a:cubicBezTo>
                    <a:pt x="5020" y="3491"/>
                    <a:pt x="4687" y="3413"/>
                    <a:pt x="4396" y="3255"/>
                  </a:cubicBezTo>
                  <a:cubicBezTo>
                    <a:pt x="3710" y="2911"/>
                    <a:pt x="3267" y="2145"/>
                    <a:pt x="3288" y="1379"/>
                  </a:cubicBezTo>
                  <a:cubicBezTo>
                    <a:pt x="3288" y="1339"/>
                    <a:pt x="3247" y="1298"/>
                    <a:pt x="3207" y="1298"/>
                  </a:cubicBezTo>
                  <a:cubicBezTo>
                    <a:pt x="3196" y="1293"/>
                    <a:pt x="3185" y="1291"/>
                    <a:pt x="3175" y="1291"/>
                  </a:cubicBezTo>
                  <a:cubicBezTo>
                    <a:pt x="3148" y="1291"/>
                    <a:pt x="3126" y="1309"/>
                    <a:pt x="3126" y="1339"/>
                  </a:cubicBezTo>
                  <a:cubicBezTo>
                    <a:pt x="3005" y="1661"/>
                    <a:pt x="2723" y="1924"/>
                    <a:pt x="2360" y="2065"/>
                  </a:cubicBezTo>
                  <a:cubicBezTo>
                    <a:pt x="2184" y="2133"/>
                    <a:pt x="1994" y="2169"/>
                    <a:pt x="1806" y="2169"/>
                  </a:cubicBezTo>
                  <a:cubicBezTo>
                    <a:pt x="1606" y="2169"/>
                    <a:pt x="1408" y="2128"/>
                    <a:pt x="1231" y="2045"/>
                  </a:cubicBezTo>
                  <a:cubicBezTo>
                    <a:pt x="565" y="1723"/>
                    <a:pt x="202" y="855"/>
                    <a:pt x="404" y="110"/>
                  </a:cubicBezTo>
                  <a:cubicBezTo>
                    <a:pt x="404" y="69"/>
                    <a:pt x="384" y="8"/>
                    <a:pt x="344" y="8"/>
                  </a:cubicBezTo>
                  <a:cubicBezTo>
                    <a:pt x="329" y="3"/>
                    <a:pt x="315" y="1"/>
                    <a:pt x="303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024;p40">
              <a:extLst>
                <a:ext uri="{FF2B5EF4-FFF2-40B4-BE49-F238E27FC236}">
                  <a16:creationId xmlns:a16="http://schemas.microsoft.com/office/drawing/2014/main" id="{E1BF5503-DC4A-DF4A-1E51-F30933D45589}"/>
                </a:ext>
              </a:extLst>
            </p:cNvPr>
            <p:cNvSpPr/>
            <p:nvPr/>
          </p:nvSpPr>
          <p:spPr>
            <a:xfrm>
              <a:off x="2613941" y="2022118"/>
              <a:ext cx="224061" cy="213076"/>
            </a:xfrm>
            <a:custGeom>
              <a:avLst/>
              <a:gdLst/>
              <a:ahLst/>
              <a:cxnLst/>
              <a:rect l="l" t="t" r="r" b="b"/>
              <a:pathLst>
                <a:path w="5344" h="5082" extrusionOk="0">
                  <a:moveTo>
                    <a:pt x="4073" y="1"/>
                  </a:moveTo>
                  <a:cubicBezTo>
                    <a:pt x="3086" y="667"/>
                    <a:pt x="2460" y="1151"/>
                    <a:pt x="1412" y="1877"/>
                  </a:cubicBezTo>
                  <a:cubicBezTo>
                    <a:pt x="1110" y="2078"/>
                    <a:pt x="646" y="2460"/>
                    <a:pt x="344" y="2622"/>
                  </a:cubicBezTo>
                  <a:cubicBezTo>
                    <a:pt x="143" y="2723"/>
                    <a:pt x="1" y="2965"/>
                    <a:pt x="183" y="3186"/>
                  </a:cubicBezTo>
                  <a:cubicBezTo>
                    <a:pt x="344" y="3348"/>
                    <a:pt x="565" y="3369"/>
                    <a:pt x="788" y="3409"/>
                  </a:cubicBezTo>
                  <a:cubicBezTo>
                    <a:pt x="2299" y="3670"/>
                    <a:pt x="3691" y="4377"/>
                    <a:pt x="5081" y="5022"/>
                  </a:cubicBezTo>
                  <a:cubicBezTo>
                    <a:pt x="5162" y="5062"/>
                    <a:pt x="5263" y="5081"/>
                    <a:pt x="5344" y="5081"/>
                  </a:cubicBezTo>
                  <a:lnTo>
                    <a:pt x="4073" y="1"/>
                  </a:ln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025;p40">
              <a:extLst>
                <a:ext uri="{FF2B5EF4-FFF2-40B4-BE49-F238E27FC236}">
                  <a16:creationId xmlns:a16="http://schemas.microsoft.com/office/drawing/2014/main" id="{C7337E33-4834-DC7F-5F0C-F0DC4620B170}"/>
                </a:ext>
              </a:extLst>
            </p:cNvPr>
            <p:cNvSpPr/>
            <p:nvPr/>
          </p:nvSpPr>
          <p:spPr>
            <a:xfrm>
              <a:off x="2769492" y="2022118"/>
              <a:ext cx="299278" cy="213411"/>
            </a:xfrm>
            <a:custGeom>
              <a:avLst/>
              <a:gdLst/>
              <a:ahLst/>
              <a:cxnLst/>
              <a:rect l="l" t="t" r="r" b="b"/>
              <a:pathLst>
                <a:path w="7138" h="5090" extrusionOk="0">
                  <a:moveTo>
                    <a:pt x="363" y="1"/>
                  </a:moveTo>
                  <a:cubicBezTo>
                    <a:pt x="363" y="1"/>
                    <a:pt x="0" y="2199"/>
                    <a:pt x="121" y="2581"/>
                  </a:cubicBezTo>
                  <a:cubicBezTo>
                    <a:pt x="223" y="2965"/>
                    <a:pt x="1290" y="4901"/>
                    <a:pt x="1634" y="5081"/>
                  </a:cubicBezTo>
                  <a:cubicBezTo>
                    <a:pt x="1645" y="5087"/>
                    <a:pt x="1659" y="5089"/>
                    <a:pt x="1678" y="5089"/>
                  </a:cubicBezTo>
                  <a:cubicBezTo>
                    <a:pt x="2272" y="5089"/>
                    <a:pt x="6700" y="2282"/>
                    <a:pt x="6916" y="1735"/>
                  </a:cubicBezTo>
                  <a:cubicBezTo>
                    <a:pt x="7137" y="1170"/>
                    <a:pt x="363" y="1"/>
                    <a:pt x="3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026;p40">
              <a:extLst>
                <a:ext uri="{FF2B5EF4-FFF2-40B4-BE49-F238E27FC236}">
                  <a16:creationId xmlns:a16="http://schemas.microsoft.com/office/drawing/2014/main" id="{67813A25-3621-F555-D2CD-142DA4EAA21A}"/>
                </a:ext>
              </a:extLst>
            </p:cNvPr>
            <p:cNvSpPr/>
            <p:nvPr/>
          </p:nvSpPr>
          <p:spPr>
            <a:xfrm>
              <a:off x="2770373" y="2091466"/>
              <a:ext cx="292486" cy="42305"/>
            </a:xfrm>
            <a:custGeom>
              <a:avLst/>
              <a:gdLst/>
              <a:ahLst/>
              <a:cxnLst/>
              <a:rect l="l" t="t" r="r" b="b"/>
              <a:pathLst>
                <a:path w="6976" h="1009" extrusionOk="0">
                  <a:moveTo>
                    <a:pt x="6895" y="0"/>
                  </a:moveTo>
                  <a:lnTo>
                    <a:pt x="81" y="847"/>
                  </a:lnTo>
                  <a:cubicBezTo>
                    <a:pt x="40" y="847"/>
                    <a:pt x="0" y="887"/>
                    <a:pt x="20" y="927"/>
                  </a:cubicBezTo>
                  <a:cubicBezTo>
                    <a:pt x="20" y="989"/>
                    <a:pt x="60" y="1008"/>
                    <a:pt x="100" y="1008"/>
                  </a:cubicBezTo>
                  <a:lnTo>
                    <a:pt x="6915" y="161"/>
                  </a:lnTo>
                  <a:cubicBezTo>
                    <a:pt x="6955" y="161"/>
                    <a:pt x="6976" y="121"/>
                    <a:pt x="6976" y="81"/>
                  </a:cubicBezTo>
                  <a:cubicBezTo>
                    <a:pt x="6976" y="21"/>
                    <a:pt x="6935" y="0"/>
                    <a:pt x="6895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27;p40">
              <a:extLst>
                <a:ext uri="{FF2B5EF4-FFF2-40B4-BE49-F238E27FC236}">
                  <a16:creationId xmlns:a16="http://schemas.microsoft.com/office/drawing/2014/main" id="{EF264CC0-C0AE-6DC4-261A-C7C6DACB3C78}"/>
                </a:ext>
              </a:extLst>
            </p:cNvPr>
            <p:cNvSpPr/>
            <p:nvPr/>
          </p:nvSpPr>
          <p:spPr>
            <a:xfrm>
              <a:off x="2472813" y="2048365"/>
              <a:ext cx="198652" cy="198652"/>
            </a:xfrm>
            <a:custGeom>
              <a:avLst/>
              <a:gdLst/>
              <a:ahLst/>
              <a:cxnLst/>
              <a:rect l="l" t="t" r="r" b="b"/>
              <a:pathLst>
                <a:path w="4738" h="4738" extrusionOk="0">
                  <a:moveTo>
                    <a:pt x="2359" y="1"/>
                  </a:moveTo>
                  <a:cubicBezTo>
                    <a:pt x="1049" y="1"/>
                    <a:pt x="1" y="1068"/>
                    <a:pt x="1" y="2380"/>
                  </a:cubicBezTo>
                  <a:cubicBezTo>
                    <a:pt x="1" y="3689"/>
                    <a:pt x="1049" y="4738"/>
                    <a:pt x="2359" y="4738"/>
                  </a:cubicBezTo>
                  <a:cubicBezTo>
                    <a:pt x="3670" y="4738"/>
                    <a:pt x="4738" y="3689"/>
                    <a:pt x="4738" y="2380"/>
                  </a:cubicBezTo>
                  <a:cubicBezTo>
                    <a:pt x="4738" y="1068"/>
                    <a:pt x="3670" y="1"/>
                    <a:pt x="2359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028;p40">
              <a:extLst>
                <a:ext uri="{FF2B5EF4-FFF2-40B4-BE49-F238E27FC236}">
                  <a16:creationId xmlns:a16="http://schemas.microsoft.com/office/drawing/2014/main" id="{484BCCBE-6409-EDEA-0E5C-0B116E4F86D1}"/>
                </a:ext>
              </a:extLst>
            </p:cNvPr>
            <p:cNvSpPr/>
            <p:nvPr/>
          </p:nvSpPr>
          <p:spPr>
            <a:xfrm>
              <a:off x="2506607" y="2075408"/>
              <a:ext cx="142050" cy="142050"/>
            </a:xfrm>
            <a:custGeom>
              <a:avLst/>
              <a:gdLst/>
              <a:ahLst/>
              <a:cxnLst/>
              <a:rect l="l" t="t" r="r" b="b"/>
              <a:pathLst>
                <a:path w="3388" h="3388" extrusionOk="0">
                  <a:moveTo>
                    <a:pt x="1694" y="1"/>
                  </a:moveTo>
                  <a:cubicBezTo>
                    <a:pt x="767" y="1"/>
                    <a:pt x="1" y="767"/>
                    <a:pt x="1" y="1694"/>
                  </a:cubicBezTo>
                  <a:cubicBezTo>
                    <a:pt x="1" y="2641"/>
                    <a:pt x="767" y="3388"/>
                    <a:pt x="1694" y="3388"/>
                  </a:cubicBezTo>
                  <a:cubicBezTo>
                    <a:pt x="2622" y="3388"/>
                    <a:pt x="3388" y="2641"/>
                    <a:pt x="3388" y="1694"/>
                  </a:cubicBezTo>
                  <a:cubicBezTo>
                    <a:pt x="3388" y="767"/>
                    <a:pt x="2622" y="1"/>
                    <a:pt x="1694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029;p40">
              <a:extLst>
                <a:ext uri="{FF2B5EF4-FFF2-40B4-BE49-F238E27FC236}">
                  <a16:creationId xmlns:a16="http://schemas.microsoft.com/office/drawing/2014/main" id="{FF17D580-0BFE-378F-185E-60F80013A31E}"/>
                </a:ext>
              </a:extLst>
            </p:cNvPr>
            <p:cNvSpPr/>
            <p:nvPr/>
          </p:nvSpPr>
          <p:spPr>
            <a:xfrm>
              <a:off x="1699335" y="1789630"/>
              <a:ext cx="892678" cy="2636737"/>
            </a:xfrm>
            <a:custGeom>
              <a:avLst/>
              <a:gdLst/>
              <a:ahLst/>
              <a:cxnLst/>
              <a:rect l="l" t="t" r="r" b="b"/>
              <a:pathLst>
                <a:path w="21291" h="62888" extrusionOk="0">
                  <a:moveTo>
                    <a:pt x="474" y="1"/>
                  </a:moveTo>
                  <a:cubicBezTo>
                    <a:pt x="285" y="1"/>
                    <a:pt x="122" y="175"/>
                    <a:pt x="122" y="385"/>
                  </a:cubicBezTo>
                  <a:lnTo>
                    <a:pt x="62" y="4559"/>
                  </a:lnTo>
                  <a:cubicBezTo>
                    <a:pt x="41" y="5970"/>
                    <a:pt x="1" y="7341"/>
                    <a:pt x="22" y="8772"/>
                  </a:cubicBezTo>
                  <a:cubicBezTo>
                    <a:pt x="41" y="9478"/>
                    <a:pt x="81" y="10204"/>
                    <a:pt x="223" y="10909"/>
                  </a:cubicBezTo>
                  <a:cubicBezTo>
                    <a:pt x="363" y="11634"/>
                    <a:pt x="546" y="12301"/>
                    <a:pt x="707" y="12965"/>
                  </a:cubicBezTo>
                  <a:cubicBezTo>
                    <a:pt x="888" y="13650"/>
                    <a:pt x="1009" y="14296"/>
                    <a:pt x="1070" y="14962"/>
                  </a:cubicBezTo>
                  <a:cubicBezTo>
                    <a:pt x="1151" y="15647"/>
                    <a:pt x="1170" y="16352"/>
                    <a:pt x="1251" y="17058"/>
                  </a:cubicBezTo>
                  <a:cubicBezTo>
                    <a:pt x="1312" y="17763"/>
                    <a:pt x="1412" y="18489"/>
                    <a:pt x="1634" y="19195"/>
                  </a:cubicBezTo>
                  <a:cubicBezTo>
                    <a:pt x="1855" y="19921"/>
                    <a:pt x="2178" y="20566"/>
                    <a:pt x="2521" y="21191"/>
                  </a:cubicBezTo>
                  <a:cubicBezTo>
                    <a:pt x="2863" y="21836"/>
                    <a:pt x="3226" y="22421"/>
                    <a:pt x="3589" y="23026"/>
                  </a:cubicBezTo>
                  <a:lnTo>
                    <a:pt x="4659" y="24820"/>
                  </a:lnTo>
                  <a:cubicBezTo>
                    <a:pt x="6089" y="27219"/>
                    <a:pt x="7541" y="29598"/>
                    <a:pt x="9094" y="31937"/>
                  </a:cubicBezTo>
                  <a:cubicBezTo>
                    <a:pt x="10645" y="34276"/>
                    <a:pt x="12258" y="36574"/>
                    <a:pt x="14033" y="38751"/>
                  </a:cubicBezTo>
                  <a:cubicBezTo>
                    <a:pt x="14900" y="39859"/>
                    <a:pt x="15828" y="40888"/>
                    <a:pt x="16553" y="42017"/>
                  </a:cubicBezTo>
                  <a:cubicBezTo>
                    <a:pt x="16916" y="42582"/>
                    <a:pt x="17199" y="43146"/>
                    <a:pt x="17420" y="43771"/>
                  </a:cubicBezTo>
                  <a:cubicBezTo>
                    <a:pt x="17621" y="44375"/>
                    <a:pt x="17763" y="45021"/>
                    <a:pt x="17863" y="45687"/>
                  </a:cubicBezTo>
                  <a:cubicBezTo>
                    <a:pt x="17965" y="46351"/>
                    <a:pt x="18045" y="47058"/>
                    <a:pt x="18126" y="47743"/>
                  </a:cubicBezTo>
                  <a:lnTo>
                    <a:pt x="18387" y="49819"/>
                  </a:lnTo>
                  <a:lnTo>
                    <a:pt x="18892" y="53972"/>
                  </a:lnTo>
                  <a:lnTo>
                    <a:pt x="19900" y="62278"/>
                  </a:lnTo>
                  <a:lnTo>
                    <a:pt x="19900" y="62299"/>
                  </a:lnTo>
                  <a:cubicBezTo>
                    <a:pt x="19938" y="62637"/>
                    <a:pt x="20237" y="62887"/>
                    <a:pt x="20571" y="62887"/>
                  </a:cubicBezTo>
                  <a:cubicBezTo>
                    <a:pt x="20596" y="62887"/>
                    <a:pt x="20620" y="62886"/>
                    <a:pt x="20645" y="62883"/>
                  </a:cubicBezTo>
                  <a:cubicBezTo>
                    <a:pt x="21029" y="62823"/>
                    <a:pt x="21290" y="62480"/>
                    <a:pt x="21231" y="62117"/>
                  </a:cubicBezTo>
                  <a:lnTo>
                    <a:pt x="20161" y="53811"/>
                  </a:lnTo>
                  <a:lnTo>
                    <a:pt x="19618" y="49678"/>
                  </a:lnTo>
                  <a:lnTo>
                    <a:pt x="19355" y="47601"/>
                  </a:lnTo>
                  <a:cubicBezTo>
                    <a:pt x="19255" y="46896"/>
                    <a:pt x="19174" y="46211"/>
                    <a:pt x="19053" y="45504"/>
                  </a:cubicBezTo>
                  <a:cubicBezTo>
                    <a:pt x="18952" y="44800"/>
                    <a:pt x="18790" y="44074"/>
                    <a:pt x="18529" y="43367"/>
                  </a:cubicBezTo>
                  <a:cubicBezTo>
                    <a:pt x="18287" y="42663"/>
                    <a:pt x="17944" y="41996"/>
                    <a:pt x="17540" y="41372"/>
                  </a:cubicBezTo>
                  <a:cubicBezTo>
                    <a:pt x="16734" y="40142"/>
                    <a:pt x="15766" y="39114"/>
                    <a:pt x="14900" y="38045"/>
                  </a:cubicBezTo>
                  <a:cubicBezTo>
                    <a:pt x="13145" y="35908"/>
                    <a:pt x="11533" y="33650"/>
                    <a:pt x="9981" y="31352"/>
                  </a:cubicBezTo>
                  <a:cubicBezTo>
                    <a:pt x="8428" y="29034"/>
                    <a:pt x="6957" y="26674"/>
                    <a:pt x="5505" y="24295"/>
                  </a:cubicBezTo>
                  <a:lnTo>
                    <a:pt x="4417" y="22521"/>
                  </a:lnTo>
                  <a:cubicBezTo>
                    <a:pt x="4054" y="21916"/>
                    <a:pt x="3691" y="21333"/>
                    <a:pt x="3347" y="20728"/>
                  </a:cubicBezTo>
                  <a:cubicBezTo>
                    <a:pt x="3025" y="20142"/>
                    <a:pt x="2723" y="19537"/>
                    <a:pt x="2541" y="18913"/>
                  </a:cubicBezTo>
                  <a:cubicBezTo>
                    <a:pt x="2339" y="18308"/>
                    <a:pt x="2239" y="17642"/>
                    <a:pt x="2159" y="16957"/>
                  </a:cubicBezTo>
                  <a:cubicBezTo>
                    <a:pt x="2097" y="16271"/>
                    <a:pt x="2057" y="15586"/>
                    <a:pt x="1976" y="14881"/>
                  </a:cubicBezTo>
                  <a:cubicBezTo>
                    <a:pt x="1896" y="14155"/>
                    <a:pt x="1755" y="13430"/>
                    <a:pt x="1573" y="12763"/>
                  </a:cubicBezTo>
                  <a:cubicBezTo>
                    <a:pt x="1392" y="12078"/>
                    <a:pt x="1210" y="11413"/>
                    <a:pt x="1070" y="10747"/>
                  </a:cubicBezTo>
                  <a:cubicBezTo>
                    <a:pt x="949" y="10102"/>
                    <a:pt x="888" y="9417"/>
                    <a:pt x="868" y="8752"/>
                  </a:cubicBezTo>
                  <a:cubicBezTo>
                    <a:pt x="847" y="7381"/>
                    <a:pt x="888" y="5970"/>
                    <a:pt x="888" y="4578"/>
                  </a:cubicBezTo>
                  <a:lnTo>
                    <a:pt x="909" y="385"/>
                  </a:lnTo>
                  <a:cubicBezTo>
                    <a:pt x="909" y="164"/>
                    <a:pt x="726" y="2"/>
                    <a:pt x="505" y="2"/>
                  </a:cubicBezTo>
                  <a:cubicBezTo>
                    <a:pt x="495" y="1"/>
                    <a:pt x="484" y="1"/>
                    <a:pt x="474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030;p40">
              <a:extLst>
                <a:ext uri="{FF2B5EF4-FFF2-40B4-BE49-F238E27FC236}">
                  <a16:creationId xmlns:a16="http://schemas.microsoft.com/office/drawing/2014/main" id="{7BEB1B2B-96F3-650E-07E5-76D03F3C08E7}"/>
                </a:ext>
              </a:extLst>
            </p:cNvPr>
            <p:cNvSpPr/>
            <p:nvPr/>
          </p:nvSpPr>
          <p:spPr>
            <a:xfrm>
              <a:off x="2422920" y="2900583"/>
              <a:ext cx="770921" cy="708533"/>
            </a:xfrm>
            <a:custGeom>
              <a:avLst/>
              <a:gdLst/>
              <a:ahLst/>
              <a:cxnLst/>
              <a:rect l="l" t="t" r="r" b="b"/>
              <a:pathLst>
                <a:path w="18387" h="16899" extrusionOk="0">
                  <a:moveTo>
                    <a:pt x="17843" y="1"/>
                  </a:moveTo>
                  <a:cubicBezTo>
                    <a:pt x="17685" y="1"/>
                    <a:pt x="17530" y="77"/>
                    <a:pt x="17440" y="218"/>
                  </a:cubicBezTo>
                  <a:cubicBezTo>
                    <a:pt x="16371" y="1790"/>
                    <a:pt x="15040" y="3201"/>
                    <a:pt x="13529" y="4371"/>
                  </a:cubicBezTo>
                  <a:cubicBezTo>
                    <a:pt x="12782" y="4956"/>
                    <a:pt x="11935" y="5459"/>
                    <a:pt x="11129" y="6085"/>
                  </a:cubicBezTo>
                  <a:cubicBezTo>
                    <a:pt x="10726" y="6387"/>
                    <a:pt x="10323" y="6709"/>
                    <a:pt x="9960" y="7093"/>
                  </a:cubicBezTo>
                  <a:cubicBezTo>
                    <a:pt x="9577" y="7475"/>
                    <a:pt x="9234" y="7919"/>
                    <a:pt x="8973" y="8384"/>
                  </a:cubicBezTo>
                  <a:cubicBezTo>
                    <a:pt x="8710" y="8846"/>
                    <a:pt x="8508" y="9290"/>
                    <a:pt x="8287" y="9714"/>
                  </a:cubicBezTo>
                  <a:cubicBezTo>
                    <a:pt x="8065" y="10117"/>
                    <a:pt x="7823" y="10459"/>
                    <a:pt x="7521" y="10803"/>
                  </a:cubicBezTo>
                  <a:cubicBezTo>
                    <a:pt x="6936" y="11467"/>
                    <a:pt x="6169" y="11972"/>
                    <a:pt x="5344" y="12416"/>
                  </a:cubicBezTo>
                  <a:cubicBezTo>
                    <a:pt x="4497" y="12879"/>
                    <a:pt x="3589" y="13282"/>
                    <a:pt x="2702" y="13787"/>
                  </a:cubicBezTo>
                  <a:cubicBezTo>
                    <a:pt x="1815" y="14290"/>
                    <a:pt x="928" y="14935"/>
                    <a:pt x="242" y="15782"/>
                  </a:cubicBezTo>
                  <a:lnTo>
                    <a:pt x="242" y="15803"/>
                  </a:lnTo>
                  <a:cubicBezTo>
                    <a:pt x="0" y="16085"/>
                    <a:pt x="62" y="16528"/>
                    <a:pt x="344" y="16749"/>
                  </a:cubicBezTo>
                  <a:cubicBezTo>
                    <a:pt x="470" y="16850"/>
                    <a:pt x="617" y="16899"/>
                    <a:pt x="762" y="16899"/>
                  </a:cubicBezTo>
                  <a:cubicBezTo>
                    <a:pt x="964" y="16899"/>
                    <a:pt x="1162" y="16805"/>
                    <a:pt x="1291" y="16628"/>
                  </a:cubicBezTo>
                  <a:cubicBezTo>
                    <a:pt x="1836" y="15943"/>
                    <a:pt x="2561" y="15399"/>
                    <a:pt x="3368" y="14916"/>
                  </a:cubicBezTo>
                  <a:cubicBezTo>
                    <a:pt x="4174" y="14432"/>
                    <a:pt x="5061" y="14008"/>
                    <a:pt x="5948" y="13524"/>
                  </a:cubicBezTo>
                  <a:cubicBezTo>
                    <a:pt x="6815" y="13020"/>
                    <a:pt x="7723" y="12416"/>
                    <a:pt x="8427" y="11588"/>
                  </a:cubicBezTo>
                  <a:cubicBezTo>
                    <a:pt x="8790" y="11185"/>
                    <a:pt x="9094" y="10722"/>
                    <a:pt x="9336" y="10258"/>
                  </a:cubicBezTo>
                  <a:cubicBezTo>
                    <a:pt x="9556" y="9795"/>
                    <a:pt x="9758" y="9351"/>
                    <a:pt x="9981" y="8948"/>
                  </a:cubicBezTo>
                  <a:cubicBezTo>
                    <a:pt x="10403" y="8161"/>
                    <a:pt x="11048" y="7537"/>
                    <a:pt x="11795" y="6951"/>
                  </a:cubicBezTo>
                  <a:cubicBezTo>
                    <a:pt x="12540" y="6367"/>
                    <a:pt x="13387" y="5822"/>
                    <a:pt x="14174" y="5198"/>
                  </a:cubicBezTo>
                  <a:cubicBezTo>
                    <a:pt x="15766" y="3948"/>
                    <a:pt x="17137" y="2435"/>
                    <a:pt x="18247" y="742"/>
                  </a:cubicBezTo>
                  <a:cubicBezTo>
                    <a:pt x="18387" y="521"/>
                    <a:pt x="18327" y="218"/>
                    <a:pt x="18105" y="77"/>
                  </a:cubicBezTo>
                  <a:cubicBezTo>
                    <a:pt x="18024" y="26"/>
                    <a:pt x="17933" y="1"/>
                    <a:pt x="17843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031;p40">
              <a:extLst>
                <a:ext uri="{FF2B5EF4-FFF2-40B4-BE49-F238E27FC236}">
                  <a16:creationId xmlns:a16="http://schemas.microsoft.com/office/drawing/2014/main" id="{A848BD97-9932-6510-78BD-BF9CAF0EEAB5}"/>
                </a:ext>
              </a:extLst>
            </p:cNvPr>
            <p:cNvSpPr/>
            <p:nvPr/>
          </p:nvSpPr>
          <p:spPr>
            <a:xfrm>
              <a:off x="2065404" y="3043933"/>
              <a:ext cx="98907" cy="132407"/>
            </a:xfrm>
            <a:custGeom>
              <a:avLst/>
              <a:gdLst/>
              <a:ahLst/>
              <a:cxnLst/>
              <a:rect l="l" t="t" r="r" b="b"/>
              <a:pathLst>
                <a:path w="2359" h="3158" extrusionOk="0">
                  <a:moveTo>
                    <a:pt x="964" y="1"/>
                  </a:moveTo>
                  <a:cubicBezTo>
                    <a:pt x="821" y="1"/>
                    <a:pt x="672" y="61"/>
                    <a:pt x="584" y="166"/>
                  </a:cubicBezTo>
                  <a:cubicBezTo>
                    <a:pt x="745" y="408"/>
                    <a:pt x="927" y="669"/>
                    <a:pt x="1108" y="973"/>
                  </a:cubicBezTo>
                  <a:cubicBezTo>
                    <a:pt x="1189" y="973"/>
                    <a:pt x="1269" y="992"/>
                    <a:pt x="1310" y="1013"/>
                  </a:cubicBezTo>
                  <a:cubicBezTo>
                    <a:pt x="1350" y="1013"/>
                    <a:pt x="1371" y="1032"/>
                    <a:pt x="1390" y="1032"/>
                  </a:cubicBezTo>
                  <a:lnTo>
                    <a:pt x="1452" y="1094"/>
                  </a:lnTo>
                  <a:cubicBezTo>
                    <a:pt x="1511" y="1134"/>
                    <a:pt x="1532" y="1234"/>
                    <a:pt x="1552" y="1315"/>
                  </a:cubicBezTo>
                  <a:cubicBezTo>
                    <a:pt x="1552" y="1395"/>
                    <a:pt x="1552" y="1476"/>
                    <a:pt x="1511" y="1557"/>
                  </a:cubicBezTo>
                  <a:cubicBezTo>
                    <a:pt x="1511" y="1578"/>
                    <a:pt x="1511" y="1578"/>
                    <a:pt x="1492" y="1597"/>
                  </a:cubicBezTo>
                  <a:cubicBezTo>
                    <a:pt x="1411" y="1798"/>
                    <a:pt x="1229" y="2000"/>
                    <a:pt x="1008" y="2161"/>
                  </a:cubicBezTo>
                  <a:cubicBezTo>
                    <a:pt x="968" y="2182"/>
                    <a:pt x="947" y="2202"/>
                    <a:pt x="906" y="2242"/>
                  </a:cubicBezTo>
                  <a:cubicBezTo>
                    <a:pt x="705" y="2363"/>
                    <a:pt x="484" y="2465"/>
                    <a:pt x="261" y="2545"/>
                  </a:cubicBezTo>
                  <a:lnTo>
                    <a:pt x="242" y="2545"/>
                  </a:lnTo>
                  <a:cubicBezTo>
                    <a:pt x="100" y="2586"/>
                    <a:pt x="0" y="2747"/>
                    <a:pt x="19" y="2908"/>
                  </a:cubicBezTo>
                  <a:cubicBezTo>
                    <a:pt x="54" y="3048"/>
                    <a:pt x="196" y="3158"/>
                    <a:pt x="339" y="3158"/>
                  </a:cubicBezTo>
                  <a:cubicBezTo>
                    <a:pt x="360" y="3158"/>
                    <a:pt x="382" y="3155"/>
                    <a:pt x="403" y="3150"/>
                  </a:cubicBezTo>
                  <a:cubicBezTo>
                    <a:pt x="705" y="3089"/>
                    <a:pt x="1008" y="2968"/>
                    <a:pt x="1290" y="2827"/>
                  </a:cubicBezTo>
                  <a:cubicBezTo>
                    <a:pt x="1331" y="2807"/>
                    <a:pt x="1371" y="2787"/>
                    <a:pt x="1390" y="2747"/>
                  </a:cubicBezTo>
                  <a:cubicBezTo>
                    <a:pt x="1573" y="2645"/>
                    <a:pt x="1734" y="2524"/>
                    <a:pt x="1874" y="2384"/>
                  </a:cubicBezTo>
                  <a:cubicBezTo>
                    <a:pt x="1914" y="2344"/>
                    <a:pt x="1955" y="2303"/>
                    <a:pt x="1976" y="2263"/>
                  </a:cubicBezTo>
                  <a:cubicBezTo>
                    <a:pt x="2056" y="2161"/>
                    <a:pt x="2137" y="2061"/>
                    <a:pt x="2197" y="1940"/>
                  </a:cubicBezTo>
                  <a:cubicBezTo>
                    <a:pt x="2258" y="1819"/>
                    <a:pt x="2318" y="1698"/>
                    <a:pt x="2339" y="1537"/>
                  </a:cubicBezTo>
                  <a:cubicBezTo>
                    <a:pt x="2358" y="1457"/>
                    <a:pt x="2358" y="1376"/>
                    <a:pt x="2358" y="1295"/>
                  </a:cubicBezTo>
                  <a:cubicBezTo>
                    <a:pt x="2358" y="1073"/>
                    <a:pt x="2298" y="831"/>
                    <a:pt x="2177" y="610"/>
                  </a:cubicBezTo>
                  <a:cubicBezTo>
                    <a:pt x="2097" y="508"/>
                    <a:pt x="2016" y="408"/>
                    <a:pt x="1914" y="328"/>
                  </a:cubicBezTo>
                  <a:cubicBezTo>
                    <a:pt x="1794" y="247"/>
                    <a:pt x="1673" y="186"/>
                    <a:pt x="1573" y="145"/>
                  </a:cubicBezTo>
                  <a:cubicBezTo>
                    <a:pt x="1350" y="86"/>
                    <a:pt x="1229" y="65"/>
                    <a:pt x="1068" y="24"/>
                  </a:cubicBezTo>
                  <a:cubicBezTo>
                    <a:pt x="1068" y="5"/>
                    <a:pt x="1048" y="5"/>
                    <a:pt x="1027" y="5"/>
                  </a:cubicBezTo>
                  <a:cubicBezTo>
                    <a:pt x="1006" y="2"/>
                    <a:pt x="985" y="1"/>
                    <a:pt x="9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032;p40">
              <a:extLst>
                <a:ext uri="{FF2B5EF4-FFF2-40B4-BE49-F238E27FC236}">
                  <a16:creationId xmlns:a16="http://schemas.microsoft.com/office/drawing/2014/main" id="{37ABCE2C-CEF0-7A21-2A59-2C03812768DC}"/>
                </a:ext>
              </a:extLst>
            </p:cNvPr>
            <p:cNvSpPr/>
            <p:nvPr/>
          </p:nvSpPr>
          <p:spPr>
            <a:xfrm>
              <a:off x="2111859" y="3104854"/>
              <a:ext cx="94714" cy="129598"/>
            </a:xfrm>
            <a:custGeom>
              <a:avLst/>
              <a:gdLst/>
              <a:ahLst/>
              <a:cxnLst/>
              <a:rect l="l" t="t" r="r" b="b"/>
              <a:pathLst>
                <a:path w="2259" h="3091" extrusionOk="0">
                  <a:moveTo>
                    <a:pt x="870" y="0"/>
                  </a:moveTo>
                  <a:cubicBezTo>
                    <a:pt x="709" y="0"/>
                    <a:pt x="554" y="78"/>
                    <a:pt x="465" y="205"/>
                  </a:cubicBezTo>
                  <a:cubicBezTo>
                    <a:pt x="444" y="265"/>
                    <a:pt x="403" y="326"/>
                    <a:pt x="403" y="386"/>
                  </a:cubicBezTo>
                  <a:cubicBezTo>
                    <a:pt x="363" y="649"/>
                    <a:pt x="524" y="870"/>
                    <a:pt x="766" y="931"/>
                  </a:cubicBezTo>
                  <a:lnTo>
                    <a:pt x="787" y="931"/>
                  </a:lnTo>
                  <a:lnTo>
                    <a:pt x="989" y="950"/>
                  </a:lnTo>
                  <a:lnTo>
                    <a:pt x="1231" y="991"/>
                  </a:lnTo>
                  <a:cubicBezTo>
                    <a:pt x="1271" y="1012"/>
                    <a:pt x="1290" y="1012"/>
                    <a:pt x="1311" y="1031"/>
                  </a:cubicBezTo>
                  <a:cubicBezTo>
                    <a:pt x="1352" y="1031"/>
                    <a:pt x="1371" y="1052"/>
                    <a:pt x="1392" y="1092"/>
                  </a:cubicBezTo>
                  <a:cubicBezTo>
                    <a:pt x="1432" y="1133"/>
                    <a:pt x="1473" y="1233"/>
                    <a:pt x="1492" y="1313"/>
                  </a:cubicBezTo>
                  <a:cubicBezTo>
                    <a:pt x="1513" y="1415"/>
                    <a:pt x="1492" y="1515"/>
                    <a:pt x="1452" y="1616"/>
                  </a:cubicBezTo>
                  <a:lnTo>
                    <a:pt x="1452" y="1636"/>
                  </a:lnTo>
                  <a:cubicBezTo>
                    <a:pt x="1352" y="1837"/>
                    <a:pt x="1169" y="2039"/>
                    <a:pt x="948" y="2221"/>
                  </a:cubicBezTo>
                  <a:cubicBezTo>
                    <a:pt x="908" y="2262"/>
                    <a:pt x="847" y="2281"/>
                    <a:pt x="806" y="2321"/>
                  </a:cubicBezTo>
                  <a:cubicBezTo>
                    <a:pt x="605" y="2442"/>
                    <a:pt x="403" y="2544"/>
                    <a:pt x="182" y="2624"/>
                  </a:cubicBezTo>
                  <a:cubicBezTo>
                    <a:pt x="61" y="2644"/>
                    <a:pt x="0" y="2765"/>
                    <a:pt x="21" y="2886"/>
                  </a:cubicBezTo>
                  <a:cubicBezTo>
                    <a:pt x="38" y="3013"/>
                    <a:pt x="137" y="3091"/>
                    <a:pt x="259" y="3091"/>
                  </a:cubicBezTo>
                  <a:cubicBezTo>
                    <a:pt x="274" y="3091"/>
                    <a:pt x="288" y="3090"/>
                    <a:pt x="303" y="3087"/>
                  </a:cubicBezTo>
                  <a:cubicBezTo>
                    <a:pt x="586" y="3028"/>
                    <a:pt x="847" y="2947"/>
                    <a:pt x="1110" y="2805"/>
                  </a:cubicBezTo>
                  <a:cubicBezTo>
                    <a:pt x="1169" y="2765"/>
                    <a:pt x="1231" y="2745"/>
                    <a:pt x="1271" y="2705"/>
                  </a:cubicBezTo>
                  <a:cubicBezTo>
                    <a:pt x="1473" y="2584"/>
                    <a:pt x="1674" y="2442"/>
                    <a:pt x="1835" y="2241"/>
                  </a:cubicBezTo>
                  <a:lnTo>
                    <a:pt x="1855" y="2241"/>
                  </a:lnTo>
                  <a:cubicBezTo>
                    <a:pt x="1935" y="2141"/>
                    <a:pt x="2016" y="2039"/>
                    <a:pt x="2077" y="1918"/>
                  </a:cubicBezTo>
                  <a:cubicBezTo>
                    <a:pt x="2158" y="1778"/>
                    <a:pt x="2218" y="1595"/>
                    <a:pt x="2239" y="1394"/>
                  </a:cubicBezTo>
                  <a:lnTo>
                    <a:pt x="2239" y="1294"/>
                  </a:lnTo>
                  <a:cubicBezTo>
                    <a:pt x="2258" y="1071"/>
                    <a:pt x="2198" y="850"/>
                    <a:pt x="2077" y="628"/>
                  </a:cubicBezTo>
                  <a:cubicBezTo>
                    <a:pt x="1997" y="528"/>
                    <a:pt x="1916" y="426"/>
                    <a:pt x="1815" y="345"/>
                  </a:cubicBezTo>
                  <a:cubicBezTo>
                    <a:pt x="1715" y="265"/>
                    <a:pt x="1573" y="205"/>
                    <a:pt x="1473" y="165"/>
                  </a:cubicBezTo>
                  <a:cubicBezTo>
                    <a:pt x="1371" y="125"/>
                    <a:pt x="1290" y="104"/>
                    <a:pt x="1231" y="84"/>
                  </a:cubicBezTo>
                  <a:lnTo>
                    <a:pt x="989" y="23"/>
                  </a:lnTo>
                  <a:cubicBezTo>
                    <a:pt x="968" y="23"/>
                    <a:pt x="948" y="4"/>
                    <a:pt x="927" y="4"/>
                  </a:cubicBezTo>
                  <a:cubicBezTo>
                    <a:pt x="908" y="1"/>
                    <a:pt x="889" y="0"/>
                    <a:pt x="8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033;p40">
              <a:extLst>
                <a:ext uri="{FF2B5EF4-FFF2-40B4-BE49-F238E27FC236}">
                  <a16:creationId xmlns:a16="http://schemas.microsoft.com/office/drawing/2014/main" id="{65891B1C-616A-66D6-C5CC-6BFEBEFB4157}"/>
                </a:ext>
              </a:extLst>
            </p:cNvPr>
            <p:cNvSpPr/>
            <p:nvPr/>
          </p:nvSpPr>
          <p:spPr>
            <a:xfrm>
              <a:off x="2156680" y="3161330"/>
              <a:ext cx="95511" cy="130017"/>
            </a:xfrm>
            <a:custGeom>
              <a:avLst/>
              <a:gdLst/>
              <a:ahLst/>
              <a:cxnLst/>
              <a:rect l="l" t="t" r="r" b="b"/>
              <a:pathLst>
                <a:path w="2278" h="3101" extrusionOk="0">
                  <a:moveTo>
                    <a:pt x="888" y="0"/>
                  </a:moveTo>
                  <a:cubicBezTo>
                    <a:pt x="661" y="0"/>
                    <a:pt x="478" y="152"/>
                    <a:pt x="423" y="369"/>
                  </a:cubicBezTo>
                  <a:cubicBezTo>
                    <a:pt x="383" y="611"/>
                    <a:pt x="544" y="853"/>
                    <a:pt x="766" y="894"/>
                  </a:cubicBezTo>
                  <a:cubicBezTo>
                    <a:pt x="786" y="915"/>
                    <a:pt x="786" y="915"/>
                    <a:pt x="807" y="915"/>
                  </a:cubicBezTo>
                  <a:lnTo>
                    <a:pt x="1250" y="995"/>
                  </a:lnTo>
                  <a:cubicBezTo>
                    <a:pt x="1310" y="995"/>
                    <a:pt x="1310" y="1015"/>
                    <a:pt x="1350" y="1015"/>
                  </a:cubicBezTo>
                  <a:lnTo>
                    <a:pt x="1412" y="1076"/>
                  </a:lnTo>
                  <a:cubicBezTo>
                    <a:pt x="1452" y="1136"/>
                    <a:pt x="1492" y="1216"/>
                    <a:pt x="1512" y="1318"/>
                  </a:cubicBezTo>
                  <a:cubicBezTo>
                    <a:pt x="1512" y="1398"/>
                    <a:pt x="1512" y="1498"/>
                    <a:pt x="1471" y="1600"/>
                  </a:cubicBezTo>
                  <a:cubicBezTo>
                    <a:pt x="1452" y="1660"/>
                    <a:pt x="1412" y="1700"/>
                    <a:pt x="1391" y="1740"/>
                  </a:cubicBezTo>
                  <a:cubicBezTo>
                    <a:pt x="1291" y="1902"/>
                    <a:pt x="1149" y="2063"/>
                    <a:pt x="968" y="2184"/>
                  </a:cubicBezTo>
                  <a:cubicBezTo>
                    <a:pt x="866" y="2265"/>
                    <a:pt x="766" y="2345"/>
                    <a:pt x="646" y="2385"/>
                  </a:cubicBezTo>
                  <a:cubicBezTo>
                    <a:pt x="504" y="2466"/>
                    <a:pt x="363" y="2527"/>
                    <a:pt x="202" y="2587"/>
                  </a:cubicBezTo>
                  <a:cubicBezTo>
                    <a:pt x="81" y="2627"/>
                    <a:pt x="0" y="2748"/>
                    <a:pt x="20" y="2890"/>
                  </a:cubicBezTo>
                  <a:cubicBezTo>
                    <a:pt x="54" y="3010"/>
                    <a:pt x="146" y="3101"/>
                    <a:pt x="272" y="3101"/>
                  </a:cubicBezTo>
                  <a:cubicBezTo>
                    <a:pt x="295" y="3101"/>
                    <a:pt x="318" y="3098"/>
                    <a:pt x="342" y="3092"/>
                  </a:cubicBezTo>
                  <a:cubicBezTo>
                    <a:pt x="544" y="3052"/>
                    <a:pt x="766" y="2990"/>
                    <a:pt x="968" y="2890"/>
                  </a:cubicBezTo>
                  <a:cubicBezTo>
                    <a:pt x="1089" y="2850"/>
                    <a:pt x="1210" y="2789"/>
                    <a:pt x="1310" y="2708"/>
                  </a:cubicBezTo>
                  <a:cubicBezTo>
                    <a:pt x="1492" y="2608"/>
                    <a:pt x="1654" y="2487"/>
                    <a:pt x="1815" y="2326"/>
                  </a:cubicBezTo>
                  <a:cubicBezTo>
                    <a:pt x="1936" y="2205"/>
                    <a:pt x="2036" y="2084"/>
                    <a:pt x="2116" y="1923"/>
                  </a:cubicBezTo>
                  <a:cubicBezTo>
                    <a:pt x="2218" y="1740"/>
                    <a:pt x="2278" y="1519"/>
                    <a:pt x="2278" y="1297"/>
                  </a:cubicBezTo>
                  <a:cubicBezTo>
                    <a:pt x="2278" y="1055"/>
                    <a:pt x="2237" y="834"/>
                    <a:pt x="2097" y="611"/>
                  </a:cubicBezTo>
                  <a:cubicBezTo>
                    <a:pt x="2036" y="511"/>
                    <a:pt x="1955" y="410"/>
                    <a:pt x="1834" y="329"/>
                  </a:cubicBezTo>
                  <a:cubicBezTo>
                    <a:pt x="1734" y="248"/>
                    <a:pt x="1613" y="189"/>
                    <a:pt x="1512" y="148"/>
                  </a:cubicBezTo>
                  <a:cubicBezTo>
                    <a:pt x="1371" y="108"/>
                    <a:pt x="1270" y="87"/>
                    <a:pt x="1170" y="47"/>
                  </a:cubicBezTo>
                  <a:cubicBezTo>
                    <a:pt x="1129" y="47"/>
                    <a:pt x="1068" y="27"/>
                    <a:pt x="1008" y="7"/>
                  </a:cubicBezTo>
                  <a:lnTo>
                    <a:pt x="968" y="7"/>
                  </a:lnTo>
                  <a:cubicBezTo>
                    <a:pt x="941" y="2"/>
                    <a:pt x="914" y="0"/>
                    <a:pt x="8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034;p40">
              <a:extLst>
                <a:ext uri="{FF2B5EF4-FFF2-40B4-BE49-F238E27FC236}">
                  <a16:creationId xmlns:a16="http://schemas.microsoft.com/office/drawing/2014/main" id="{2244DB00-8EFF-5916-C720-804FAE6967F4}"/>
                </a:ext>
              </a:extLst>
            </p:cNvPr>
            <p:cNvSpPr/>
            <p:nvPr/>
          </p:nvSpPr>
          <p:spPr>
            <a:xfrm>
              <a:off x="2103390" y="3109172"/>
              <a:ext cx="49936" cy="53332"/>
            </a:xfrm>
            <a:custGeom>
              <a:avLst/>
              <a:gdLst/>
              <a:ahLst/>
              <a:cxnLst/>
              <a:rect l="l" t="t" r="r" b="b"/>
              <a:pathLst>
                <a:path w="1191" h="1272" extrusionOk="0">
                  <a:moveTo>
                    <a:pt x="605" y="1"/>
                  </a:moveTo>
                  <a:cubicBezTo>
                    <a:pt x="605" y="22"/>
                    <a:pt x="605" y="22"/>
                    <a:pt x="586" y="41"/>
                  </a:cubicBezTo>
                  <a:cubicBezTo>
                    <a:pt x="505" y="242"/>
                    <a:pt x="323" y="444"/>
                    <a:pt x="102" y="605"/>
                  </a:cubicBezTo>
                  <a:cubicBezTo>
                    <a:pt x="62" y="626"/>
                    <a:pt x="41" y="646"/>
                    <a:pt x="0" y="686"/>
                  </a:cubicBezTo>
                  <a:lnTo>
                    <a:pt x="384" y="1271"/>
                  </a:lnTo>
                  <a:cubicBezTo>
                    <a:pt x="425" y="1251"/>
                    <a:pt x="465" y="1231"/>
                    <a:pt x="484" y="1191"/>
                  </a:cubicBezTo>
                  <a:cubicBezTo>
                    <a:pt x="667" y="1089"/>
                    <a:pt x="828" y="968"/>
                    <a:pt x="968" y="828"/>
                  </a:cubicBezTo>
                  <a:lnTo>
                    <a:pt x="989" y="828"/>
                  </a:lnTo>
                  <a:lnTo>
                    <a:pt x="1191" y="847"/>
                  </a:lnTo>
                  <a:cubicBezTo>
                    <a:pt x="1150" y="807"/>
                    <a:pt x="1110" y="747"/>
                    <a:pt x="1070" y="707"/>
                  </a:cubicBezTo>
                  <a:cubicBezTo>
                    <a:pt x="949" y="505"/>
                    <a:pt x="807" y="304"/>
                    <a:pt x="667" y="102"/>
                  </a:cubicBezTo>
                  <a:cubicBezTo>
                    <a:pt x="646" y="62"/>
                    <a:pt x="626" y="41"/>
                    <a:pt x="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035;p40">
              <a:extLst>
                <a:ext uri="{FF2B5EF4-FFF2-40B4-BE49-F238E27FC236}">
                  <a16:creationId xmlns:a16="http://schemas.microsoft.com/office/drawing/2014/main" id="{6C4263B9-ABFD-C2D2-5F6C-B1F343BBE74C}"/>
                </a:ext>
              </a:extLst>
            </p:cNvPr>
            <p:cNvSpPr/>
            <p:nvPr/>
          </p:nvSpPr>
          <p:spPr>
            <a:xfrm>
              <a:off x="2145653" y="3173405"/>
              <a:ext cx="44862" cy="49097"/>
            </a:xfrm>
            <a:custGeom>
              <a:avLst/>
              <a:gdLst/>
              <a:ahLst/>
              <a:cxnLst/>
              <a:rect l="l" t="t" r="r" b="b"/>
              <a:pathLst>
                <a:path w="1070" h="1171" extrusionOk="0">
                  <a:moveTo>
                    <a:pt x="646" y="1"/>
                  </a:moveTo>
                  <a:cubicBezTo>
                    <a:pt x="546" y="202"/>
                    <a:pt x="363" y="404"/>
                    <a:pt x="142" y="586"/>
                  </a:cubicBezTo>
                  <a:cubicBezTo>
                    <a:pt x="102" y="627"/>
                    <a:pt x="41" y="646"/>
                    <a:pt x="0" y="686"/>
                  </a:cubicBezTo>
                  <a:lnTo>
                    <a:pt x="304" y="1170"/>
                  </a:lnTo>
                  <a:cubicBezTo>
                    <a:pt x="363" y="1130"/>
                    <a:pt x="425" y="1110"/>
                    <a:pt x="465" y="1070"/>
                  </a:cubicBezTo>
                  <a:cubicBezTo>
                    <a:pt x="667" y="949"/>
                    <a:pt x="868" y="807"/>
                    <a:pt x="1029" y="606"/>
                  </a:cubicBezTo>
                  <a:cubicBezTo>
                    <a:pt x="1049" y="627"/>
                    <a:pt x="1049" y="627"/>
                    <a:pt x="1070" y="627"/>
                  </a:cubicBezTo>
                  <a:lnTo>
                    <a:pt x="1049" y="606"/>
                  </a:lnTo>
                  <a:cubicBezTo>
                    <a:pt x="928" y="444"/>
                    <a:pt x="807" y="264"/>
                    <a:pt x="686" y="81"/>
                  </a:cubicBezTo>
                  <a:cubicBezTo>
                    <a:pt x="667" y="62"/>
                    <a:pt x="646" y="22"/>
                    <a:pt x="6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036;p40">
              <a:extLst>
                <a:ext uri="{FF2B5EF4-FFF2-40B4-BE49-F238E27FC236}">
                  <a16:creationId xmlns:a16="http://schemas.microsoft.com/office/drawing/2014/main" id="{6DD4E41B-7BE6-4DE1-B6A4-73969C4349AF}"/>
                </a:ext>
              </a:extLst>
            </p:cNvPr>
            <p:cNvSpPr/>
            <p:nvPr/>
          </p:nvSpPr>
          <p:spPr>
            <a:xfrm>
              <a:off x="2183723" y="3234284"/>
              <a:ext cx="49055" cy="48259"/>
            </a:xfrm>
            <a:custGeom>
              <a:avLst/>
              <a:gdLst/>
              <a:ahLst/>
              <a:cxnLst/>
              <a:rect l="l" t="t" r="r" b="b"/>
              <a:pathLst>
                <a:path w="1170" h="1151" extrusionOk="0">
                  <a:moveTo>
                    <a:pt x="746" y="0"/>
                  </a:moveTo>
                  <a:cubicBezTo>
                    <a:pt x="646" y="162"/>
                    <a:pt x="504" y="323"/>
                    <a:pt x="323" y="444"/>
                  </a:cubicBezTo>
                  <a:cubicBezTo>
                    <a:pt x="221" y="525"/>
                    <a:pt x="121" y="605"/>
                    <a:pt x="1" y="645"/>
                  </a:cubicBezTo>
                  <a:lnTo>
                    <a:pt x="323" y="1150"/>
                  </a:lnTo>
                  <a:cubicBezTo>
                    <a:pt x="444" y="1110"/>
                    <a:pt x="565" y="1049"/>
                    <a:pt x="665" y="968"/>
                  </a:cubicBezTo>
                  <a:cubicBezTo>
                    <a:pt x="847" y="868"/>
                    <a:pt x="1009" y="747"/>
                    <a:pt x="1170" y="586"/>
                  </a:cubicBezTo>
                  <a:cubicBezTo>
                    <a:pt x="1049" y="425"/>
                    <a:pt x="907" y="223"/>
                    <a:pt x="7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037;p40">
              <a:extLst>
                <a:ext uri="{FF2B5EF4-FFF2-40B4-BE49-F238E27FC236}">
                  <a16:creationId xmlns:a16="http://schemas.microsoft.com/office/drawing/2014/main" id="{62A4C03B-8D08-490C-07E2-1A8F2DBC6C3C}"/>
                </a:ext>
              </a:extLst>
            </p:cNvPr>
            <p:cNvSpPr/>
            <p:nvPr/>
          </p:nvSpPr>
          <p:spPr>
            <a:xfrm>
              <a:off x="2291938" y="3349962"/>
              <a:ext cx="85364" cy="119787"/>
            </a:xfrm>
            <a:custGeom>
              <a:avLst/>
              <a:gdLst/>
              <a:ahLst/>
              <a:cxnLst/>
              <a:rect l="l" t="t" r="r" b="b"/>
              <a:pathLst>
                <a:path w="2036" h="2857" extrusionOk="0">
                  <a:moveTo>
                    <a:pt x="715" y="1"/>
                  </a:moveTo>
                  <a:cubicBezTo>
                    <a:pt x="575" y="1"/>
                    <a:pt x="454" y="77"/>
                    <a:pt x="382" y="185"/>
                  </a:cubicBezTo>
                  <a:cubicBezTo>
                    <a:pt x="524" y="386"/>
                    <a:pt x="705" y="609"/>
                    <a:pt x="887" y="851"/>
                  </a:cubicBezTo>
                  <a:cubicBezTo>
                    <a:pt x="968" y="870"/>
                    <a:pt x="1028" y="870"/>
                    <a:pt x="1068" y="891"/>
                  </a:cubicBezTo>
                  <a:cubicBezTo>
                    <a:pt x="1108" y="891"/>
                    <a:pt x="1129" y="891"/>
                    <a:pt x="1148" y="911"/>
                  </a:cubicBezTo>
                  <a:cubicBezTo>
                    <a:pt x="1169" y="911"/>
                    <a:pt x="1189" y="932"/>
                    <a:pt x="1210" y="951"/>
                  </a:cubicBezTo>
                  <a:cubicBezTo>
                    <a:pt x="1250" y="991"/>
                    <a:pt x="1290" y="1072"/>
                    <a:pt x="1290" y="1152"/>
                  </a:cubicBezTo>
                  <a:cubicBezTo>
                    <a:pt x="1310" y="1214"/>
                    <a:pt x="1310" y="1273"/>
                    <a:pt x="1290" y="1354"/>
                  </a:cubicBezTo>
                  <a:cubicBezTo>
                    <a:pt x="1269" y="1375"/>
                    <a:pt x="1269" y="1394"/>
                    <a:pt x="1269" y="1394"/>
                  </a:cubicBezTo>
                  <a:cubicBezTo>
                    <a:pt x="1210" y="1577"/>
                    <a:pt x="1048" y="1778"/>
                    <a:pt x="866" y="1940"/>
                  </a:cubicBezTo>
                  <a:cubicBezTo>
                    <a:pt x="847" y="1959"/>
                    <a:pt x="807" y="1980"/>
                    <a:pt x="786" y="1999"/>
                  </a:cubicBezTo>
                  <a:cubicBezTo>
                    <a:pt x="624" y="2120"/>
                    <a:pt x="423" y="2241"/>
                    <a:pt x="221" y="2302"/>
                  </a:cubicBezTo>
                  <a:cubicBezTo>
                    <a:pt x="81" y="2362"/>
                    <a:pt x="0" y="2504"/>
                    <a:pt x="40" y="2665"/>
                  </a:cubicBezTo>
                  <a:cubicBezTo>
                    <a:pt x="74" y="2781"/>
                    <a:pt x="189" y="2856"/>
                    <a:pt x="308" y="2856"/>
                  </a:cubicBezTo>
                  <a:cubicBezTo>
                    <a:pt x="333" y="2856"/>
                    <a:pt x="358" y="2853"/>
                    <a:pt x="382" y="2846"/>
                  </a:cubicBezTo>
                  <a:cubicBezTo>
                    <a:pt x="665" y="2765"/>
                    <a:pt x="928" y="2665"/>
                    <a:pt x="1148" y="2504"/>
                  </a:cubicBezTo>
                  <a:cubicBezTo>
                    <a:pt x="1189" y="2483"/>
                    <a:pt x="1229" y="2464"/>
                    <a:pt x="1250" y="2443"/>
                  </a:cubicBezTo>
                  <a:cubicBezTo>
                    <a:pt x="1390" y="2322"/>
                    <a:pt x="1532" y="2222"/>
                    <a:pt x="1653" y="2061"/>
                  </a:cubicBezTo>
                  <a:cubicBezTo>
                    <a:pt x="1694" y="2040"/>
                    <a:pt x="1713" y="1999"/>
                    <a:pt x="1734" y="1959"/>
                  </a:cubicBezTo>
                  <a:cubicBezTo>
                    <a:pt x="1815" y="1859"/>
                    <a:pt x="1874" y="1778"/>
                    <a:pt x="1915" y="1657"/>
                  </a:cubicBezTo>
                  <a:cubicBezTo>
                    <a:pt x="1955" y="1556"/>
                    <a:pt x="1995" y="1435"/>
                    <a:pt x="2016" y="1294"/>
                  </a:cubicBezTo>
                  <a:cubicBezTo>
                    <a:pt x="2036" y="1233"/>
                    <a:pt x="2036" y="1152"/>
                    <a:pt x="2036" y="1072"/>
                  </a:cubicBezTo>
                  <a:cubicBezTo>
                    <a:pt x="2016" y="870"/>
                    <a:pt x="1955" y="669"/>
                    <a:pt x="1815" y="488"/>
                  </a:cubicBezTo>
                  <a:cubicBezTo>
                    <a:pt x="1753" y="386"/>
                    <a:pt x="1653" y="306"/>
                    <a:pt x="1552" y="246"/>
                  </a:cubicBezTo>
                  <a:cubicBezTo>
                    <a:pt x="1452" y="185"/>
                    <a:pt x="1350" y="125"/>
                    <a:pt x="1250" y="104"/>
                  </a:cubicBezTo>
                  <a:cubicBezTo>
                    <a:pt x="1048" y="64"/>
                    <a:pt x="947" y="44"/>
                    <a:pt x="807" y="23"/>
                  </a:cubicBezTo>
                  <a:cubicBezTo>
                    <a:pt x="786" y="4"/>
                    <a:pt x="786" y="4"/>
                    <a:pt x="766" y="4"/>
                  </a:cubicBezTo>
                  <a:cubicBezTo>
                    <a:pt x="749" y="2"/>
                    <a:pt x="732" y="1"/>
                    <a:pt x="7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038;p40">
              <a:extLst>
                <a:ext uri="{FF2B5EF4-FFF2-40B4-BE49-F238E27FC236}">
                  <a16:creationId xmlns:a16="http://schemas.microsoft.com/office/drawing/2014/main" id="{C8C23524-8E47-589D-B9FD-A0B8590B2288}"/>
                </a:ext>
              </a:extLst>
            </p:cNvPr>
            <p:cNvSpPr/>
            <p:nvPr/>
          </p:nvSpPr>
          <p:spPr>
            <a:xfrm>
              <a:off x="2337555" y="3402371"/>
              <a:ext cx="80333" cy="116391"/>
            </a:xfrm>
            <a:custGeom>
              <a:avLst/>
              <a:gdLst/>
              <a:ahLst/>
              <a:cxnLst/>
              <a:rect l="l" t="t" r="r" b="b"/>
              <a:pathLst>
                <a:path w="1916" h="2776" extrusionOk="0">
                  <a:moveTo>
                    <a:pt x="610" y="1"/>
                  </a:moveTo>
                  <a:cubicBezTo>
                    <a:pt x="455" y="1"/>
                    <a:pt x="334" y="79"/>
                    <a:pt x="262" y="206"/>
                  </a:cubicBezTo>
                  <a:cubicBezTo>
                    <a:pt x="222" y="246"/>
                    <a:pt x="222" y="306"/>
                    <a:pt x="202" y="367"/>
                  </a:cubicBezTo>
                  <a:cubicBezTo>
                    <a:pt x="181" y="588"/>
                    <a:pt x="343" y="790"/>
                    <a:pt x="565" y="811"/>
                  </a:cubicBezTo>
                  <a:cubicBezTo>
                    <a:pt x="565" y="830"/>
                    <a:pt x="585" y="830"/>
                    <a:pt x="585" y="830"/>
                  </a:cubicBezTo>
                  <a:lnTo>
                    <a:pt x="767" y="830"/>
                  </a:lnTo>
                  <a:lnTo>
                    <a:pt x="988" y="870"/>
                  </a:lnTo>
                  <a:lnTo>
                    <a:pt x="1069" y="870"/>
                  </a:lnTo>
                  <a:lnTo>
                    <a:pt x="1130" y="932"/>
                  </a:lnTo>
                  <a:cubicBezTo>
                    <a:pt x="1170" y="972"/>
                    <a:pt x="1230" y="1052"/>
                    <a:pt x="1230" y="1133"/>
                  </a:cubicBezTo>
                  <a:cubicBezTo>
                    <a:pt x="1251" y="1214"/>
                    <a:pt x="1251" y="1294"/>
                    <a:pt x="1210" y="1394"/>
                  </a:cubicBezTo>
                  <a:lnTo>
                    <a:pt x="1210" y="1415"/>
                  </a:lnTo>
                  <a:cubicBezTo>
                    <a:pt x="1149" y="1617"/>
                    <a:pt x="988" y="1798"/>
                    <a:pt x="807" y="1959"/>
                  </a:cubicBezTo>
                  <a:cubicBezTo>
                    <a:pt x="767" y="1999"/>
                    <a:pt x="727" y="2040"/>
                    <a:pt x="686" y="2061"/>
                  </a:cubicBezTo>
                  <a:cubicBezTo>
                    <a:pt x="525" y="2181"/>
                    <a:pt x="343" y="2281"/>
                    <a:pt x="162" y="2362"/>
                  </a:cubicBezTo>
                  <a:lnTo>
                    <a:pt x="141" y="2362"/>
                  </a:lnTo>
                  <a:cubicBezTo>
                    <a:pt x="41" y="2402"/>
                    <a:pt x="1" y="2523"/>
                    <a:pt x="20" y="2625"/>
                  </a:cubicBezTo>
                  <a:cubicBezTo>
                    <a:pt x="37" y="2707"/>
                    <a:pt x="122" y="2776"/>
                    <a:pt x="218" y="2776"/>
                  </a:cubicBezTo>
                  <a:cubicBezTo>
                    <a:pt x="239" y="2776"/>
                    <a:pt x="261" y="2773"/>
                    <a:pt x="283" y="2765"/>
                  </a:cubicBezTo>
                  <a:cubicBezTo>
                    <a:pt x="525" y="2706"/>
                    <a:pt x="767" y="2604"/>
                    <a:pt x="988" y="2483"/>
                  </a:cubicBezTo>
                  <a:cubicBezTo>
                    <a:pt x="1028" y="2443"/>
                    <a:pt x="1089" y="2423"/>
                    <a:pt x="1130" y="2383"/>
                  </a:cubicBezTo>
                  <a:cubicBezTo>
                    <a:pt x="1310" y="2262"/>
                    <a:pt x="1472" y="2120"/>
                    <a:pt x="1614" y="1940"/>
                  </a:cubicBezTo>
                  <a:cubicBezTo>
                    <a:pt x="1694" y="1838"/>
                    <a:pt x="1754" y="1738"/>
                    <a:pt x="1794" y="1636"/>
                  </a:cubicBezTo>
                  <a:cubicBezTo>
                    <a:pt x="1856" y="1496"/>
                    <a:pt x="1915" y="1335"/>
                    <a:pt x="1915" y="1152"/>
                  </a:cubicBezTo>
                  <a:lnTo>
                    <a:pt x="1915" y="1072"/>
                  </a:lnTo>
                  <a:cubicBezTo>
                    <a:pt x="1896" y="870"/>
                    <a:pt x="1835" y="669"/>
                    <a:pt x="1714" y="488"/>
                  </a:cubicBezTo>
                  <a:cubicBezTo>
                    <a:pt x="1654" y="386"/>
                    <a:pt x="1573" y="306"/>
                    <a:pt x="1472" y="246"/>
                  </a:cubicBezTo>
                  <a:cubicBezTo>
                    <a:pt x="1372" y="165"/>
                    <a:pt x="1251" y="125"/>
                    <a:pt x="1149" y="104"/>
                  </a:cubicBezTo>
                  <a:cubicBezTo>
                    <a:pt x="1069" y="85"/>
                    <a:pt x="988" y="64"/>
                    <a:pt x="928" y="44"/>
                  </a:cubicBezTo>
                  <a:cubicBezTo>
                    <a:pt x="848" y="44"/>
                    <a:pt x="786" y="23"/>
                    <a:pt x="706" y="4"/>
                  </a:cubicBezTo>
                  <a:lnTo>
                    <a:pt x="665" y="4"/>
                  </a:lnTo>
                  <a:cubicBezTo>
                    <a:pt x="646" y="2"/>
                    <a:pt x="628" y="1"/>
                    <a:pt x="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039;p40">
              <a:extLst>
                <a:ext uri="{FF2B5EF4-FFF2-40B4-BE49-F238E27FC236}">
                  <a16:creationId xmlns:a16="http://schemas.microsoft.com/office/drawing/2014/main" id="{A28150A8-E4B3-8DEB-85AE-AAE3E6EA01ED}"/>
                </a:ext>
              </a:extLst>
            </p:cNvPr>
            <p:cNvSpPr/>
            <p:nvPr/>
          </p:nvSpPr>
          <p:spPr>
            <a:xfrm>
              <a:off x="2380657" y="3449582"/>
              <a:ext cx="82052" cy="117397"/>
            </a:xfrm>
            <a:custGeom>
              <a:avLst/>
              <a:gdLst/>
              <a:ahLst/>
              <a:cxnLst/>
              <a:rect l="l" t="t" r="r" b="b"/>
              <a:pathLst>
                <a:path w="1957" h="2800" extrusionOk="0">
                  <a:moveTo>
                    <a:pt x="618" y="1"/>
                  </a:moveTo>
                  <a:cubicBezTo>
                    <a:pt x="425" y="1"/>
                    <a:pt x="261" y="151"/>
                    <a:pt x="242" y="349"/>
                  </a:cubicBezTo>
                  <a:lnTo>
                    <a:pt x="242" y="370"/>
                  </a:lnTo>
                  <a:cubicBezTo>
                    <a:pt x="223" y="591"/>
                    <a:pt x="363" y="773"/>
                    <a:pt x="586" y="814"/>
                  </a:cubicBezTo>
                  <a:lnTo>
                    <a:pt x="605" y="814"/>
                  </a:lnTo>
                  <a:lnTo>
                    <a:pt x="1008" y="854"/>
                  </a:lnTo>
                  <a:cubicBezTo>
                    <a:pt x="1049" y="873"/>
                    <a:pt x="1070" y="873"/>
                    <a:pt x="1089" y="873"/>
                  </a:cubicBezTo>
                  <a:cubicBezTo>
                    <a:pt x="1110" y="894"/>
                    <a:pt x="1129" y="914"/>
                    <a:pt x="1170" y="935"/>
                  </a:cubicBezTo>
                  <a:cubicBezTo>
                    <a:pt x="1210" y="975"/>
                    <a:pt x="1250" y="1055"/>
                    <a:pt x="1250" y="1136"/>
                  </a:cubicBezTo>
                  <a:cubicBezTo>
                    <a:pt x="1271" y="1217"/>
                    <a:pt x="1271" y="1297"/>
                    <a:pt x="1231" y="1397"/>
                  </a:cubicBezTo>
                  <a:cubicBezTo>
                    <a:pt x="1231" y="1438"/>
                    <a:pt x="1210" y="1478"/>
                    <a:pt x="1170" y="1518"/>
                  </a:cubicBezTo>
                  <a:cubicBezTo>
                    <a:pt x="1110" y="1680"/>
                    <a:pt x="968" y="1822"/>
                    <a:pt x="828" y="1943"/>
                  </a:cubicBezTo>
                  <a:cubicBezTo>
                    <a:pt x="747" y="2023"/>
                    <a:pt x="645" y="2083"/>
                    <a:pt x="565" y="2144"/>
                  </a:cubicBezTo>
                  <a:cubicBezTo>
                    <a:pt x="444" y="2225"/>
                    <a:pt x="303" y="2284"/>
                    <a:pt x="182" y="2346"/>
                  </a:cubicBezTo>
                  <a:lnTo>
                    <a:pt x="161" y="2346"/>
                  </a:lnTo>
                  <a:cubicBezTo>
                    <a:pt x="61" y="2386"/>
                    <a:pt x="0" y="2507"/>
                    <a:pt x="21" y="2628"/>
                  </a:cubicBezTo>
                  <a:cubicBezTo>
                    <a:pt x="54" y="2728"/>
                    <a:pt x="142" y="2800"/>
                    <a:pt x="250" y="2800"/>
                  </a:cubicBezTo>
                  <a:cubicBezTo>
                    <a:pt x="274" y="2800"/>
                    <a:pt x="298" y="2796"/>
                    <a:pt x="323" y="2789"/>
                  </a:cubicBezTo>
                  <a:cubicBezTo>
                    <a:pt x="505" y="2749"/>
                    <a:pt x="686" y="2668"/>
                    <a:pt x="868" y="2567"/>
                  </a:cubicBezTo>
                  <a:cubicBezTo>
                    <a:pt x="968" y="2526"/>
                    <a:pt x="1070" y="2467"/>
                    <a:pt x="1170" y="2386"/>
                  </a:cubicBezTo>
                  <a:cubicBezTo>
                    <a:pt x="1311" y="2284"/>
                    <a:pt x="1473" y="2163"/>
                    <a:pt x="1594" y="2023"/>
                  </a:cubicBezTo>
                  <a:cubicBezTo>
                    <a:pt x="1694" y="1902"/>
                    <a:pt x="1774" y="1781"/>
                    <a:pt x="1836" y="1639"/>
                  </a:cubicBezTo>
                  <a:cubicBezTo>
                    <a:pt x="1916" y="1478"/>
                    <a:pt x="1957" y="1276"/>
                    <a:pt x="1957" y="1075"/>
                  </a:cubicBezTo>
                  <a:cubicBezTo>
                    <a:pt x="1936" y="873"/>
                    <a:pt x="1876" y="672"/>
                    <a:pt x="1755" y="470"/>
                  </a:cubicBezTo>
                  <a:cubicBezTo>
                    <a:pt x="1674" y="389"/>
                    <a:pt x="1594" y="309"/>
                    <a:pt x="1492" y="249"/>
                  </a:cubicBezTo>
                  <a:cubicBezTo>
                    <a:pt x="1392" y="168"/>
                    <a:pt x="1271" y="128"/>
                    <a:pt x="1190" y="107"/>
                  </a:cubicBezTo>
                  <a:cubicBezTo>
                    <a:pt x="1070" y="67"/>
                    <a:pt x="968" y="47"/>
                    <a:pt x="887" y="26"/>
                  </a:cubicBezTo>
                  <a:cubicBezTo>
                    <a:pt x="828" y="26"/>
                    <a:pt x="787" y="7"/>
                    <a:pt x="747" y="7"/>
                  </a:cubicBezTo>
                  <a:lnTo>
                    <a:pt x="686" y="7"/>
                  </a:lnTo>
                  <a:cubicBezTo>
                    <a:pt x="663" y="3"/>
                    <a:pt x="640" y="1"/>
                    <a:pt x="6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040;p40">
              <a:extLst>
                <a:ext uri="{FF2B5EF4-FFF2-40B4-BE49-F238E27FC236}">
                  <a16:creationId xmlns:a16="http://schemas.microsoft.com/office/drawing/2014/main" id="{1F932D30-D39B-ADA3-5DCA-C2B5742AF0D6}"/>
                </a:ext>
              </a:extLst>
            </p:cNvPr>
            <p:cNvSpPr/>
            <p:nvPr/>
          </p:nvSpPr>
          <p:spPr>
            <a:xfrm>
              <a:off x="2324851" y="3406732"/>
              <a:ext cx="44862" cy="48259"/>
            </a:xfrm>
            <a:custGeom>
              <a:avLst/>
              <a:gdLst/>
              <a:ahLst/>
              <a:cxnLst/>
              <a:rect l="l" t="t" r="r" b="b"/>
              <a:pathLst>
                <a:path w="1070" h="1151" extrusionOk="0">
                  <a:moveTo>
                    <a:pt x="505" y="0"/>
                  </a:moveTo>
                  <a:cubicBezTo>
                    <a:pt x="484" y="21"/>
                    <a:pt x="484" y="40"/>
                    <a:pt x="484" y="40"/>
                  </a:cubicBezTo>
                  <a:cubicBezTo>
                    <a:pt x="425" y="223"/>
                    <a:pt x="263" y="424"/>
                    <a:pt x="81" y="586"/>
                  </a:cubicBezTo>
                  <a:cubicBezTo>
                    <a:pt x="62" y="605"/>
                    <a:pt x="22" y="626"/>
                    <a:pt x="1" y="645"/>
                  </a:cubicBezTo>
                  <a:lnTo>
                    <a:pt x="363" y="1150"/>
                  </a:lnTo>
                  <a:cubicBezTo>
                    <a:pt x="404" y="1129"/>
                    <a:pt x="444" y="1110"/>
                    <a:pt x="465" y="1089"/>
                  </a:cubicBezTo>
                  <a:cubicBezTo>
                    <a:pt x="605" y="968"/>
                    <a:pt x="747" y="868"/>
                    <a:pt x="868" y="707"/>
                  </a:cubicBezTo>
                  <a:cubicBezTo>
                    <a:pt x="868" y="726"/>
                    <a:pt x="888" y="726"/>
                    <a:pt x="888" y="726"/>
                  </a:cubicBezTo>
                  <a:lnTo>
                    <a:pt x="1070" y="726"/>
                  </a:lnTo>
                  <a:lnTo>
                    <a:pt x="949" y="605"/>
                  </a:lnTo>
                  <a:cubicBezTo>
                    <a:pt x="828" y="424"/>
                    <a:pt x="686" y="263"/>
                    <a:pt x="565" y="102"/>
                  </a:cubicBezTo>
                  <a:cubicBezTo>
                    <a:pt x="546" y="61"/>
                    <a:pt x="525" y="40"/>
                    <a:pt x="5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041;p40">
              <a:extLst>
                <a:ext uri="{FF2B5EF4-FFF2-40B4-BE49-F238E27FC236}">
                  <a16:creationId xmlns:a16="http://schemas.microsoft.com/office/drawing/2014/main" id="{AB704CCA-8D55-18DC-47EE-29329CD189C4}"/>
                </a:ext>
              </a:extLst>
            </p:cNvPr>
            <p:cNvSpPr/>
            <p:nvPr/>
          </p:nvSpPr>
          <p:spPr>
            <a:xfrm>
              <a:off x="2366317" y="3461699"/>
              <a:ext cx="38909" cy="44820"/>
            </a:xfrm>
            <a:custGeom>
              <a:avLst/>
              <a:gdLst/>
              <a:ahLst/>
              <a:cxnLst/>
              <a:rect l="l" t="t" r="r" b="b"/>
              <a:pathLst>
                <a:path w="928" h="1069" extrusionOk="0">
                  <a:moveTo>
                    <a:pt x="524" y="0"/>
                  </a:moveTo>
                  <a:cubicBezTo>
                    <a:pt x="463" y="202"/>
                    <a:pt x="302" y="383"/>
                    <a:pt x="121" y="544"/>
                  </a:cubicBezTo>
                  <a:cubicBezTo>
                    <a:pt x="81" y="584"/>
                    <a:pt x="41" y="625"/>
                    <a:pt x="0" y="646"/>
                  </a:cubicBezTo>
                  <a:lnTo>
                    <a:pt x="302" y="1068"/>
                  </a:lnTo>
                  <a:cubicBezTo>
                    <a:pt x="342" y="1028"/>
                    <a:pt x="403" y="1008"/>
                    <a:pt x="444" y="968"/>
                  </a:cubicBezTo>
                  <a:cubicBezTo>
                    <a:pt x="624" y="847"/>
                    <a:pt x="786" y="705"/>
                    <a:pt x="928" y="525"/>
                  </a:cubicBezTo>
                  <a:cubicBezTo>
                    <a:pt x="826" y="363"/>
                    <a:pt x="705" y="221"/>
                    <a:pt x="584" y="81"/>
                  </a:cubicBezTo>
                  <a:lnTo>
                    <a:pt x="584" y="60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042;p40">
              <a:extLst>
                <a:ext uri="{FF2B5EF4-FFF2-40B4-BE49-F238E27FC236}">
                  <a16:creationId xmlns:a16="http://schemas.microsoft.com/office/drawing/2014/main" id="{D0EDE36F-D142-A5D6-74D6-87273D7F1CBF}"/>
                </a:ext>
              </a:extLst>
            </p:cNvPr>
            <p:cNvSpPr/>
            <p:nvPr/>
          </p:nvSpPr>
          <p:spPr>
            <a:xfrm>
              <a:off x="2404304" y="3513228"/>
              <a:ext cx="43185" cy="43982"/>
            </a:xfrm>
            <a:custGeom>
              <a:avLst/>
              <a:gdLst/>
              <a:ahLst/>
              <a:cxnLst/>
              <a:rect l="l" t="t" r="r" b="b"/>
              <a:pathLst>
                <a:path w="1030" h="1049" extrusionOk="0">
                  <a:moveTo>
                    <a:pt x="606" y="0"/>
                  </a:moveTo>
                  <a:cubicBezTo>
                    <a:pt x="546" y="162"/>
                    <a:pt x="404" y="304"/>
                    <a:pt x="264" y="425"/>
                  </a:cubicBezTo>
                  <a:cubicBezTo>
                    <a:pt x="183" y="505"/>
                    <a:pt x="81" y="565"/>
                    <a:pt x="1" y="626"/>
                  </a:cubicBezTo>
                  <a:lnTo>
                    <a:pt x="304" y="1049"/>
                  </a:lnTo>
                  <a:cubicBezTo>
                    <a:pt x="404" y="1008"/>
                    <a:pt x="506" y="949"/>
                    <a:pt x="606" y="868"/>
                  </a:cubicBezTo>
                  <a:cubicBezTo>
                    <a:pt x="747" y="766"/>
                    <a:pt x="909" y="645"/>
                    <a:pt x="1030" y="505"/>
                  </a:cubicBezTo>
                  <a:cubicBezTo>
                    <a:pt x="909" y="363"/>
                    <a:pt x="767" y="202"/>
                    <a:pt x="6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043;p40">
              <a:extLst>
                <a:ext uri="{FF2B5EF4-FFF2-40B4-BE49-F238E27FC236}">
                  <a16:creationId xmlns:a16="http://schemas.microsoft.com/office/drawing/2014/main" id="{933DE50E-684D-6A75-DFDA-8D5AB2E90283}"/>
                </a:ext>
              </a:extLst>
            </p:cNvPr>
            <p:cNvSpPr/>
            <p:nvPr/>
          </p:nvSpPr>
          <p:spPr>
            <a:xfrm>
              <a:off x="3150739" y="2440513"/>
              <a:ext cx="136097" cy="489797"/>
            </a:xfrm>
            <a:custGeom>
              <a:avLst/>
              <a:gdLst/>
              <a:ahLst/>
              <a:cxnLst/>
              <a:rect l="l" t="t" r="r" b="b"/>
              <a:pathLst>
                <a:path w="3246" h="11682" extrusionOk="0">
                  <a:moveTo>
                    <a:pt x="2884" y="0"/>
                  </a:moveTo>
                  <a:cubicBezTo>
                    <a:pt x="2701" y="0"/>
                    <a:pt x="2560" y="136"/>
                    <a:pt x="2560" y="325"/>
                  </a:cubicBezTo>
                  <a:cubicBezTo>
                    <a:pt x="2520" y="1212"/>
                    <a:pt x="2299" y="2099"/>
                    <a:pt x="2036" y="2986"/>
                  </a:cubicBezTo>
                  <a:cubicBezTo>
                    <a:pt x="1754" y="3873"/>
                    <a:pt x="1412" y="4739"/>
                    <a:pt x="1089" y="5626"/>
                  </a:cubicBezTo>
                  <a:cubicBezTo>
                    <a:pt x="746" y="6513"/>
                    <a:pt x="444" y="7421"/>
                    <a:pt x="262" y="8368"/>
                  </a:cubicBezTo>
                  <a:cubicBezTo>
                    <a:pt x="81" y="9336"/>
                    <a:pt x="1" y="10344"/>
                    <a:pt x="181" y="11333"/>
                  </a:cubicBezTo>
                  <a:cubicBezTo>
                    <a:pt x="217" y="11547"/>
                    <a:pt x="395" y="11681"/>
                    <a:pt x="604" y="11681"/>
                  </a:cubicBezTo>
                  <a:cubicBezTo>
                    <a:pt x="631" y="11681"/>
                    <a:pt x="658" y="11679"/>
                    <a:pt x="686" y="11674"/>
                  </a:cubicBezTo>
                  <a:cubicBezTo>
                    <a:pt x="907" y="11634"/>
                    <a:pt x="1049" y="11413"/>
                    <a:pt x="1009" y="11171"/>
                  </a:cubicBezTo>
                  <a:cubicBezTo>
                    <a:pt x="847" y="10325"/>
                    <a:pt x="888" y="9416"/>
                    <a:pt x="1049" y="8529"/>
                  </a:cubicBezTo>
                  <a:cubicBezTo>
                    <a:pt x="1210" y="7642"/>
                    <a:pt x="1492" y="6755"/>
                    <a:pt x="1794" y="5868"/>
                  </a:cubicBezTo>
                  <a:cubicBezTo>
                    <a:pt x="2117" y="5002"/>
                    <a:pt x="2439" y="4115"/>
                    <a:pt x="2721" y="3188"/>
                  </a:cubicBezTo>
                  <a:cubicBezTo>
                    <a:pt x="3004" y="2280"/>
                    <a:pt x="3205" y="1333"/>
                    <a:pt x="3246" y="344"/>
                  </a:cubicBezTo>
                  <a:cubicBezTo>
                    <a:pt x="3246" y="164"/>
                    <a:pt x="3105" y="2"/>
                    <a:pt x="2923" y="2"/>
                  </a:cubicBezTo>
                  <a:cubicBezTo>
                    <a:pt x="2910" y="1"/>
                    <a:pt x="2897" y="0"/>
                    <a:pt x="2884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044;p40">
              <a:extLst>
                <a:ext uri="{FF2B5EF4-FFF2-40B4-BE49-F238E27FC236}">
                  <a16:creationId xmlns:a16="http://schemas.microsoft.com/office/drawing/2014/main" id="{7807F9D4-D41A-D5E3-EA69-EB3BF4831E10}"/>
                </a:ext>
              </a:extLst>
            </p:cNvPr>
            <p:cNvSpPr/>
            <p:nvPr/>
          </p:nvSpPr>
          <p:spPr>
            <a:xfrm>
              <a:off x="3110153" y="2176202"/>
              <a:ext cx="116684" cy="527825"/>
            </a:xfrm>
            <a:custGeom>
              <a:avLst/>
              <a:gdLst/>
              <a:ahLst/>
              <a:cxnLst/>
              <a:rect l="l" t="t" r="r" b="b"/>
              <a:pathLst>
                <a:path w="2783" h="12589" extrusionOk="0">
                  <a:moveTo>
                    <a:pt x="1845" y="1"/>
                  </a:moveTo>
                  <a:cubicBezTo>
                    <a:pt x="1795" y="1"/>
                    <a:pt x="1744" y="26"/>
                    <a:pt x="1714" y="76"/>
                  </a:cubicBezTo>
                  <a:cubicBezTo>
                    <a:pt x="1412" y="721"/>
                    <a:pt x="565" y="2697"/>
                    <a:pt x="283" y="5863"/>
                  </a:cubicBezTo>
                  <a:cubicBezTo>
                    <a:pt x="1" y="8987"/>
                    <a:pt x="1251" y="11608"/>
                    <a:pt x="1754" y="12516"/>
                  </a:cubicBezTo>
                  <a:cubicBezTo>
                    <a:pt x="1788" y="12566"/>
                    <a:pt x="1836" y="12589"/>
                    <a:pt x="1882" y="12589"/>
                  </a:cubicBezTo>
                  <a:cubicBezTo>
                    <a:pt x="1945" y="12589"/>
                    <a:pt x="2005" y="12546"/>
                    <a:pt x="2017" y="12475"/>
                  </a:cubicBezTo>
                  <a:cubicBezTo>
                    <a:pt x="2218" y="11185"/>
                    <a:pt x="2783" y="7072"/>
                    <a:pt x="2783" y="4330"/>
                  </a:cubicBezTo>
                  <a:cubicBezTo>
                    <a:pt x="2783" y="1831"/>
                    <a:pt x="2238" y="540"/>
                    <a:pt x="1977" y="76"/>
                  </a:cubicBezTo>
                  <a:cubicBezTo>
                    <a:pt x="1946" y="26"/>
                    <a:pt x="1896" y="1"/>
                    <a:pt x="1845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045;p40">
              <a:extLst>
                <a:ext uri="{FF2B5EF4-FFF2-40B4-BE49-F238E27FC236}">
                  <a16:creationId xmlns:a16="http://schemas.microsoft.com/office/drawing/2014/main" id="{3EB3A077-F48E-E262-6DF6-7A16683008B5}"/>
                </a:ext>
              </a:extLst>
            </p:cNvPr>
            <p:cNvSpPr/>
            <p:nvPr/>
          </p:nvSpPr>
          <p:spPr>
            <a:xfrm>
              <a:off x="3169355" y="2177334"/>
              <a:ext cx="23689" cy="528706"/>
            </a:xfrm>
            <a:custGeom>
              <a:avLst/>
              <a:gdLst/>
              <a:ahLst/>
              <a:cxnLst/>
              <a:rect l="l" t="t" r="r" b="b"/>
              <a:pathLst>
                <a:path w="565" h="12610" extrusionOk="0">
                  <a:moveTo>
                    <a:pt x="387" y="1"/>
                  </a:moveTo>
                  <a:cubicBezTo>
                    <a:pt x="373" y="1"/>
                    <a:pt x="363" y="19"/>
                    <a:pt x="363" y="49"/>
                  </a:cubicBezTo>
                  <a:cubicBezTo>
                    <a:pt x="363" y="70"/>
                    <a:pt x="100" y="3879"/>
                    <a:pt x="40" y="6279"/>
                  </a:cubicBezTo>
                  <a:cubicBezTo>
                    <a:pt x="0" y="8597"/>
                    <a:pt x="140" y="11581"/>
                    <a:pt x="463" y="12569"/>
                  </a:cubicBezTo>
                  <a:cubicBezTo>
                    <a:pt x="484" y="12589"/>
                    <a:pt x="484" y="12610"/>
                    <a:pt x="503" y="12610"/>
                  </a:cubicBezTo>
                  <a:lnTo>
                    <a:pt x="524" y="12610"/>
                  </a:lnTo>
                  <a:cubicBezTo>
                    <a:pt x="544" y="12589"/>
                    <a:pt x="565" y="12569"/>
                    <a:pt x="544" y="12548"/>
                  </a:cubicBezTo>
                  <a:cubicBezTo>
                    <a:pt x="221" y="11561"/>
                    <a:pt x="81" y="8597"/>
                    <a:pt x="140" y="6279"/>
                  </a:cubicBezTo>
                  <a:cubicBezTo>
                    <a:pt x="202" y="3879"/>
                    <a:pt x="444" y="89"/>
                    <a:pt x="444" y="49"/>
                  </a:cubicBezTo>
                  <a:cubicBezTo>
                    <a:pt x="444" y="29"/>
                    <a:pt x="444" y="8"/>
                    <a:pt x="403" y="8"/>
                  </a:cubicBezTo>
                  <a:cubicBezTo>
                    <a:pt x="398" y="3"/>
                    <a:pt x="392" y="1"/>
                    <a:pt x="387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046;p40">
              <a:extLst>
                <a:ext uri="{FF2B5EF4-FFF2-40B4-BE49-F238E27FC236}">
                  <a16:creationId xmlns:a16="http://schemas.microsoft.com/office/drawing/2014/main" id="{FEC77196-FB81-9EC6-527A-49036D89FA65}"/>
                </a:ext>
              </a:extLst>
            </p:cNvPr>
            <p:cNvSpPr/>
            <p:nvPr/>
          </p:nvSpPr>
          <p:spPr>
            <a:xfrm>
              <a:off x="3190906" y="2385504"/>
              <a:ext cx="421204" cy="322884"/>
            </a:xfrm>
            <a:custGeom>
              <a:avLst/>
              <a:gdLst/>
              <a:ahLst/>
              <a:cxnLst/>
              <a:rect l="l" t="t" r="r" b="b"/>
              <a:pathLst>
                <a:path w="10046" h="7701" extrusionOk="0">
                  <a:moveTo>
                    <a:pt x="9870" y="1"/>
                  </a:moveTo>
                  <a:cubicBezTo>
                    <a:pt x="9863" y="1"/>
                    <a:pt x="9856" y="2"/>
                    <a:pt x="9849" y="3"/>
                  </a:cubicBezTo>
                  <a:cubicBezTo>
                    <a:pt x="9163" y="145"/>
                    <a:pt x="7086" y="629"/>
                    <a:pt x="4425" y="2301"/>
                  </a:cubicBezTo>
                  <a:cubicBezTo>
                    <a:pt x="1784" y="3954"/>
                    <a:pt x="473" y="6535"/>
                    <a:pt x="51" y="7503"/>
                  </a:cubicBezTo>
                  <a:cubicBezTo>
                    <a:pt x="0" y="7602"/>
                    <a:pt x="86" y="7701"/>
                    <a:pt x="186" y="7701"/>
                  </a:cubicBezTo>
                  <a:cubicBezTo>
                    <a:pt x="208" y="7701"/>
                    <a:pt x="230" y="7696"/>
                    <a:pt x="252" y="7685"/>
                  </a:cubicBezTo>
                  <a:cubicBezTo>
                    <a:pt x="1381" y="7059"/>
                    <a:pt x="4970" y="5064"/>
                    <a:pt x="7126" y="3411"/>
                  </a:cubicBezTo>
                  <a:cubicBezTo>
                    <a:pt x="9102" y="1919"/>
                    <a:pt x="9787" y="709"/>
                    <a:pt x="9989" y="205"/>
                  </a:cubicBezTo>
                  <a:cubicBezTo>
                    <a:pt x="10046" y="112"/>
                    <a:pt x="9963" y="1"/>
                    <a:pt x="9870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047;p40">
              <a:extLst>
                <a:ext uri="{FF2B5EF4-FFF2-40B4-BE49-F238E27FC236}">
                  <a16:creationId xmlns:a16="http://schemas.microsoft.com/office/drawing/2014/main" id="{185C9FBA-0223-53CD-D5C3-D7C3BF2C8A0F}"/>
                </a:ext>
              </a:extLst>
            </p:cNvPr>
            <p:cNvSpPr/>
            <p:nvPr/>
          </p:nvSpPr>
          <p:spPr>
            <a:xfrm>
              <a:off x="3193799" y="2383911"/>
              <a:ext cx="411770" cy="324645"/>
            </a:xfrm>
            <a:custGeom>
              <a:avLst/>
              <a:gdLst/>
              <a:ahLst/>
              <a:cxnLst/>
              <a:rect l="l" t="t" r="r" b="b"/>
              <a:pathLst>
                <a:path w="9821" h="7743" extrusionOk="0">
                  <a:moveTo>
                    <a:pt x="9759" y="1"/>
                  </a:moveTo>
                  <a:cubicBezTo>
                    <a:pt x="7380" y="989"/>
                    <a:pt x="103" y="7602"/>
                    <a:pt x="22" y="7683"/>
                  </a:cubicBezTo>
                  <a:cubicBezTo>
                    <a:pt x="1" y="7683"/>
                    <a:pt x="1" y="7723"/>
                    <a:pt x="22" y="7742"/>
                  </a:cubicBezTo>
                  <a:lnTo>
                    <a:pt x="82" y="7742"/>
                  </a:lnTo>
                  <a:cubicBezTo>
                    <a:pt x="162" y="7662"/>
                    <a:pt x="7420" y="1049"/>
                    <a:pt x="9799" y="81"/>
                  </a:cubicBezTo>
                  <a:cubicBezTo>
                    <a:pt x="9820" y="81"/>
                    <a:pt x="9820" y="62"/>
                    <a:pt x="9820" y="41"/>
                  </a:cubicBezTo>
                  <a:cubicBezTo>
                    <a:pt x="9799" y="22"/>
                    <a:pt x="9780" y="1"/>
                    <a:pt x="9759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048;p40">
              <a:extLst>
                <a:ext uri="{FF2B5EF4-FFF2-40B4-BE49-F238E27FC236}">
                  <a16:creationId xmlns:a16="http://schemas.microsoft.com/office/drawing/2014/main" id="{310C593F-4512-AD74-138D-A787A6605D85}"/>
                </a:ext>
              </a:extLst>
            </p:cNvPr>
            <p:cNvSpPr/>
            <p:nvPr/>
          </p:nvSpPr>
          <p:spPr>
            <a:xfrm>
              <a:off x="3208222" y="2216536"/>
              <a:ext cx="158947" cy="254206"/>
            </a:xfrm>
            <a:custGeom>
              <a:avLst/>
              <a:gdLst/>
              <a:ahLst/>
              <a:cxnLst/>
              <a:rect l="l" t="t" r="r" b="b"/>
              <a:pathLst>
                <a:path w="3791" h="6063" extrusionOk="0">
                  <a:moveTo>
                    <a:pt x="484" y="1"/>
                  </a:moveTo>
                  <a:lnTo>
                    <a:pt x="0" y="3933"/>
                  </a:lnTo>
                  <a:lnTo>
                    <a:pt x="0" y="4135"/>
                  </a:lnTo>
                  <a:lnTo>
                    <a:pt x="0" y="4194"/>
                  </a:lnTo>
                  <a:cubicBezTo>
                    <a:pt x="0" y="5122"/>
                    <a:pt x="705" y="5928"/>
                    <a:pt x="1654" y="6049"/>
                  </a:cubicBezTo>
                  <a:cubicBezTo>
                    <a:pt x="1730" y="6058"/>
                    <a:pt x="1805" y="6063"/>
                    <a:pt x="1880" y="6063"/>
                  </a:cubicBezTo>
                  <a:cubicBezTo>
                    <a:pt x="2776" y="6063"/>
                    <a:pt x="3561" y="5409"/>
                    <a:pt x="3710" y="4497"/>
                  </a:cubicBezTo>
                  <a:lnTo>
                    <a:pt x="3729" y="4497"/>
                  </a:lnTo>
                  <a:lnTo>
                    <a:pt x="3729" y="4457"/>
                  </a:lnTo>
                  <a:lnTo>
                    <a:pt x="3729" y="4396"/>
                  </a:lnTo>
                  <a:lnTo>
                    <a:pt x="3791" y="3973"/>
                  </a:lnTo>
                  <a:cubicBezTo>
                    <a:pt x="3791" y="3933"/>
                    <a:pt x="3770" y="3872"/>
                    <a:pt x="3770" y="3831"/>
                  </a:cubicBezTo>
                  <a:cubicBezTo>
                    <a:pt x="3770" y="3751"/>
                    <a:pt x="3750" y="3670"/>
                    <a:pt x="3729" y="3589"/>
                  </a:cubicBezTo>
                  <a:cubicBezTo>
                    <a:pt x="3549" y="2622"/>
                    <a:pt x="3025" y="1877"/>
                    <a:pt x="2460" y="1312"/>
                  </a:cubicBezTo>
                  <a:cubicBezTo>
                    <a:pt x="1713" y="565"/>
                    <a:pt x="888" y="162"/>
                    <a:pt x="584" y="41"/>
                  </a:cubicBezTo>
                  <a:cubicBezTo>
                    <a:pt x="525" y="22"/>
                    <a:pt x="484" y="1"/>
                    <a:pt x="484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049;p40">
              <a:extLst>
                <a:ext uri="{FF2B5EF4-FFF2-40B4-BE49-F238E27FC236}">
                  <a16:creationId xmlns:a16="http://schemas.microsoft.com/office/drawing/2014/main" id="{A87F6465-015E-B7E0-C0DE-872BF6B42247}"/>
                </a:ext>
              </a:extLst>
            </p:cNvPr>
            <p:cNvSpPr/>
            <p:nvPr/>
          </p:nvSpPr>
          <p:spPr>
            <a:xfrm>
              <a:off x="3208222" y="2216536"/>
              <a:ext cx="158947" cy="254206"/>
            </a:xfrm>
            <a:custGeom>
              <a:avLst/>
              <a:gdLst/>
              <a:ahLst/>
              <a:cxnLst/>
              <a:rect l="l" t="t" r="r" b="b"/>
              <a:pathLst>
                <a:path w="3791" h="6063" extrusionOk="0">
                  <a:moveTo>
                    <a:pt x="484" y="1"/>
                  </a:moveTo>
                  <a:lnTo>
                    <a:pt x="0" y="3933"/>
                  </a:lnTo>
                  <a:lnTo>
                    <a:pt x="0" y="4135"/>
                  </a:lnTo>
                  <a:lnTo>
                    <a:pt x="0" y="4194"/>
                  </a:lnTo>
                  <a:cubicBezTo>
                    <a:pt x="0" y="5122"/>
                    <a:pt x="705" y="5928"/>
                    <a:pt x="1654" y="6049"/>
                  </a:cubicBezTo>
                  <a:cubicBezTo>
                    <a:pt x="1730" y="6058"/>
                    <a:pt x="1805" y="6063"/>
                    <a:pt x="1880" y="6063"/>
                  </a:cubicBezTo>
                  <a:cubicBezTo>
                    <a:pt x="2776" y="6063"/>
                    <a:pt x="3561" y="5409"/>
                    <a:pt x="3710" y="4497"/>
                  </a:cubicBezTo>
                  <a:lnTo>
                    <a:pt x="3729" y="4497"/>
                  </a:lnTo>
                  <a:lnTo>
                    <a:pt x="3729" y="4457"/>
                  </a:lnTo>
                  <a:lnTo>
                    <a:pt x="3729" y="4396"/>
                  </a:lnTo>
                  <a:lnTo>
                    <a:pt x="3791" y="3973"/>
                  </a:lnTo>
                  <a:cubicBezTo>
                    <a:pt x="3791" y="3933"/>
                    <a:pt x="3770" y="3872"/>
                    <a:pt x="3770" y="3831"/>
                  </a:cubicBezTo>
                  <a:cubicBezTo>
                    <a:pt x="3770" y="3751"/>
                    <a:pt x="3750" y="3670"/>
                    <a:pt x="3729" y="3589"/>
                  </a:cubicBezTo>
                  <a:cubicBezTo>
                    <a:pt x="3549" y="2622"/>
                    <a:pt x="3025" y="1877"/>
                    <a:pt x="2460" y="1312"/>
                  </a:cubicBezTo>
                  <a:cubicBezTo>
                    <a:pt x="1713" y="565"/>
                    <a:pt x="888" y="162"/>
                    <a:pt x="584" y="41"/>
                  </a:cubicBezTo>
                  <a:cubicBezTo>
                    <a:pt x="525" y="22"/>
                    <a:pt x="484" y="1"/>
                    <a:pt x="4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050;p40">
              <a:extLst>
                <a:ext uri="{FF2B5EF4-FFF2-40B4-BE49-F238E27FC236}">
                  <a16:creationId xmlns:a16="http://schemas.microsoft.com/office/drawing/2014/main" id="{DE8B3DE7-D4E7-99A1-2F92-36347276CFB1}"/>
                </a:ext>
              </a:extLst>
            </p:cNvPr>
            <p:cNvSpPr/>
            <p:nvPr/>
          </p:nvSpPr>
          <p:spPr>
            <a:xfrm>
              <a:off x="3246208" y="2227563"/>
              <a:ext cx="148843" cy="197017"/>
            </a:xfrm>
            <a:custGeom>
              <a:avLst/>
              <a:gdLst/>
              <a:ahLst/>
              <a:cxnLst/>
              <a:rect l="l" t="t" r="r" b="b"/>
              <a:pathLst>
                <a:path w="3550" h="4699" extrusionOk="0">
                  <a:moveTo>
                    <a:pt x="3549" y="1"/>
                  </a:moveTo>
                  <a:lnTo>
                    <a:pt x="3549" y="1"/>
                  </a:lnTo>
                  <a:cubicBezTo>
                    <a:pt x="1493" y="444"/>
                    <a:pt x="1" y="2762"/>
                    <a:pt x="1" y="2762"/>
                  </a:cubicBezTo>
                  <a:lnTo>
                    <a:pt x="1251" y="4697"/>
                  </a:lnTo>
                  <a:cubicBezTo>
                    <a:pt x="1251" y="4697"/>
                    <a:pt x="1284" y="4699"/>
                    <a:pt x="1340" y="4699"/>
                  </a:cubicBezTo>
                  <a:cubicBezTo>
                    <a:pt x="1644" y="4699"/>
                    <a:pt x="2640" y="4655"/>
                    <a:pt x="2844" y="4093"/>
                  </a:cubicBezTo>
                  <a:cubicBezTo>
                    <a:pt x="3065" y="3407"/>
                    <a:pt x="3549" y="1"/>
                    <a:pt x="354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051;p40">
              <a:extLst>
                <a:ext uri="{FF2B5EF4-FFF2-40B4-BE49-F238E27FC236}">
                  <a16:creationId xmlns:a16="http://schemas.microsoft.com/office/drawing/2014/main" id="{8DB6ABB3-710A-F394-A58F-9B808B878D2A}"/>
                </a:ext>
              </a:extLst>
            </p:cNvPr>
            <p:cNvSpPr/>
            <p:nvPr/>
          </p:nvSpPr>
          <p:spPr>
            <a:xfrm>
              <a:off x="3226796" y="2215362"/>
              <a:ext cx="143769" cy="168590"/>
            </a:xfrm>
            <a:custGeom>
              <a:avLst/>
              <a:gdLst/>
              <a:ahLst/>
              <a:cxnLst/>
              <a:rect l="l" t="t" r="r" b="b"/>
              <a:pathLst>
                <a:path w="3429" h="4021" extrusionOk="0">
                  <a:moveTo>
                    <a:pt x="36" y="0"/>
                  </a:moveTo>
                  <a:cubicBezTo>
                    <a:pt x="30" y="0"/>
                    <a:pt x="20" y="9"/>
                    <a:pt x="20" y="9"/>
                  </a:cubicBezTo>
                  <a:cubicBezTo>
                    <a:pt x="1" y="29"/>
                    <a:pt x="20" y="50"/>
                    <a:pt x="20" y="50"/>
                  </a:cubicBezTo>
                  <a:cubicBezTo>
                    <a:pt x="41" y="50"/>
                    <a:pt x="1291" y="472"/>
                    <a:pt x="2077" y="1501"/>
                  </a:cubicBezTo>
                  <a:cubicBezTo>
                    <a:pt x="2864" y="2550"/>
                    <a:pt x="3367" y="3980"/>
                    <a:pt x="3367" y="4001"/>
                  </a:cubicBezTo>
                  <a:cubicBezTo>
                    <a:pt x="3388" y="4021"/>
                    <a:pt x="3388" y="4021"/>
                    <a:pt x="3407" y="4021"/>
                  </a:cubicBezTo>
                  <a:cubicBezTo>
                    <a:pt x="3428" y="4021"/>
                    <a:pt x="3428" y="4001"/>
                    <a:pt x="3428" y="3980"/>
                  </a:cubicBezTo>
                  <a:cubicBezTo>
                    <a:pt x="3428" y="3980"/>
                    <a:pt x="2924" y="2509"/>
                    <a:pt x="2117" y="1480"/>
                  </a:cubicBezTo>
                  <a:cubicBezTo>
                    <a:pt x="1332" y="432"/>
                    <a:pt x="61" y="9"/>
                    <a:pt x="41" y="9"/>
                  </a:cubicBezTo>
                  <a:cubicBezTo>
                    <a:pt x="41" y="2"/>
                    <a:pt x="39" y="0"/>
                    <a:pt x="36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052;p40">
              <a:extLst>
                <a:ext uri="{FF2B5EF4-FFF2-40B4-BE49-F238E27FC236}">
                  <a16:creationId xmlns:a16="http://schemas.microsoft.com/office/drawing/2014/main" id="{8A12DD13-1878-8F33-A47A-A4AC1B2A4A98}"/>
                </a:ext>
              </a:extLst>
            </p:cNvPr>
            <p:cNvSpPr/>
            <p:nvPr/>
          </p:nvSpPr>
          <p:spPr>
            <a:xfrm>
              <a:off x="3208222" y="2389864"/>
              <a:ext cx="156390" cy="64275"/>
            </a:xfrm>
            <a:custGeom>
              <a:avLst/>
              <a:gdLst/>
              <a:ahLst/>
              <a:cxnLst/>
              <a:rect l="l" t="t" r="r" b="b"/>
              <a:pathLst>
                <a:path w="3730" h="1533" extrusionOk="0">
                  <a:moveTo>
                    <a:pt x="2842" y="544"/>
                  </a:moveTo>
                  <a:cubicBezTo>
                    <a:pt x="2863" y="565"/>
                    <a:pt x="2863" y="584"/>
                    <a:pt x="2883" y="605"/>
                  </a:cubicBezTo>
                  <a:cubicBezTo>
                    <a:pt x="2904" y="646"/>
                    <a:pt x="2923" y="705"/>
                    <a:pt x="2944" y="767"/>
                  </a:cubicBezTo>
                  <a:cubicBezTo>
                    <a:pt x="2984" y="988"/>
                    <a:pt x="2904" y="1230"/>
                    <a:pt x="2721" y="1372"/>
                  </a:cubicBezTo>
                  <a:cubicBezTo>
                    <a:pt x="2681" y="1391"/>
                    <a:pt x="2621" y="1412"/>
                    <a:pt x="2600" y="1412"/>
                  </a:cubicBezTo>
                  <a:cubicBezTo>
                    <a:pt x="2581" y="1412"/>
                    <a:pt x="2560" y="1391"/>
                    <a:pt x="2560" y="1391"/>
                  </a:cubicBezTo>
                  <a:cubicBezTo>
                    <a:pt x="2541" y="1372"/>
                    <a:pt x="2541" y="1351"/>
                    <a:pt x="2541" y="1331"/>
                  </a:cubicBezTo>
                  <a:cubicBezTo>
                    <a:pt x="2520" y="1149"/>
                    <a:pt x="2560" y="968"/>
                    <a:pt x="2641" y="807"/>
                  </a:cubicBezTo>
                  <a:cubicBezTo>
                    <a:pt x="2702" y="705"/>
                    <a:pt x="2762" y="605"/>
                    <a:pt x="2842" y="544"/>
                  </a:cubicBezTo>
                  <a:close/>
                  <a:moveTo>
                    <a:pt x="705" y="767"/>
                  </a:moveTo>
                  <a:cubicBezTo>
                    <a:pt x="767" y="888"/>
                    <a:pt x="807" y="1028"/>
                    <a:pt x="847" y="1170"/>
                  </a:cubicBezTo>
                  <a:cubicBezTo>
                    <a:pt x="867" y="1230"/>
                    <a:pt x="888" y="1291"/>
                    <a:pt x="867" y="1331"/>
                  </a:cubicBezTo>
                  <a:cubicBezTo>
                    <a:pt x="867" y="1381"/>
                    <a:pt x="839" y="1417"/>
                    <a:pt x="807" y="1417"/>
                  </a:cubicBezTo>
                  <a:cubicBezTo>
                    <a:pt x="800" y="1417"/>
                    <a:pt x="793" y="1415"/>
                    <a:pt x="786" y="1412"/>
                  </a:cubicBezTo>
                  <a:cubicBezTo>
                    <a:pt x="726" y="1412"/>
                    <a:pt x="705" y="1331"/>
                    <a:pt x="686" y="1291"/>
                  </a:cubicBezTo>
                  <a:cubicBezTo>
                    <a:pt x="646" y="1130"/>
                    <a:pt x="646" y="928"/>
                    <a:pt x="705" y="767"/>
                  </a:cubicBezTo>
                  <a:close/>
                  <a:moveTo>
                    <a:pt x="1775" y="646"/>
                  </a:moveTo>
                  <a:cubicBezTo>
                    <a:pt x="1794" y="665"/>
                    <a:pt x="1794" y="686"/>
                    <a:pt x="1794" y="705"/>
                  </a:cubicBezTo>
                  <a:cubicBezTo>
                    <a:pt x="1855" y="907"/>
                    <a:pt x="1896" y="1189"/>
                    <a:pt x="1754" y="1412"/>
                  </a:cubicBezTo>
                  <a:cubicBezTo>
                    <a:pt x="1754" y="1431"/>
                    <a:pt x="1713" y="1472"/>
                    <a:pt x="1694" y="1472"/>
                  </a:cubicBezTo>
                  <a:cubicBezTo>
                    <a:pt x="1633" y="1472"/>
                    <a:pt x="1633" y="1391"/>
                    <a:pt x="1633" y="1372"/>
                  </a:cubicBezTo>
                  <a:cubicBezTo>
                    <a:pt x="1633" y="1109"/>
                    <a:pt x="1654" y="907"/>
                    <a:pt x="1734" y="746"/>
                  </a:cubicBezTo>
                  <a:cubicBezTo>
                    <a:pt x="1754" y="705"/>
                    <a:pt x="1754" y="686"/>
                    <a:pt x="1775" y="646"/>
                  </a:cubicBezTo>
                  <a:close/>
                  <a:moveTo>
                    <a:pt x="0" y="1"/>
                  </a:moveTo>
                  <a:lnTo>
                    <a:pt x="0" y="60"/>
                  </a:lnTo>
                  <a:lnTo>
                    <a:pt x="81" y="60"/>
                  </a:lnTo>
                  <a:cubicBezTo>
                    <a:pt x="162" y="101"/>
                    <a:pt x="242" y="141"/>
                    <a:pt x="342" y="222"/>
                  </a:cubicBezTo>
                  <a:cubicBezTo>
                    <a:pt x="463" y="343"/>
                    <a:pt x="565" y="504"/>
                    <a:pt x="665" y="686"/>
                  </a:cubicBezTo>
                  <a:cubicBezTo>
                    <a:pt x="605" y="888"/>
                    <a:pt x="584" y="1109"/>
                    <a:pt x="646" y="1310"/>
                  </a:cubicBezTo>
                  <a:cubicBezTo>
                    <a:pt x="665" y="1412"/>
                    <a:pt x="705" y="1472"/>
                    <a:pt x="767" y="1472"/>
                  </a:cubicBezTo>
                  <a:cubicBezTo>
                    <a:pt x="775" y="1474"/>
                    <a:pt x="784" y="1475"/>
                    <a:pt x="792" y="1475"/>
                  </a:cubicBezTo>
                  <a:cubicBezTo>
                    <a:pt x="860" y="1475"/>
                    <a:pt x="909" y="1405"/>
                    <a:pt x="928" y="1351"/>
                  </a:cubicBezTo>
                  <a:cubicBezTo>
                    <a:pt x="947" y="1291"/>
                    <a:pt x="928" y="1230"/>
                    <a:pt x="907" y="1149"/>
                  </a:cubicBezTo>
                  <a:cubicBezTo>
                    <a:pt x="867" y="1028"/>
                    <a:pt x="807" y="847"/>
                    <a:pt x="726" y="686"/>
                  </a:cubicBezTo>
                  <a:cubicBezTo>
                    <a:pt x="746" y="625"/>
                    <a:pt x="786" y="565"/>
                    <a:pt x="826" y="504"/>
                  </a:cubicBezTo>
                  <a:cubicBezTo>
                    <a:pt x="917" y="342"/>
                    <a:pt x="1104" y="196"/>
                    <a:pt x="1301" y="196"/>
                  </a:cubicBezTo>
                  <a:cubicBezTo>
                    <a:pt x="1325" y="196"/>
                    <a:pt x="1348" y="198"/>
                    <a:pt x="1371" y="202"/>
                  </a:cubicBezTo>
                  <a:cubicBezTo>
                    <a:pt x="1573" y="222"/>
                    <a:pt x="1694" y="423"/>
                    <a:pt x="1754" y="584"/>
                  </a:cubicBezTo>
                  <a:cubicBezTo>
                    <a:pt x="1734" y="625"/>
                    <a:pt x="1713" y="665"/>
                    <a:pt x="1673" y="726"/>
                  </a:cubicBezTo>
                  <a:cubicBezTo>
                    <a:pt x="1613" y="907"/>
                    <a:pt x="1573" y="1109"/>
                    <a:pt x="1573" y="1372"/>
                  </a:cubicBezTo>
                  <a:cubicBezTo>
                    <a:pt x="1592" y="1452"/>
                    <a:pt x="1613" y="1512"/>
                    <a:pt x="1673" y="1533"/>
                  </a:cubicBezTo>
                  <a:cubicBezTo>
                    <a:pt x="1734" y="1533"/>
                    <a:pt x="1775" y="1512"/>
                    <a:pt x="1815" y="1431"/>
                  </a:cubicBezTo>
                  <a:cubicBezTo>
                    <a:pt x="1955" y="1189"/>
                    <a:pt x="1915" y="907"/>
                    <a:pt x="1855" y="705"/>
                  </a:cubicBezTo>
                  <a:cubicBezTo>
                    <a:pt x="1855" y="665"/>
                    <a:pt x="1834" y="625"/>
                    <a:pt x="1815" y="584"/>
                  </a:cubicBezTo>
                  <a:cubicBezTo>
                    <a:pt x="1855" y="544"/>
                    <a:pt x="1875" y="504"/>
                    <a:pt x="1936" y="463"/>
                  </a:cubicBezTo>
                  <a:cubicBezTo>
                    <a:pt x="1996" y="404"/>
                    <a:pt x="2076" y="343"/>
                    <a:pt x="2157" y="323"/>
                  </a:cubicBezTo>
                  <a:cubicBezTo>
                    <a:pt x="2215" y="302"/>
                    <a:pt x="2278" y="292"/>
                    <a:pt x="2342" y="292"/>
                  </a:cubicBezTo>
                  <a:cubicBezTo>
                    <a:pt x="2520" y="292"/>
                    <a:pt x="2704" y="371"/>
                    <a:pt x="2823" y="504"/>
                  </a:cubicBezTo>
                  <a:cubicBezTo>
                    <a:pt x="2721" y="584"/>
                    <a:pt x="2641" y="686"/>
                    <a:pt x="2581" y="807"/>
                  </a:cubicBezTo>
                  <a:cubicBezTo>
                    <a:pt x="2500" y="968"/>
                    <a:pt x="2460" y="1149"/>
                    <a:pt x="2479" y="1331"/>
                  </a:cubicBezTo>
                  <a:cubicBezTo>
                    <a:pt x="2479" y="1372"/>
                    <a:pt x="2500" y="1391"/>
                    <a:pt x="2500" y="1412"/>
                  </a:cubicBezTo>
                  <a:cubicBezTo>
                    <a:pt x="2520" y="1452"/>
                    <a:pt x="2560" y="1452"/>
                    <a:pt x="2581" y="1472"/>
                  </a:cubicBezTo>
                  <a:cubicBezTo>
                    <a:pt x="2641" y="1472"/>
                    <a:pt x="2721" y="1452"/>
                    <a:pt x="2762" y="1412"/>
                  </a:cubicBezTo>
                  <a:cubicBezTo>
                    <a:pt x="2944" y="1251"/>
                    <a:pt x="3044" y="988"/>
                    <a:pt x="2984" y="746"/>
                  </a:cubicBezTo>
                  <a:cubicBezTo>
                    <a:pt x="2984" y="686"/>
                    <a:pt x="2963" y="625"/>
                    <a:pt x="2923" y="565"/>
                  </a:cubicBezTo>
                  <a:cubicBezTo>
                    <a:pt x="2923" y="544"/>
                    <a:pt x="2904" y="525"/>
                    <a:pt x="2883" y="504"/>
                  </a:cubicBezTo>
                  <a:cubicBezTo>
                    <a:pt x="2904" y="504"/>
                    <a:pt x="2923" y="484"/>
                    <a:pt x="2944" y="463"/>
                  </a:cubicBezTo>
                  <a:cubicBezTo>
                    <a:pt x="3076" y="371"/>
                    <a:pt x="3243" y="322"/>
                    <a:pt x="3411" y="322"/>
                  </a:cubicBezTo>
                  <a:cubicBezTo>
                    <a:pt x="3499" y="322"/>
                    <a:pt x="3587" y="336"/>
                    <a:pt x="3670" y="363"/>
                  </a:cubicBezTo>
                  <a:lnTo>
                    <a:pt x="3729" y="363"/>
                  </a:lnTo>
                  <a:lnTo>
                    <a:pt x="3729" y="323"/>
                  </a:lnTo>
                  <a:cubicBezTo>
                    <a:pt x="3710" y="323"/>
                    <a:pt x="3710" y="302"/>
                    <a:pt x="3689" y="302"/>
                  </a:cubicBezTo>
                  <a:cubicBezTo>
                    <a:pt x="3602" y="282"/>
                    <a:pt x="3513" y="271"/>
                    <a:pt x="3423" y="271"/>
                  </a:cubicBezTo>
                  <a:cubicBezTo>
                    <a:pt x="3244" y="271"/>
                    <a:pt x="3065" y="316"/>
                    <a:pt x="2904" y="423"/>
                  </a:cubicBezTo>
                  <a:cubicBezTo>
                    <a:pt x="2883" y="444"/>
                    <a:pt x="2863" y="444"/>
                    <a:pt x="2863" y="463"/>
                  </a:cubicBezTo>
                  <a:cubicBezTo>
                    <a:pt x="2728" y="314"/>
                    <a:pt x="2527" y="231"/>
                    <a:pt x="2334" y="231"/>
                  </a:cubicBezTo>
                  <a:cubicBezTo>
                    <a:pt x="2266" y="231"/>
                    <a:pt x="2200" y="241"/>
                    <a:pt x="2138" y="262"/>
                  </a:cubicBezTo>
                  <a:cubicBezTo>
                    <a:pt x="2057" y="302"/>
                    <a:pt x="1976" y="343"/>
                    <a:pt x="1896" y="423"/>
                  </a:cubicBezTo>
                  <a:cubicBezTo>
                    <a:pt x="1855" y="444"/>
                    <a:pt x="1834" y="484"/>
                    <a:pt x="1794" y="525"/>
                  </a:cubicBezTo>
                  <a:cubicBezTo>
                    <a:pt x="1713" y="363"/>
                    <a:pt x="1592" y="181"/>
                    <a:pt x="1371" y="141"/>
                  </a:cubicBezTo>
                  <a:lnTo>
                    <a:pt x="1350" y="141"/>
                  </a:lnTo>
                  <a:cubicBezTo>
                    <a:pt x="1327" y="137"/>
                    <a:pt x="1305" y="135"/>
                    <a:pt x="1282" y="135"/>
                  </a:cubicBezTo>
                  <a:cubicBezTo>
                    <a:pt x="1067" y="135"/>
                    <a:pt x="876" y="300"/>
                    <a:pt x="767" y="463"/>
                  </a:cubicBezTo>
                  <a:cubicBezTo>
                    <a:pt x="746" y="525"/>
                    <a:pt x="726" y="565"/>
                    <a:pt x="686" y="625"/>
                  </a:cubicBezTo>
                  <a:cubicBezTo>
                    <a:pt x="605" y="463"/>
                    <a:pt x="504" y="323"/>
                    <a:pt x="363" y="181"/>
                  </a:cubicBezTo>
                  <a:cubicBezTo>
                    <a:pt x="283" y="101"/>
                    <a:pt x="181" y="41"/>
                    <a:pt x="100" y="20"/>
                  </a:cubicBezTo>
                  <a:cubicBezTo>
                    <a:pt x="60" y="1"/>
                    <a:pt x="20" y="1"/>
                    <a:pt x="0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053;p40">
              <a:extLst>
                <a:ext uri="{FF2B5EF4-FFF2-40B4-BE49-F238E27FC236}">
                  <a16:creationId xmlns:a16="http://schemas.microsoft.com/office/drawing/2014/main" id="{72C8BBF9-9F18-CD01-0945-7E87CCBD78BC}"/>
                </a:ext>
              </a:extLst>
            </p:cNvPr>
            <p:cNvSpPr/>
            <p:nvPr/>
          </p:nvSpPr>
          <p:spPr>
            <a:xfrm>
              <a:off x="3474000" y="2600173"/>
              <a:ext cx="307203" cy="235129"/>
            </a:xfrm>
            <a:custGeom>
              <a:avLst/>
              <a:gdLst/>
              <a:ahLst/>
              <a:cxnLst/>
              <a:rect l="l" t="t" r="r" b="b"/>
              <a:pathLst>
                <a:path w="7327" h="5608" extrusionOk="0">
                  <a:moveTo>
                    <a:pt x="7213" y="1"/>
                  </a:moveTo>
                  <a:cubicBezTo>
                    <a:pt x="7205" y="1"/>
                    <a:pt x="7197" y="2"/>
                    <a:pt x="7189" y="4"/>
                  </a:cubicBezTo>
                  <a:cubicBezTo>
                    <a:pt x="6685" y="84"/>
                    <a:pt x="5172" y="447"/>
                    <a:pt x="3218" y="1678"/>
                  </a:cubicBezTo>
                  <a:cubicBezTo>
                    <a:pt x="1302" y="2867"/>
                    <a:pt x="334" y="4762"/>
                    <a:pt x="32" y="5468"/>
                  </a:cubicBezTo>
                  <a:cubicBezTo>
                    <a:pt x="1" y="5532"/>
                    <a:pt x="56" y="5607"/>
                    <a:pt x="120" y="5607"/>
                  </a:cubicBezTo>
                  <a:cubicBezTo>
                    <a:pt x="138" y="5607"/>
                    <a:pt x="156" y="5602"/>
                    <a:pt x="173" y="5589"/>
                  </a:cubicBezTo>
                  <a:cubicBezTo>
                    <a:pt x="1000" y="5146"/>
                    <a:pt x="3621" y="3694"/>
                    <a:pt x="5193" y="2484"/>
                  </a:cubicBezTo>
                  <a:cubicBezTo>
                    <a:pt x="6645" y="1396"/>
                    <a:pt x="7148" y="509"/>
                    <a:pt x="7290" y="146"/>
                  </a:cubicBezTo>
                  <a:cubicBezTo>
                    <a:pt x="7326" y="73"/>
                    <a:pt x="7281" y="1"/>
                    <a:pt x="7213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054;p40">
              <a:extLst>
                <a:ext uri="{FF2B5EF4-FFF2-40B4-BE49-F238E27FC236}">
                  <a16:creationId xmlns:a16="http://schemas.microsoft.com/office/drawing/2014/main" id="{C80BCBFA-7C4F-57C1-2B96-4FE7A0D71917}"/>
                </a:ext>
              </a:extLst>
            </p:cNvPr>
            <p:cNvSpPr/>
            <p:nvPr/>
          </p:nvSpPr>
          <p:spPr>
            <a:xfrm>
              <a:off x="3476138" y="2598621"/>
              <a:ext cx="300159" cy="237603"/>
            </a:xfrm>
            <a:custGeom>
              <a:avLst/>
              <a:gdLst/>
              <a:ahLst/>
              <a:cxnLst/>
              <a:rect l="l" t="t" r="r" b="b"/>
              <a:pathLst>
                <a:path w="7159" h="5667" extrusionOk="0">
                  <a:moveTo>
                    <a:pt x="7118" y="0"/>
                  </a:moveTo>
                  <a:cubicBezTo>
                    <a:pt x="5384" y="726"/>
                    <a:pt x="62" y="5565"/>
                    <a:pt x="22" y="5605"/>
                  </a:cubicBezTo>
                  <a:cubicBezTo>
                    <a:pt x="1" y="5605"/>
                    <a:pt x="1" y="5626"/>
                    <a:pt x="1" y="5645"/>
                  </a:cubicBezTo>
                  <a:cubicBezTo>
                    <a:pt x="22" y="5645"/>
                    <a:pt x="22" y="5666"/>
                    <a:pt x="41" y="5666"/>
                  </a:cubicBezTo>
                  <a:cubicBezTo>
                    <a:pt x="41" y="5666"/>
                    <a:pt x="41" y="5645"/>
                    <a:pt x="62" y="5645"/>
                  </a:cubicBezTo>
                  <a:cubicBezTo>
                    <a:pt x="102" y="5605"/>
                    <a:pt x="5425" y="767"/>
                    <a:pt x="7138" y="62"/>
                  </a:cubicBezTo>
                  <a:cubicBezTo>
                    <a:pt x="7159" y="62"/>
                    <a:pt x="7159" y="41"/>
                    <a:pt x="7159" y="21"/>
                  </a:cubicBezTo>
                  <a:cubicBezTo>
                    <a:pt x="7159" y="0"/>
                    <a:pt x="7138" y="0"/>
                    <a:pt x="7118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055;p40">
              <a:extLst>
                <a:ext uri="{FF2B5EF4-FFF2-40B4-BE49-F238E27FC236}">
                  <a16:creationId xmlns:a16="http://schemas.microsoft.com/office/drawing/2014/main" id="{C98EE072-69D6-FECF-F431-E2F81DE7F1F6}"/>
                </a:ext>
              </a:extLst>
            </p:cNvPr>
            <p:cNvSpPr/>
            <p:nvPr/>
          </p:nvSpPr>
          <p:spPr>
            <a:xfrm>
              <a:off x="3476558" y="2829851"/>
              <a:ext cx="323429" cy="213411"/>
            </a:xfrm>
            <a:custGeom>
              <a:avLst/>
              <a:gdLst/>
              <a:ahLst/>
              <a:cxnLst/>
              <a:rect l="l" t="t" r="r" b="b"/>
              <a:pathLst>
                <a:path w="7714" h="5090" extrusionOk="0">
                  <a:moveTo>
                    <a:pt x="135" y="0"/>
                  </a:moveTo>
                  <a:cubicBezTo>
                    <a:pt x="65" y="0"/>
                    <a:pt x="0" y="86"/>
                    <a:pt x="52" y="171"/>
                  </a:cubicBezTo>
                  <a:cubicBezTo>
                    <a:pt x="394" y="837"/>
                    <a:pt x="1504" y="2651"/>
                    <a:pt x="3499" y="3700"/>
                  </a:cubicBezTo>
                  <a:cubicBezTo>
                    <a:pt x="5536" y="4788"/>
                    <a:pt x="7068" y="5030"/>
                    <a:pt x="7571" y="5090"/>
                  </a:cubicBezTo>
                  <a:cubicBezTo>
                    <a:pt x="7652" y="5090"/>
                    <a:pt x="7713" y="5009"/>
                    <a:pt x="7673" y="4929"/>
                  </a:cubicBezTo>
                  <a:cubicBezTo>
                    <a:pt x="7490" y="4587"/>
                    <a:pt x="6926" y="3740"/>
                    <a:pt x="5415" y="2751"/>
                  </a:cubicBezTo>
                  <a:cubicBezTo>
                    <a:pt x="3762" y="1663"/>
                    <a:pt x="1039" y="413"/>
                    <a:pt x="173" y="10"/>
                  </a:cubicBezTo>
                  <a:cubicBezTo>
                    <a:pt x="160" y="3"/>
                    <a:pt x="148" y="0"/>
                    <a:pt x="135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056;p40">
              <a:extLst>
                <a:ext uri="{FF2B5EF4-FFF2-40B4-BE49-F238E27FC236}">
                  <a16:creationId xmlns:a16="http://schemas.microsoft.com/office/drawing/2014/main" id="{432BB2A2-C43F-6F51-7EFB-95486D772739}"/>
                </a:ext>
              </a:extLst>
            </p:cNvPr>
            <p:cNvSpPr/>
            <p:nvPr/>
          </p:nvSpPr>
          <p:spPr>
            <a:xfrm>
              <a:off x="3478696" y="2829851"/>
              <a:ext cx="317014" cy="214291"/>
            </a:xfrm>
            <a:custGeom>
              <a:avLst/>
              <a:gdLst/>
              <a:ahLst/>
              <a:cxnLst/>
              <a:rect l="l" t="t" r="r" b="b"/>
              <a:pathLst>
                <a:path w="7561" h="5111" extrusionOk="0">
                  <a:moveTo>
                    <a:pt x="42" y="1"/>
                  </a:moveTo>
                  <a:cubicBezTo>
                    <a:pt x="30" y="1"/>
                    <a:pt x="20" y="10"/>
                    <a:pt x="20" y="10"/>
                  </a:cubicBezTo>
                  <a:cubicBezTo>
                    <a:pt x="1" y="30"/>
                    <a:pt x="1" y="50"/>
                    <a:pt x="20" y="50"/>
                  </a:cubicBezTo>
                  <a:cubicBezTo>
                    <a:pt x="82" y="111"/>
                    <a:pt x="5727" y="4546"/>
                    <a:pt x="7520" y="5111"/>
                  </a:cubicBezTo>
                  <a:cubicBezTo>
                    <a:pt x="7541" y="5111"/>
                    <a:pt x="7541" y="5111"/>
                    <a:pt x="7541" y="5090"/>
                  </a:cubicBezTo>
                  <a:cubicBezTo>
                    <a:pt x="7560" y="5090"/>
                    <a:pt x="7541" y="5071"/>
                    <a:pt x="7520" y="5050"/>
                  </a:cubicBezTo>
                  <a:cubicBezTo>
                    <a:pt x="5767" y="4485"/>
                    <a:pt x="122" y="50"/>
                    <a:pt x="61" y="10"/>
                  </a:cubicBezTo>
                  <a:cubicBezTo>
                    <a:pt x="54" y="3"/>
                    <a:pt x="48" y="1"/>
                    <a:pt x="42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057;p40">
              <a:extLst>
                <a:ext uri="{FF2B5EF4-FFF2-40B4-BE49-F238E27FC236}">
                  <a16:creationId xmlns:a16="http://schemas.microsoft.com/office/drawing/2014/main" id="{926536E4-CCCE-145A-569A-4DAB2DD41960}"/>
                </a:ext>
              </a:extLst>
            </p:cNvPr>
            <p:cNvSpPr/>
            <p:nvPr/>
          </p:nvSpPr>
          <p:spPr>
            <a:xfrm>
              <a:off x="3164282" y="2813122"/>
              <a:ext cx="371939" cy="115594"/>
            </a:xfrm>
            <a:custGeom>
              <a:avLst/>
              <a:gdLst/>
              <a:ahLst/>
              <a:cxnLst/>
              <a:rect l="l" t="t" r="r" b="b"/>
              <a:pathLst>
                <a:path w="8871" h="2757" extrusionOk="0">
                  <a:moveTo>
                    <a:pt x="8669" y="1"/>
                  </a:moveTo>
                  <a:cubicBezTo>
                    <a:pt x="8656" y="1"/>
                    <a:pt x="8642" y="2"/>
                    <a:pt x="8629" y="5"/>
                  </a:cubicBezTo>
                  <a:cubicBezTo>
                    <a:pt x="7922" y="228"/>
                    <a:pt x="7218" y="409"/>
                    <a:pt x="6511" y="529"/>
                  </a:cubicBezTo>
                  <a:cubicBezTo>
                    <a:pt x="6148" y="591"/>
                    <a:pt x="5806" y="631"/>
                    <a:pt x="5444" y="650"/>
                  </a:cubicBezTo>
                  <a:cubicBezTo>
                    <a:pt x="5081" y="691"/>
                    <a:pt x="4697" y="731"/>
                    <a:pt x="4334" y="792"/>
                  </a:cubicBezTo>
                  <a:cubicBezTo>
                    <a:pt x="3952" y="852"/>
                    <a:pt x="3568" y="973"/>
                    <a:pt x="3205" y="1196"/>
                  </a:cubicBezTo>
                  <a:cubicBezTo>
                    <a:pt x="2863" y="1397"/>
                    <a:pt x="2600" y="1658"/>
                    <a:pt x="2318" y="1820"/>
                  </a:cubicBezTo>
                  <a:cubicBezTo>
                    <a:pt x="1949" y="2044"/>
                    <a:pt x="1520" y="2156"/>
                    <a:pt x="1093" y="2156"/>
                  </a:cubicBezTo>
                  <a:cubicBezTo>
                    <a:pt x="866" y="2156"/>
                    <a:pt x="640" y="2125"/>
                    <a:pt x="423" y="2062"/>
                  </a:cubicBezTo>
                  <a:cubicBezTo>
                    <a:pt x="399" y="2056"/>
                    <a:pt x="374" y="2053"/>
                    <a:pt x="350" y="2053"/>
                  </a:cubicBezTo>
                  <a:cubicBezTo>
                    <a:pt x="211" y="2053"/>
                    <a:pt x="75" y="2147"/>
                    <a:pt x="40" y="2284"/>
                  </a:cubicBezTo>
                  <a:cubicBezTo>
                    <a:pt x="0" y="2465"/>
                    <a:pt x="100" y="2626"/>
                    <a:pt x="261" y="2667"/>
                  </a:cubicBezTo>
                  <a:cubicBezTo>
                    <a:pt x="503" y="2727"/>
                    <a:pt x="751" y="2757"/>
                    <a:pt x="997" y="2757"/>
                  </a:cubicBezTo>
                  <a:cubicBezTo>
                    <a:pt x="1572" y="2757"/>
                    <a:pt x="2141" y="2595"/>
                    <a:pt x="2621" y="2284"/>
                  </a:cubicBezTo>
                  <a:cubicBezTo>
                    <a:pt x="2963" y="2083"/>
                    <a:pt x="3205" y="1800"/>
                    <a:pt x="3487" y="1618"/>
                  </a:cubicBezTo>
                  <a:cubicBezTo>
                    <a:pt x="3750" y="1438"/>
                    <a:pt x="4073" y="1336"/>
                    <a:pt x="4415" y="1255"/>
                  </a:cubicBezTo>
                  <a:cubicBezTo>
                    <a:pt x="4758" y="1196"/>
                    <a:pt x="5121" y="1155"/>
                    <a:pt x="5484" y="1094"/>
                  </a:cubicBezTo>
                  <a:cubicBezTo>
                    <a:pt x="5847" y="1054"/>
                    <a:pt x="6229" y="994"/>
                    <a:pt x="6592" y="933"/>
                  </a:cubicBezTo>
                  <a:cubicBezTo>
                    <a:pt x="7318" y="771"/>
                    <a:pt x="8024" y="591"/>
                    <a:pt x="8729" y="328"/>
                  </a:cubicBezTo>
                  <a:cubicBezTo>
                    <a:pt x="8810" y="309"/>
                    <a:pt x="8871" y="207"/>
                    <a:pt x="8831" y="126"/>
                  </a:cubicBezTo>
                  <a:cubicBezTo>
                    <a:pt x="8813" y="42"/>
                    <a:pt x="8740" y="1"/>
                    <a:pt x="8669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058;p40">
              <a:extLst>
                <a:ext uri="{FF2B5EF4-FFF2-40B4-BE49-F238E27FC236}">
                  <a16:creationId xmlns:a16="http://schemas.microsoft.com/office/drawing/2014/main" id="{0D418339-1D18-9157-CC5B-63598C31804E}"/>
                </a:ext>
              </a:extLst>
            </p:cNvPr>
            <p:cNvSpPr/>
            <p:nvPr/>
          </p:nvSpPr>
          <p:spPr>
            <a:xfrm>
              <a:off x="2718760" y="3331807"/>
              <a:ext cx="468330" cy="100710"/>
            </a:xfrm>
            <a:custGeom>
              <a:avLst/>
              <a:gdLst/>
              <a:ahLst/>
              <a:cxnLst/>
              <a:rect l="l" t="t" r="r" b="b"/>
              <a:pathLst>
                <a:path w="11170" h="2402" extrusionOk="0">
                  <a:moveTo>
                    <a:pt x="10091" y="0"/>
                  </a:moveTo>
                  <a:cubicBezTo>
                    <a:pt x="9407" y="0"/>
                    <a:pt x="8731" y="163"/>
                    <a:pt x="8105" y="376"/>
                  </a:cubicBezTo>
                  <a:cubicBezTo>
                    <a:pt x="7199" y="698"/>
                    <a:pt x="6392" y="1123"/>
                    <a:pt x="5565" y="1445"/>
                  </a:cubicBezTo>
                  <a:cubicBezTo>
                    <a:pt x="5210" y="1581"/>
                    <a:pt x="4855" y="1701"/>
                    <a:pt x="4582" y="1701"/>
                  </a:cubicBezTo>
                  <a:cubicBezTo>
                    <a:pt x="4530" y="1701"/>
                    <a:pt x="4481" y="1697"/>
                    <a:pt x="4436" y="1687"/>
                  </a:cubicBezTo>
                  <a:cubicBezTo>
                    <a:pt x="4296" y="1647"/>
                    <a:pt x="4175" y="1545"/>
                    <a:pt x="3992" y="1405"/>
                  </a:cubicBezTo>
                  <a:cubicBezTo>
                    <a:pt x="3812" y="1244"/>
                    <a:pt x="3549" y="1082"/>
                    <a:pt x="3307" y="981"/>
                  </a:cubicBezTo>
                  <a:cubicBezTo>
                    <a:pt x="2897" y="817"/>
                    <a:pt x="2474" y="773"/>
                    <a:pt x="2069" y="773"/>
                  </a:cubicBezTo>
                  <a:cubicBezTo>
                    <a:pt x="1977" y="773"/>
                    <a:pt x="1886" y="775"/>
                    <a:pt x="1796" y="779"/>
                  </a:cubicBezTo>
                  <a:cubicBezTo>
                    <a:pt x="1291" y="819"/>
                    <a:pt x="828" y="921"/>
                    <a:pt x="363" y="1021"/>
                  </a:cubicBezTo>
                  <a:cubicBezTo>
                    <a:pt x="142" y="1082"/>
                    <a:pt x="1" y="1303"/>
                    <a:pt x="62" y="1526"/>
                  </a:cubicBezTo>
                  <a:cubicBezTo>
                    <a:pt x="96" y="1712"/>
                    <a:pt x="272" y="1842"/>
                    <a:pt x="459" y="1842"/>
                  </a:cubicBezTo>
                  <a:cubicBezTo>
                    <a:pt x="494" y="1842"/>
                    <a:pt x="530" y="1837"/>
                    <a:pt x="565" y="1827"/>
                  </a:cubicBezTo>
                  <a:cubicBezTo>
                    <a:pt x="1009" y="1727"/>
                    <a:pt x="1433" y="1626"/>
                    <a:pt x="1855" y="1585"/>
                  </a:cubicBezTo>
                  <a:cubicBezTo>
                    <a:pt x="2002" y="1565"/>
                    <a:pt x="2145" y="1554"/>
                    <a:pt x="2286" y="1554"/>
                  </a:cubicBezTo>
                  <a:cubicBezTo>
                    <a:pt x="2553" y="1554"/>
                    <a:pt x="2808" y="1594"/>
                    <a:pt x="3046" y="1687"/>
                  </a:cubicBezTo>
                  <a:cubicBezTo>
                    <a:pt x="3226" y="1747"/>
                    <a:pt x="3368" y="1827"/>
                    <a:pt x="3529" y="1969"/>
                  </a:cubicBezTo>
                  <a:cubicBezTo>
                    <a:pt x="3629" y="2029"/>
                    <a:pt x="3731" y="2110"/>
                    <a:pt x="3852" y="2190"/>
                  </a:cubicBezTo>
                  <a:cubicBezTo>
                    <a:pt x="3973" y="2271"/>
                    <a:pt x="4113" y="2332"/>
                    <a:pt x="4275" y="2373"/>
                  </a:cubicBezTo>
                  <a:cubicBezTo>
                    <a:pt x="4375" y="2392"/>
                    <a:pt x="4475" y="2401"/>
                    <a:pt x="4573" y="2401"/>
                  </a:cubicBezTo>
                  <a:cubicBezTo>
                    <a:pt x="4771" y="2401"/>
                    <a:pt x="4960" y="2365"/>
                    <a:pt x="5121" y="2311"/>
                  </a:cubicBezTo>
                  <a:cubicBezTo>
                    <a:pt x="5363" y="2252"/>
                    <a:pt x="5586" y="2150"/>
                    <a:pt x="5807" y="2069"/>
                  </a:cubicBezTo>
                  <a:cubicBezTo>
                    <a:pt x="6675" y="1706"/>
                    <a:pt x="7481" y="1263"/>
                    <a:pt x="8307" y="940"/>
                  </a:cubicBezTo>
                  <a:cubicBezTo>
                    <a:pt x="8919" y="702"/>
                    <a:pt x="9551" y="529"/>
                    <a:pt x="10182" y="529"/>
                  </a:cubicBezTo>
                  <a:cubicBezTo>
                    <a:pt x="10404" y="529"/>
                    <a:pt x="10626" y="551"/>
                    <a:pt x="10847" y="598"/>
                  </a:cubicBezTo>
                  <a:cubicBezTo>
                    <a:pt x="10861" y="600"/>
                    <a:pt x="10875" y="601"/>
                    <a:pt x="10888" y="601"/>
                  </a:cubicBezTo>
                  <a:cubicBezTo>
                    <a:pt x="11012" y="601"/>
                    <a:pt x="11114" y="523"/>
                    <a:pt x="11150" y="397"/>
                  </a:cubicBezTo>
                  <a:cubicBezTo>
                    <a:pt x="11170" y="255"/>
                    <a:pt x="11089" y="134"/>
                    <a:pt x="10949" y="94"/>
                  </a:cubicBezTo>
                  <a:cubicBezTo>
                    <a:pt x="10664" y="29"/>
                    <a:pt x="10377" y="0"/>
                    <a:pt x="1009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059;p40">
              <a:extLst>
                <a:ext uri="{FF2B5EF4-FFF2-40B4-BE49-F238E27FC236}">
                  <a16:creationId xmlns:a16="http://schemas.microsoft.com/office/drawing/2014/main" id="{ABBCA46B-A783-F89A-22F1-2DDD44B73DCD}"/>
                </a:ext>
              </a:extLst>
            </p:cNvPr>
            <p:cNvSpPr/>
            <p:nvPr/>
          </p:nvSpPr>
          <p:spPr>
            <a:xfrm>
              <a:off x="3115520" y="3023976"/>
              <a:ext cx="214459" cy="318062"/>
            </a:xfrm>
            <a:custGeom>
              <a:avLst/>
              <a:gdLst/>
              <a:ahLst/>
              <a:cxnLst/>
              <a:rect l="l" t="t" r="r" b="b"/>
              <a:pathLst>
                <a:path w="5115" h="7586" extrusionOk="0">
                  <a:moveTo>
                    <a:pt x="5024" y="1"/>
                  </a:moveTo>
                  <a:cubicBezTo>
                    <a:pt x="5007" y="1"/>
                    <a:pt x="4989" y="6"/>
                    <a:pt x="4973" y="16"/>
                  </a:cubicBezTo>
                  <a:cubicBezTo>
                    <a:pt x="4529" y="258"/>
                    <a:pt x="3220" y="1105"/>
                    <a:pt x="1768" y="2879"/>
                  </a:cubicBezTo>
                  <a:cubicBezTo>
                    <a:pt x="357" y="4634"/>
                    <a:pt x="74" y="6710"/>
                    <a:pt x="13" y="7476"/>
                  </a:cubicBezTo>
                  <a:cubicBezTo>
                    <a:pt x="0" y="7545"/>
                    <a:pt x="51" y="7586"/>
                    <a:pt x="111" y="7586"/>
                  </a:cubicBezTo>
                  <a:cubicBezTo>
                    <a:pt x="139" y="7586"/>
                    <a:pt x="169" y="7576"/>
                    <a:pt x="195" y="7557"/>
                  </a:cubicBezTo>
                  <a:cubicBezTo>
                    <a:pt x="820" y="6852"/>
                    <a:pt x="2816" y="4634"/>
                    <a:pt x="3905" y="2981"/>
                  </a:cubicBezTo>
                  <a:cubicBezTo>
                    <a:pt x="4913" y="1489"/>
                    <a:pt x="5094" y="500"/>
                    <a:pt x="5115" y="97"/>
                  </a:cubicBezTo>
                  <a:cubicBezTo>
                    <a:pt x="5115" y="38"/>
                    <a:pt x="5071" y="1"/>
                    <a:pt x="5024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060;p40">
              <a:extLst>
                <a:ext uri="{FF2B5EF4-FFF2-40B4-BE49-F238E27FC236}">
                  <a16:creationId xmlns:a16="http://schemas.microsoft.com/office/drawing/2014/main" id="{D223FFB1-3F2D-F702-3D1D-F9D25A8CDD26}"/>
                </a:ext>
              </a:extLst>
            </p:cNvPr>
            <p:cNvSpPr/>
            <p:nvPr/>
          </p:nvSpPr>
          <p:spPr>
            <a:xfrm>
              <a:off x="3118623" y="3022970"/>
              <a:ext cx="206283" cy="319529"/>
            </a:xfrm>
            <a:custGeom>
              <a:avLst/>
              <a:gdLst/>
              <a:ahLst/>
              <a:cxnLst/>
              <a:rect l="l" t="t" r="r" b="b"/>
              <a:pathLst>
                <a:path w="4920" h="7621" extrusionOk="0">
                  <a:moveTo>
                    <a:pt x="4879" y="0"/>
                  </a:moveTo>
                  <a:cubicBezTo>
                    <a:pt x="3468" y="1250"/>
                    <a:pt x="41" y="7521"/>
                    <a:pt x="0" y="7581"/>
                  </a:cubicBezTo>
                  <a:cubicBezTo>
                    <a:pt x="0" y="7602"/>
                    <a:pt x="0" y="7621"/>
                    <a:pt x="20" y="7621"/>
                  </a:cubicBezTo>
                  <a:cubicBezTo>
                    <a:pt x="41" y="7621"/>
                    <a:pt x="41" y="7621"/>
                    <a:pt x="60" y="7602"/>
                  </a:cubicBezTo>
                  <a:cubicBezTo>
                    <a:pt x="81" y="7540"/>
                    <a:pt x="3508" y="1290"/>
                    <a:pt x="4920" y="61"/>
                  </a:cubicBezTo>
                  <a:lnTo>
                    <a:pt x="4920" y="21"/>
                  </a:lnTo>
                  <a:cubicBezTo>
                    <a:pt x="4899" y="0"/>
                    <a:pt x="4879" y="0"/>
                    <a:pt x="4879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3061;p40">
              <a:extLst>
                <a:ext uri="{FF2B5EF4-FFF2-40B4-BE49-F238E27FC236}">
                  <a16:creationId xmlns:a16="http://schemas.microsoft.com/office/drawing/2014/main" id="{62B71CCA-6EC1-3FE1-0D79-2D19951EBF67}"/>
                </a:ext>
              </a:extLst>
            </p:cNvPr>
            <p:cNvSpPr/>
            <p:nvPr/>
          </p:nvSpPr>
          <p:spPr>
            <a:xfrm>
              <a:off x="3171829" y="3282249"/>
              <a:ext cx="155593" cy="128424"/>
            </a:xfrm>
            <a:custGeom>
              <a:avLst/>
              <a:gdLst/>
              <a:ahLst/>
              <a:cxnLst/>
              <a:rect l="l" t="t" r="r" b="b"/>
              <a:pathLst>
                <a:path w="3711" h="3063" extrusionOk="0">
                  <a:moveTo>
                    <a:pt x="1834" y="1"/>
                  </a:moveTo>
                  <a:cubicBezTo>
                    <a:pt x="1593" y="1"/>
                    <a:pt x="1368" y="37"/>
                    <a:pt x="1170" y="87"/>
                  </a:cubicBezTo>
                  <a:cubicBezTo>
                    <a:pt x="565" y="268"/>
                    <a:pt x="102" y="732"/>
                    <a:pt x="22" y="1297"/>
                  </a:cubicBezTo>
                  <a:cubicBezTo>
                    <a:pt x="22" y="1316"/>
                    <a:pt x="1" y="1337"/>
                    <a:pt x="1" y="1356"/>
                  </a:cubicBezTo>
                  <a:cubicBezTo>
                    <a:pt x="1" y="1458"/>
                    <a:pt x="1" y="1539"/>
                    <a:pt x="22" y="1619"/>
                  </a:cubicBezTo>
                  <a:cubicBezTo>
                    <a:pt x="62" y="2122"/>
                    <a:pt x="404" y="2566"/>
                    <a:pt x="909" y="2808"/>
                  </a:cubicBezTo>
                  <a:cubicBezTo>
                    <a:pt x="1130" y="2950"/>
                    <a:pt x="1412" y="3030"/>
                    <a:pt x="1715" y="3050"/>
                  </a:cubicBezTo>
                  <a:cubicBezTo>
                    <a:pt x="1794" y="3059"/>
                    <a:pt x="1873" y="3063"/>
                    <a:pt x="1950" y="3063"/>
                  </a:cubicBezTo>
                  <a:cubicBezTo>
                    <a:pt x="2582" y="3063"/>
                    <a:pt x="3143" y="2778"/>
                    <a:pt x="3449" y="2364"/>
                  </a:cubicBezTo>
                  <a:cubicBezTo>
                    <a:pt x="3468" y="2345"/>
                    <a:pt x="3489" y="2324"/>
                    <a:pt x="3489" y="2305"/>
                  </a:cubicBezTo>
                  <a:cubicBezTo>
                    <a:pt x="3610" y="2122"/>
                    <a:pt x="3691" y="1921"/>
                    <a:pt x="3710" y="1700"/>
                  </a:cubicBezTo>
                  <a:lnTo>
                    <a:pt x="3710" y="1558"/>
                  </a:lnTo>
                  <a:lnTo>
                    <a:pt x="3710" y="1458"/>
                  </a:lnTo>
                  <a:cubicBezTo>
                    <a:pt x="3691" y="1356"/>
                    <a:pt x="3670" y="1256"/>
                    <a:pt x="3630" y="1176"/>
                  </a:cubicBezTo>
                  <a:cubicBezTo>
                    <a:pt x="3630" y="1135"/>
                    <a:pt x="3610" y="1114"/>
                    <a:pt x="3610" y="1095"/>
                  </a:cubicBezTo>
                  <a:cubicBezTo>
                    <a:pt x="3368" y="530"/>
                    <a:pt x="2764" y="87"/>
                    <a:pt x="1997" y="6"/>
                  </a:cubicBezTo>
                  <a:cubicBezTo>
                    <a:pt x="1942" y="2"/>
                    <a:pt x="1888" y="1"/>
                    <a:pt x="18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3062;p40">
              <a:extLst>
                <a:ext uri="{FF2B5EF4-FFF2-40B4-BE49-F238E27FC236}">
                  <a16:creationId xmlns:a16="http://schemas.microsoft.com/office/drawing/2014/main" id="{0C30569A-64A7-92BC-CA69-2319D0385A24}"/>
                </a:ext>
              </a:extLst>
            </p:cNvPr>
            <p:cNvSpPr/>
            <p:nvPr/>
          </p:nvSpPr>
          <p:spPr>
            <a:xfrm>
              <a:off x="3167636" y="3283214"/>
              <a:ext cx="53290" cy="66958"/>
            </a:xfrm>
            <a:custGeom>
              <a:avLst/>
              <a:gdLst/>
              <a:ahLst/>
              <a:cxnLst/>
              <a:rect l="l" t="t" r="r" b="b"/>
              <a:pathLst>
                <a:path w="1271" h="1597" extrusionOk="0">
                  <a:moveTo>
                    <a:pt x="1085" y="0"/>
                  </a:moveTo>
                  <a:cubicBezTo>
                    <a:pt x="907" y="0"/>
                    <a:pt x="735" y="65"/>
                    <a:pt x="585" y="185"/>
                  </a:cubicBezTo>
                  <a:cubicBezTo>
                    <a:pt x="404" y="325"/>
                    <a:pt x="262" y="548"/>
                    <a:pt x="162" y="769"/>
                  </a:cubicBezTo>
                  <a:cubicBezTo>
                    <a:pt x="20" y="1032"/>
                    <a:pt x="1" y="1314"/>
                    <a:pt x="101" y="1596"/>
                  </a:cubicBezTo>
                  <a:cubicBezTo>
                    <a:pt x="283" y="1596"/>
                    <a:pt x="423" y="1454"/>
                    <a:pt x="544" y="1333"/>
                  </a:cubicBezTo>
                  <a:cubicBezTo>
                    <a:pt x="847" y="1032"/>
                    <a:pt x="1109" y="669"/>
                    <a:pt x="1230" y="266"/>
                  </a:cubicBezTo>
                  <a:cubicBezTo>
                    <a:pt x="1251" y="185"/>
                    <a:pt x="1270" y="104"/>
                    <a:pt x="1270" y="24"/>
                  </a:cubicBezTo>
                  <a:cubicBezTo>
                    <a:pt x="1208" y="8"/>
                    <a:pt x="1146" y="0"/>
                    <a:pt x="1085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3063;p40">
              <a:extLst>
                <a:ext uri="{FF2B5EF4-FFF2-40B4-BE49-F238E27FC236}">
                  <a16:creationId xmlns:a16="http://schemas.microsoft.com/office/drawing/2014/main" id="{2AA929A5-9B62-59BF-E0C4-6C2CBFC67EDD}"/>
                </a:ext>
              </a:extLst>
            </p:cNvPr>
            <p:cNvSpPr/>
            <p:nvPr/>
          </p:nvSpPr>
          <p:spPr>
            <a:xfrm>
              <a:off x="3165959" y="3335707"/>
              <a:ext cx="43982" cy="74547"/>
            </a:xfrm>
            <a:custGeom>
              <a:avLst/>
              <a:gdLst/>
              <a:ahLst/>
              <a:cxnLst/>
              <a:rect l="l" t="t" r="r" b="b"/>
              <a:pathLst>
                <a:path w="1049" h="1778" extrusionOk="0">
                  <a:moveTo>
                    <a:pt x="181" y="1"/>
                  </a:moveTo>
                  <a:cubicBezTo>
                    <a:pt x="20" y="264"/>
                    <a:pt x="0" y="546"/>
                    <a:pt x="81" y="828"/>
                  </a:cubicBezTo>
                  <a:cubicBezTo>
                    <a:pt x="141" y="1070"/>
                    <a:pt x="221" y="1312"/>
                    <a:pt x="404" y="1492"/>
                  </a:cubicBezTo>
                  <a:cubicBezTo>
                    <a:pt x="553" y="1661"/>
                    <a:pt x="753" y="1777"/>
                    <a:pt x="973" y="1777"/>
                  </a:cubicBezTo>
                  <a:cubicBezTo>
                    <a:pt x="991" y="1777"/>
                    <a:pt x="1010" y="1776"/>
                    <a:pt x="1028" y="1775"/>
                  </a:cubicBezTo>
                  <a:cubicBezTo>
                    <a:pt x="1049" y="1694"/>
                    <a:pt x="1049" y="1594"/>
                    <a:pt x="1049" y="1513"/>
                  </a:cubicBezTo>
                  <a:cubicBezTo>
                    <a:pt x="1008" y="1089"/>
                    <a:pt x="807" y="707"/>
                    <a:pt x="565" y="344"/>
                  </a:cubicBezTo>
                  <a:cubicBezTo>
                    <a:pt x="463" y="202"/>
                    <a:pt x="342" y="41"/>
                    <a:pt x="181" y="1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3064;p40">
              <a:extLst>
                <a:ext uri="{FF2B5EF4-FFF2-40B4-BE49-F238E27FC236}">
                  <a16:creationId xmlns:a16="http://schemas.microsoft.com/office/drawing/2014/main" id="{1C9D02AF-3D13-5B15-BF0D-00AE5F806F55}"/>
                </a:ext>
              </a:extLst>
            </p:cNvPr>
            <p:cNvSpPr/>
            <p:nvPr/>
          </p:nvSpPr>
          <p:spPr>
            <a:xfrm>
              <a:off x="3307087" y="3340570"/>
              <a:ext cx="20335" cy="24570"/>
            </a:xfrm>
            <a:custGeom>
              <a:avLst/>
              <a:gdLst/>
              <a:ahLst/>
              <a:cxnLst/>
              <a:rect l="l" t="t" r="r" b="b"/>
              <a:pathLst>
                <a:path w="485" h="586" extrusionOk="0">
                  <a:moveTo>
                    <a:pt x="303" y="1"/>
                  </a:moveTo>
                  <a:cubicBezTo>
                    <a:pt x="204" y="1"/>
                    <a:pt x="111" y="40"/>
                    <a:pt x="62" y="107"/>
                  </a:cubicBezTo>
                  <a:cubicBezTo>
                    <a:pt x="0" y="207"/>
                    <a:pt x="21" y="349"/>
                    <a:pt x="81" y="470"/>
                  </a:cubicBezTo>
                  <a:cubicBezTo>
                    <a:pt x="102" y="510"/>
                    <a:pt x="142" y="551"/>
                    <a:pt x="183" y="570"/>
                  </a:cubicBezTo>
                  <a:cubicBezTo>
                    <a:pt x="203" y="581"/>
                    <a:pt x="223" y="586"/>
                    <a:pt x="243" y="586"/>
                  </a:cubicBezTo>
                  <a:cubicBezTo>
                    <a:pt x="263" y="586"/>
                    <a:pt x="284" y="581"/>
                    <a:pt x="304" y="570"/>
                  </a:cubicBezTo>
                  <a:cubicBezTo>
                    <a:pt x="344" y="551"/>
                    <a:pt x="384" y="510"/>
                    <a:pt x="384" y="449"/>
                  </a:cubicBezTo>
                  <a:cubicBezTo>
                    <a:pt x="404" y="389"/>
                    <a:pt x="384" y="288"/>
                    <a:pt x="304" y="247"/>
                  </a:cubicBezTo>
                  <a:cubicBezTo>
                    <a:pt x="304" y="238"/>
                    <a:pt x="298" y="233"/>
                    <a:pt x="291" y="233"/>
                  </a:cubicBezTo>
                  <a:cubicBezTo>
                    <a:pt x="283" y="233"/>
                    <a:pt x="273" y="238"/>
                    <a:pt x="263" y="247"/>
                  </a:cubicBezTo>
                  <a:lnTo>
                    <a:pt x="263" y="288"/>
                  </a:lnTo>
                  <a:cubicBezTo>
                    <a:pt x="304" y="328"/>
                    <a:pt x="344" y="389"/>
                    <a:pt x="323" y="449"/>
                  </a:cubicBezTo>
                  <a:cubicBezTo>
                    <a:pt x="323" y="470"/>
                    <a:pt x="304" y="489"/>
                    <a:pt x="283" y="510"/>
                  </a:cubicBezTo>
                  <a:cubicBezTo>
                    <a:pt x="273" y="520"/>
                    <a:pt x="258" y="525"/>
                    <a:pt x="243" y="525"/>
                  </a:cubicBezTo>
                  <a:cubicBezTo>
                    <a:pt x="228" y="525"/>
                    <a:pt x="213" y="520"/>
                    <a:pt x="202" y="510"/>
                  </a:cubicBezTo>
                  <a:cubicBezTo>
                    <a:pt x="183" y="510"/>
                    <a:pt x="162" y="470"/>
                    <a:pt x="142" y="449"/>
                  </a:cubicBezTo>
                  <a:cubicBezTo>
                    <a:pt x="102" y="349"/>
                    <a:pt x="62" y="228"/>
                    <a:pt x="121" y="148"/>
                  </a:cubicBezTo>
                  <a:cubicBezTo>
                    <a:pt x="154" y="97"/>
                    <a:pt x="228" y="61"/>
                    <a:pt x="298" y="61"/>
                  </a:cubicBezTo>
                  <a:cubicBezTo>
                    <a:pt x="314" y="61"/>
                    <a:pt x="329" y="63"/>
                    <a:pt x="344" y="67"/>
                  </a:cubicBezTo>
                  <a:cubicBezTo>
                    <a:pt x="384" y="86"/>
                    <a:pt x="444" y="127"/>
                    <a:pt x="484" y="167"/>
                  </a:cubicBezTo>
                  <a:lnTo>
                    <a:pt x="484" y="67"/>
                  </a:lnTo>
                  <a:lnTo>
                    <a:pt x="363" y="6"/>
                  </a:lnTo>
                  <a:cubicBezTo>
                    <a:pt x="343" y="2"/>
                    <a:pt x="323" y="1"/>
                    <a:pt x="303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3065;p40">
              <a:extLst>
                <a:ext uri="{FF2B5EF4-FFF2-40B4-BE49-F238E27FC236}">
                  <a16:creationId xmlns:a16="http://schemas.microsoft.com/office/drawing/2014/main" id="{51F5B636-A9F7-DF6C-13BA-A2E18023F20D}"/>
                </a:ext>
              </a:extLst>
            </p:cNvPr>
            <p:cNvSpPr/>
            <p:nvPr/>
          </p:nvSpPr>
          <p:spPr>
            <a:xfrm>
              <a:off x="3294425" y="3326315"/>
              <a:ext cx="29601" cy="55093"/>
            </a:xfrm>
            <a:custGeom>
              <a:avLst/>
              <a:gdLst/>
              <a:ahLst/>
              <a:cxnLst/>
              <a:rect l="l" t="t" r="r" b="b"/>
              <a:pathLst>
                <a:path w="706" h="1314" extrusionOk="0">
                  <a:moveTo>
                    <a:pt x="473" y="0"/>
                  </a:moveTo>
                  <a:cubicBezTo>
                    <a:pt x="389" y="0"/>
                    <a:pt x="307" y="20"/>
                    <a:pt x="243" y="63"/>
                  </a:cubicBezTo>
                  <a:cubicBezTo>
                    <a:pt x="141" y="125"/>
                    <a:pt x="61" y="265"/>
                    <a:pt x="20" y="407"/>
                  </a:cubicBezTo>
                  <a:cubicBezTo>
                    <a:pt x="20" y="426"/>
                    <a:pt x="1" y="467"/>
                    <a:pt x="1" y="507"/>
                  </a:cubicBezTo>
                  <a:cubicBezTo>
                    <a:pt x="1" y="587"/>
                    <a:pt x="1" y="689"/>
                    <a:pt x="20" y="810"/>
                  </a:cubicBezTo>
                  <a:cubicBezTo>
                    <a:pt x="61" y="971"/>
                    <a:pt x="122" y="1173"/>
                    <a:pt x="302" y="1254"/>
                  </a:cubicBezTo>
                  <a:cubicBezTo>
                    <a:pt x="364" y="1294"/>
                    <a:pt x="444" y="1313"/>
                    <a:pt x="525" y="1313"/>
                  </a:cubicBezTo>
                  <a:cubicBezTo>
                    <a:pt x="544" y="1294"/>
                    <a:pt x="565" y="1273"/>
                    <a:pt x="565" y="1254"/>
                  </a:cubicBezTo>
                  <a:cubicBezTo>
                    <a:pt x="485" y="1254"/>
                    <a:pt x="404" y="1254"/>
                    <a:pt x="343" y="1213"/>
                  </a:cubicBezTo>
                  <a:cubicBezTo>
                    <a:pt x="182" y="1112"/>
                    <a:pt x="101" y="931"/>
                    <a:pt x="82" y="789"/>
                  </a:cubicBezTo>
                  <a:cubicBezTo>
                    <a:pt x="61" y="649"/>
                    <a:pt x="61" y="528"/>
                    <a:pt x="82" y="426"/>
                  </a:cubicBezTo>
                  <a:cubicBezTo>
                    <a:pt x="101" y="286"/>
                    <a:pt x="182" y="184"/>
                    <a:pt x="283" y="125"/>
                  </a:cubicBezTo>
                  <a:cubicBezTo>
                    <a:pt x="344" y="84"/>
                    <a:pt x="414" y="64"/>
                    <a:pt x="487" y="64"/>
                  </a:cubicBezTo>
                  <a:cubicBezTo>
                    <a:pt x="560" y="64"/>
                    <a:pt x="636" y="84"/>
                    <a:pt x="706" y="125"/>
                  </a:cubicBezTo>
                  <a:cubicBezTo>
                    <a:pt x="706" y="84"/>
                    <a:pt x="686" y="63"/>
                    <a:pt x="686" y="44"/>
                  </a:cubicBezTo>
                  <a:cubicBezTo>
                    <a:pt x="620" y="15"/>
                    <a:pt x="546" y="0"/>
                    <a:pt x="473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3066;p40">
              <a:extLst>
                <a:ext uri="{FF2B5EF4-FFF2-40B4-BE49-F238E27FC236}">
                  <a16:creationId xmlns:a16="http://schemas.microsoft.com/office/drawing/2014/main" id="{CB00AE30-222A-C1B4-033D-58DB0F8F34BC}"/>
                </a:ext>
              </a:extLst>
            </p:cNvPr>
            <p:cNvSpPr/>
            <p:nvPr/>
          </p:nvSpPr>
          <p:spPr>
            <a:xfrm>
              <a:off x="1744155" y="2154861"/>
              <a:ext cx="128550" cy="200372"/>
            </a:xfrm>
            <a:custGeom>
              <a:avLst/>
              <a:gdLst/>
              <a:ahLst/>
              <a:cxnLst/>
              <a:rect l="l" t="t" r="r" b="b"/>
              <a:pathLst>
                <a:path w="3066" h="4779" extrusionOk="0">
                  <a:moveTo>
                    <a:pt x="2895" y="0"/>
                  </a:moveTo>
                  <a:cubicBezTo>
                    <a:pt x="2844" y="0"/>
                    <a:pt x="2789" y="28"/>
                    <a:pt x="2762" y="82"/>
                  </a:cubicBezTo>
                  <a:lnTo>
                    <a:pt x="2157" y="1230"/>
                  </a:lnTo>
                  <a:cubicBezTo>
                    <a:pt x="2077" y="1412"/>
                    <a:pt x="1956" y="1633"/>
                    <a:pt x="1875" y="1794"/>
                  </a:cubicBezTo>
                  <a:cubicBezTo>
                    <a:pt x="1815" y="1875"/>
                    <a:pt x="1775" y="1915"/>
                    <a:pt x="1714" y="1977"/>
                  </a:cubicBezTo>
                  <a:cubicBezTo>
                    <a:pt x="1633" y="2017"/>
                    <a:pt x="1552" y="2077"/>
                    <a:pt x="1452" y="2117"/>
                  </a:cubicBezTo>
                  <a:cubicBezTo>
                    <a:pt x="646" y="2601"/>
                    <a:pt x="82" y="3469"/>
                    <a:pt x="1" y="4436"/>
                  </a:cubicBezTo>
                  <a:lnTo>
                    <a:pt x="1" y="4456"/>
                  </a:lnTo>
                  <a:cubicBezTo>
                    <a:pt x="1" y="4638"/>
                    <a:pt x="122" y="4778"/>
                    <a:pt x="303" y="4778"/>
                  </a:cubicBezTo>
                  <a:cubicBezTo>
                    <a:pt x="464" y="4778"/>
                    <a:pt x="606" y="4657"/>
                    <a:pt x="606" y="4477"/>
                  </a:cubicBezTo>
                  <a:cubicBezTo>
                    <a:pt x="625" y="3710"/>
                    <a:pt x="1049" y="2944"/>
                    <a:pt x="1694" y="2520"/>
                  </a:cubicBezTo>
                  <a:cubicBezTo>
                    <a:pt x="1794" y="2461"/>
                    <a:pt x="1896" y="2399"/>
                    <a:pt x="1977" y="2299"/>
                  </a:cubicBezTo>
                  <a:cubicBezTo>
                    <a:pt x="2077" y="2219"/>
                    <a:pt x="2178" y="2098"/>
                    <a:pt x="2238" y="1996"/>
                  </a:cubicBezTo>
                  <a:cubicBezTo>
                    <a:pt x="2340" y="1775"/>
                    <a:pt x="2420" y="1593"/>
                    <a:pt x="2501" y="1391"/>
                  </a:cubicBezTo>
                  <a:lnTo>
                    <a:pt x="3044" y="222"/>
                  </a:lnTo>
                  <a:cubicBezTo>
                    <a:pt x="3065" y="141"/>
                    <a:pt x="3044" y="61"/>
                    <a:pt x="2964" y="20"/>
                  </a:cubicBezTo>
                  <a:cubicBezTo>
                    <a:pt x="2944" y="7"/>
                    <a:pt x="2920" y="0"/>
                    <a:pt x="2895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3067;p40">
              <a:extLst>
                <a:ext uri="{FF2B5EF4-FFF2-40B4-BE49-F238E27FC236}">
                  <a16:creationId xmlns:a16="http://schemas.microsoft.com/office/drawing/2014/main" id="{A67A1686-43B5-DA41-5202-D90D749104FA}"/>
                </a:ext>
              </a:extLst>
            </p:cNvPr>
            <p:cNvSpPr/>
            <p:nvPr/>
          </p:nvSpPr>
          <p:spPr>
            <a:xfrm>
              <a:off x="1347144" y="1777513"/>
              <a:ext cx="366237" cy="379402"/>
            </a:xfrm>
            <a:custGeom>
              <a:avLst/>
              <a:gdLst/>
              <a:ahLst/>
              <a:cxnLst/>
              <a:rect l="l" t="t" r="r" b="b"/>
              <a:pathLst>
                <a:path w="8735" h="9049" extrusionOk="0">
                  <a:moveTo>
                    <a:pt x="149" y="0"/>
                  </a:moveTo>
                  <a:cubicBezTo>
                    <a:pt x="67" y="0"/>
                    <a:pt x="1" y="85"/>
                    <a:pt x="35" y="171"/>
                  </a:cubicBezTo>
                  <a:cubicBezTo>
                    <a:pt x="236" y="835"/>
                    <a:pt x="962" y="2851"/>
                    <a:pt x="2917" y="5311"/>
                  </a:cubicBezTo>
                  <a:cubicBezTo>
                    <a:pt x="4833" y="7730"/>
                    <a:pt x="7513" y="8738"/>
                    <a:pt x="8502" y="9041"/>
                  </a:cubicBezTo>
                  <a:cubicBezTo>
                    <a:pt x="8517" y="9046"/>
                    <a:pt x="8531" y="9048"/>
                    <a:pt x="8545" y="9048"/>
                  </a:cubicBezTo>
                  <a:cubicBezTo>
                    <a:pt x="8649" y="9048"/>
                    <a:pt x="8735" y="8925"/>
                    <a:pt x="8663" y="8819"/>
                  </a:cubicBezTo>
                  <a:cubicBezTo>
                    <a:pt x="7917" y="7791"/>
                    <a:pt x="5538" y="4445"/>
                    <a:pt x="3683" y="2488"/>
                  </a:cubicBezTo>
                  <a:cubicBezTo>
                    <a:pt x="1989" y="695"/>
                    <a:pt x="720" y="150"/>
                    <a:pt x="196" y="9"/>
                  </a:cubicBezTo>
                  <a:cubicBezTo>
                    <a:pt x="180" y="3"/>
                    <a:pt x="164" y="0"/>
                    <a:pt x="149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3068;p40">
              <a:extLst>
                <a:ext uri="{FF2B5EF4-FFF2-40B4-BE49-F238E27FC236}">
                  <a16:creationId xmlns:a16="http://schemas.microsoft.com/office/drawing/2014/main" id="{50C642EC-F5CB-709C-CA72-96EE62DC1118}"/>
                </a:ext>
              </a:extLst>
            </p:cNvPr>
            <p:cNvSpPr/>
            <p:nvPr/>
          </p:nvSpPr>
          <p:spPr>
            <a:xfrm>
              <a:off x="1346012" y="1783173"/>
              <a:ext cx="366069" cy="371729"/>
            </a:xfrm>
            <a:custGeom>
              <a:avLst/>
              <a:gdLst/>
              <a:ahLst/>
              <a:cxnLst/>
              <a:rect l="l" t="t" r="r" b="b"/>
              <a:pathLst>
                <a:path w="8731" h="8866" extrusionOk="0">
                  <a:moveTo>
                    <a:pt x="71" y="0"/>
                  </a:moveTo>
                  <a:cubicBezTo>
                    <a:pt x="61" y="0"/>
                    <a:pt x="51" y="5"/>
                    <a:pt x="41" y="15"/>
                  </a:cubicBezTo>
                  <a:cubicBezTo>
                    <a:pt x="21" y="15"/>
                    <a:pt x="0" y="36"/>
                    <a:pt x="21" y="55"/>
                  </a:cubicBezTo>
                  <a:cubicBezTo>
                    <a:pt x="1250" y="2313"/>
                    <a:pt x="8589" y="8785"/>
                    <a:pt x="8669" y="8845"/>
                  </a:cubicBezTo>
                  <a:lnTo>
                    <a:pt x="8690" y="8866"/>
                  </a:lnTo>
                  <a:cubicBezTo>
                    <a:pt x="8710" y="8866"/>
                    <a:pt x="8710" y="8845"/>
                    <a:pt x="8731" y="8845"/>
                  </a:cubicBezTo>
                  <a:cubicBezTo>
                    <a:pt x="8731" y="8826"/>
                    <a:pt x="8731" y="8805"/>
                    <a:pt x="8710" y="8785"/>
                  </a:cubicBezTo>
                  <a:cubicBezTo>
                    <a:pt x="8650" y="8724"/>
                    <a:pt x="1312" y="2273"/>
                    <a:pt x="102" y="15"/>
                  </a:cubicBezTo>
                  <a:cubicBezTo>
                    <a:pt x="91" y="5"/>
                    <a:pt x="81" y="0"/>
                    <a:pt x="71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3069;p40">
              <a:extLst>
                <a:ext uri="{FF2B5EF4-FFF2-40B4-BE49-F238E27FC236}">
                  <a16:creationId xmlns:a16="http://schemas.microsoft.com/office/drawing/2014/main" id="{AF8487B0-6A73-C999-6DE4-DC595A0B7455}"/>
                </a:ext>
              </a:extLst>
            </p:cNvPr>
            <p:cNvSpPr/>
            <p:nvPr/>
          </p:nvSpPr>
          <p:spPr>
            <a:xfrm>
              <a:off x="1782184" y="1651689"/>
              <a:ext cx="161505" cy="518769"/>
            </a:xfrm>
            <a:custGeom>
              <a:avLst/>
              <a:gdLst/>
              <a:ahLst/>
              <a:cxnLst/>
              <a:rect l="l" t="t" r="r" b="b"/>
              <a:pathLst>
                <a:path w="3852" h="12373" extrusionOk="0">
                  <a:moveTo>
                    <a:pt x="2963" y="0"/>
                  </a:moveTo>
                  <a:cubicBezTo>
                    <a:pt x="2912" y="0"/>
                    <a:pt x="2859" y="21"/>
                    <a:pt x="2823" y="67"/>
                  </a:cubicBezTo>
                  <a:cubicBezTo>
                    <a:pt x="2420" y="672"/>
                    <a:pt x="1250" y="2526"/>
                    <a:pt x="626" y="5610"/>
                  </a:cubicBezTo>
                  <a:cubicBezTo>
                    <a:pt x="0" y="8655"/>
                    <a:pt x="1150" y="11336"/>
                    <a:pt x="1634" y="12284"/>
                  </a:cubicBezTo>
                  <a:cubicBezTo>
                    <a:pt x="1663" y="12342"/>
                    <a:pt x="1724" y="12372"/>
                    <a:pt x="1785" y="12372"/>
                  </a:cubicBezTo>
                  <a:cubicBezTo>
                    <a:pt x="1850" y="12372"/>
                    <a:pt x="1915" y="12337"/>
                    <a:pt x="1936" y="12263"/>
                  </a:cubicBezTo>
                  <a:cubicBezTo>
                    <a:pt x="2279" y="11013"/>
                    <a:pt x="3328" y="7021"/>
                    <a:pt x="3610" y="4341"/>
                  </a:cubicBezTo>
                  <a:cubicBezTo>
                    <a:pt x="3852" y="1881"/>
                    <a:pt x="3368" y="570"/>
                    <a:pt x="3105" y="86"/>
                  </a:cubicBezTo>
                  <a:cubicBezTo>
                    <a:pt x="3083" y="31"/>
                    <a:pt x="3024" y="0"/>
                    <a:pt x="2963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3070;p40">
              <a:extLst>
                <a:ext uri="{FF2B5EF4-FFF2-40B4-BE49-F238E27FC236}">
                  <a16:creationId xmlns:a16="http://schemas.microsoft.com/office/drawing/2014/main" id="{0CB5FE4E-5E90-2646-3F35-D5304B63CCA6}"/>
                </a:ext>
              </a:extLst>
            </p:cNvPr>
            <p:cNvSpPr/>
            <p:nvPr/>
          </p:nvSpPr>
          <p:spPr>
            <a:xfrm>
              <a:off x="1856563" y="1652779"/>
              <a:ext cx="46581" cy="518182"/>
            </a:xfrm>
            <a:custGeom>
              <a:avLst/>
              <a:gdLst/>
              <a:ahLst/>
              <a:cxnLst/>
              <a:rect l="l" t="t" r="r" b="b"/>
              <a:pathLst>
                <a:path w="1111" h="12359" extrusionOk="0">
                  <a:moveTo>
                    <a:pt x="1070" y="0"/>
                  </a:moveTo>
                  <a:cubicBezTo>
                    <a:pt x="1049" y="0"/>
                    <a:pt x="1029" y="0"/>
                    <a:pt x="1009" y="20"/>
                  </a:cubicBezTo>
                  <a:cubicBezTo>
                    <a:pt x="21" y="2439"/>
                    <a:pt x="0" y="12218"/>
                    <a:pt x="0" y="12318"/>
                  </a:cubicBezTo>
                  <a:cubicBezTo>
                    <a:pt x="0" y="12339"/>
                    <a:pt x="21" y="12358"/>
                    <a:pt x="62" y="12358"/>
                  </a:cubicBezTo>
                  <a:cubicBezTo>
                    <a:pt x="81" y="12358"/>
                    <a:pt x="102" y="12339"/>
                    <a:pt x="102" y="12318"/>
                  </a:cubicBezTo>
                  <a:cubicBezTo>
                    <a:pt x="102" y="12218"/>
                    <a:pt x="102" y="2460"/>
                    <a:pt x="1089" y="60"/>
                  </a:cubicBezTo>
                  <a:cubicBezTo>
                    <a:pt x="1110" y="41"/>
                    <a:pt x="1089" y="20"/>
                    <a:pt x="1070" y="0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3071;p40">
              <a:extLst>
                <a:ext uri="{FF2B5EF4-FFF2-40B4-BE49-F238E27FC236}">
                  <a16:creationId xmlns:a16="http://schemas.microsoft.com/office/drawing/2014/main" id="{6EB673CE-3C4F-F584-B642-A7FF40562DD6}"/>
                </a:ext>
              </a:extLst>
            </p:cNvPr>
            <p:cNvSpPr/>
            <p:nvPr/>
          </p:nvSpPr>
          <p:spPr>
            <a:xfrm>
              <a:off x="1861133" y="1752147"/>
              <a:ext cx="316553" cy="423342"/>
            </a:xfrm>
            <a:custGeom>
              <a:avLst/>
              <a:gdLst/>
              <a:ahLst/>
              <a:cxnLst/>
              <a:rect l="l" t="t" r="r" b="b"/>
              <a:pathLst>
                <a:path w="7550" h="10097" extrusionOk="0">
                  <a:moveTo>
                    <a:pt x="7360" y="0"/>
                  </a:moveTo>
                  <a:cubicBezTo>
                    <a:pt x="7343" y="0"/>
                    <a:pt x="7326" y="3"/>
                    <a:pt x="7311" y="9"/>
                  </a:cubicBezTo>
                  <a:cubicBezTo>
                    <a:pt x="6807" y="211"/>
                    <a:pt x="5557" y="856"/>
                    <a:pt x="4106" y="2851"/>
                  </a:cubicBezTo>
                  <a:cubicBezTo>
                    <a:pt x="2512" y="5029"/>
                    <a:pt x="617" y="8719"/>
                    <a:pt x="53" y="9867"/>
                  </a:cubicBezTo>
                  <a:cubicBezTo>
                    <a:pt x="0" y="9974"/>
                    <a:pt x="103" y="10097"/>
                    <a:pt x="211" y="10097"/>
                  </a:cubicBezTo>
                  <a:cubicBezTo>
                    <a:pt x="225" y="10097"/>
                    <a:pt x="240" y="10095"/>
                    <a:pt x="254" y="10090"/>
                  </a:cubicBezTo>
                  <a:cubicBezTo>
                    <a:pt x="1243" y="9706"/>
                    <a:pt x="3904" y="8477"/>
                    <a:pt x="5456" y="5795"/>
                  </a:cubicBezTo>
                  <a:cubicBezTo>
                    <a:pt x="7049" y="3074"/>
                    <a:pt x="7432" y="916"/>
                    <a:pt x="7533" y="190"/>
                  </a:cubicBezTo>
                  <a:cubicBezTo>
                    <a:pt x="7550" y="88"/>
                    <a:pt x="7452" y="0"/>
                    <a:pt x="7360" y="0"/>
                  </a:cubicBezTo>
                  <a:close/>
                </a:path>
              </a:pathLst>
            </a:custGeom>
            <a:solidFill>
              <a:srgbClr val="F299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3072;p40">
              <a:extLst>
                <a:ext uri="{FF2B5EF4-FFF2-40B4-BE49-F238E27FC236}">
                  <a16:creationId xmlns:a16="http://schemas.microsoft.com/office/drawing/2014/main" id="{F69BA32A-A55A-763B-822B-E8878891AC86}"/>
                </a:ext>
              </a:extLst>
            </p:cNvPr>
            <p:cNvSpPr/>
            <p:nvPr/>
          </p:nvSpPr>
          <p:spPr>
            <a:xfrm>
              <a:off x="1861636" y="1758394"/>
              <a:ext cx="317056" cy="414244"/>
            </a:xfrm>
            <a:custGeom>
              <a:avLst/>
              <a:gdLst/>
              <a:ahLst/>
              <a:cxnLst/>
              <a:rect l="l" t="t" r="r" b="b"/>
              <a:pathLst>
                <a:path w="7562" h="9880" extrusionOk="0">
                  <a:moveTo>
                    <a:pt x="7541" y="1"/>
                  </a:moveTo>
                  <a:cubicBezTo>
                    <a:pt x="7500" y="1"/>
                    <a:pt x="7481" y="1"/>
                    <a:pt x="7481" y="22"/>
                  </a:cubicBezTo>
                  <a:cubicBezTo>
                    <a:pt x="6613" y="2481"/>
                    <a:pt x="81" y="9739"/>
                    <a:pt x="21" y="9820"/>
                  </a:cubicBezTo>
                  <a:cubicBezTo>
                    <a:pt x="0" y="9839"/>
                    <a:pt x="0" y="9860"/>
                    <a:pt x="21" y="9879"/>
                  </a:cubicBezTo>
                  <a:lnTo>
                    <a:pt x="81" y="9879"/>
                  </a:lnTo>
                  <a:cubicBezTo>
                    <a:pt x="162" y="9799"/>
                    <a:pt x="6694" y="2522"/>
                    <a:pt x="7562" y="62"/>
                  </a:cubicBezTo>
                  <a:cubicBezTo>
                    <a:pt x="7562" y="41"/>
                    <a:pt x="7562" y="1"/>
                    <a:pt x="7541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3073;p40">
              <a:extLst>
                <a:ext uri="{FF2B5EF4-FFF2-40B4-BE49-F238E27FC236}">
                  <a16:creationId xmlns:a16="http://schemas.microsoft.com/office/drawing/2014/main" id="{30914836-B9DF-6BC7-20D9-832AF40788CC}"/>
                </a:ext>
              </a:extLst>
            </p:cNvPr>
            <p:cNvSpPr/>
            <p:nvPr/>
          </p:nvSpPr>
          <p:spPr>
            <a:xfrm>
              <a:off x="1604662" y="1872311"/>
              <a:ext cx="119284" cy="297685"/>
            </a:xfrm>
            <a:custGeom>
              <a:avLst/>
              <a:gdLst/>
              <a:ahLst/>
              <a:cxnLst/>
              <a:rect l="l" t="t" r="r" b="b"/>
              <a:pathLst>
                <a:path w="2845" h="7100" extrusionOk="0">
                  <a:moveTo>
                    <a:pt x="192" y="1"/>
                  </a:moveTo>
                  <a:cubicBezTo>
                    <a:pt x="152" y="1"/>
                    <a:pt x="112" y="16"/>
                    <a:pt x="81" y="47"/>
                  </a:cubicBezTo>
                  <a:cubicBezTo>
                    <a:pt x="1" y="106"/>
                    <a:pt x="1" y="208"/>
                    <a:pt x="62" y="288"/>
                  </a:cubicBezTo>
                  <a:cubicBezTo>
                    <a:pt x="444" y="692"/>
                    <a:pt x="667" y="1235"/>
                    <a:pt x="667" y="1780"/>
                  </a:cubicBezTo>
                  <a:cubicBezTo>
                    <a:pt x="667" y="2063"/>
                    <a:pt x="626" y="2345"/>
                    <a:pt x="626" y="2667"/>
                  </a:cubicBezTo>
                  <a:cubicBezTo>
                    <a:pt x="586" y="2969"/>
                    <a:pt x="646" y="3332"/>
                    <a:pt x="767" y="3635"/>
                  </a:cubicBezTo>
                  <a:cubicBezTo>
                    <a:pt x="868" y="3937"/>
                    <a:pt x="1030" y="4200"/>
                    <a:pt x="1170" y="4461"/>
                  </a:cubicBezTo>
                  <a:cubicBezTo>
                    <a:pt x="1312" y="4724"/>
                    <a:pt x="1452" y="4985"/>
                    <a:pt x="1573" y="5248"/>
                  </a:cubicBezTo>
                  <a:cubicBezTo>
                    <a:pt x="1815" y="5772"/>
                    <a:pt x="2038" y="6316"/>
                    <a:pt x="2199" y="6880"/>
                  </a:cubicBezTo>
                  <a:cubicBezTo>
                    <a:pt x="2247" y="7009"/>
                    <a:pt x="2373" y="7100"/>
                    <a:pt x="2504" y="7100"/>
                  </a:cubicBezTo>
                  <a:cubicBezTo>
                    <a:pt x="2536" y="7100"/>
                    <a:pt x="2570" y="7094"/>
                    <a:pt x="2602" y="7082"/>
                  </a:cubicBezTo>
                  <a:cubicBezTo>
                    <a:pt x="2763" y="7022"/>
                    <a:pt x="2844" y="6840"/>
                    <a:pt x="2783" y="6679"/>
                  </a:cubicBezTo>
                  <a:cubicBezTo>
                    <a:pt x="2581" y="6114"/>
                    <a:pt x="2339" y="5550"/>
                    <a:pt x="2057" y="5006"/>
                  </a:cubicBezTo>
                  <a:cubicBezTo>
                    <a:pt x="1917" y="4743"/>
                    <a:pt x="1775" y="4461"/>
                    <a:pt x="1613" y="4219"/>
                  </a:cubicBezTo>
                  <a:cubicBezTo>
                    <a:pt x="1452" y="3958"/>
                    <a:pt x="1312" y="3716"/>
                    <a:pt x="1191" y="3453"/>
                  </a:cubicBezTo>
                  <a:cubicBezTo>
                    <a:pt x="1089" y="3211"/>
                    <a:pt x="1049" y="2969"/>
                    <a:pt x="1049" y="2667"/>
                  </a:cubicBezTo>
                  <a:cubicBezTo>
                    <a:pt x="1049" y="2385"/>
                    <a:pt x="1089" y="2082"/>
                    <a:pt x="1070" y="1759"/>
                  </a:cubicBezTo>
                  <a:cubicBezTo>
                    <a:pt x="1030" y="1114"/>
                    <a:pt x="747" y="509"/>
                    <a:pt x="304" y="47"/>
                  </a:cubicBezTo>
                  <a:cubicBezTo>
                    <a:pt x="273" y="16"/>
                    <a:pt x="233" y="1"/>
                    <a:pt x="192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3074;p40">
              <a:extLst>
                <a:ext uri="{FF2B5EF4-FFF2-40B4-BE49-F238E27FC236}">
                  <a16:creationId xmlns:a16="http://schemas.microsoft.com/office/drawing/2014/main" id="{7E9525D6-1A81-E269-D3E6-11DBB5F29536}"/>
                </a:ext>
              </a:extLst>
            </p:cNvPr>
            <p:cNvSpPr/>
            <p:nvPr/>
          </p:nvSpPr>
          <p:spPr>
            <a:xfrm>
              <a:off x="1474478" y="1703469"/>
              <a:ext cx="214753" cy="208799"/>
            </a:xfrm>
            <a:custGeom>
              <a:avLst/>
              <a:gdLst/>
              <a:ahLst/>
              <a:cxnLst/>
              <a:rect l="l" t="t" r="r" b="b"/>
              <a:pathLst>
                <a:path w="5122" h="4980" extrusionOk="0">
                  <a:moveTo>
                    <a:pt x="228" y="1"/>
                  </a:moveTo>
                  <a:cubicBezTo>
                    <a:pt x="180" y="1"/>
                    <a:pt x="137" y="1"/>
                    <a:pt x="102" y="1"/>
                  </a:cubicBezTo>
                  <a:cubicBezTo>
                    <a:pt x="41" y="20"/>
                    <a:pt x="1" y="20"/>
                    <a:pt x="1" y="20"/>
                  </a:cubicBezTo>
                  <a:lnTo>
                    <a:pt x="1272" y="3711"/>
                  </a:lnTo>
                  <a:cubicBezTo>
                    <a:pt x="1291" y="3770"/>
                    <a:pt x="1312" y="3832"/>
                    <a:pt x="1352" y="3891"/>
                  </a:cubicBezTo>
                  <a:cubicBezTo>
                    <a:pt x="1352" y="3912"/>
                    <a:pt x="1352" y="3932"/>
                    <a:pt x="1372" y="3953"/>
                  </a:cubicBezTo>
                  <a:cubicBezTo>
                    <a:pt x="1685" y="4593"/>
                    <a:pt x="2350" y="4980"/>
                    <a:pt x="3047" y="4980"/>
                  </a:cubicBezTo>
                  <a:cubicBezTo>
                    <a:pt x="3248" y="4980"/>
                    <a:pt x="3452" y="4948"/>
                    <a:pt x="3651" y="4880"/>
                  </a:cubicBezTo>
                  <a:cubicBezTo>
                    <a:pt x="4597" y="4557"/>
                    <a:pt x="5122" y="3549"/>
                    <a:pt x="4860" y="2601"/>
                  </a:cubicBezTo>
                  <a:lnTo>
                    <a:pt x="4839" y="2541"/>
                  </a:lnTo>
                  <a:cubicBezTo>
                    <a:pt x="4839" y="2520"/>
                    <a:pt x="4820" y="2501"/>
                    <a:pt x="4820" y="2501"/>
                  </a:cubicBezTo>
                  <a:lnTo>
                    <a:pt x="4678" y="2098"/>
                  </a:lnTo>
                  <a:lnTo>
                    <a:pt x="4618" y="1977"/>
                  </a:lnTo>
                  <a:cubicBezTo>
                    <a:pt x="4557" y="1916"/>
                    <a:pt x="4517" y="1835"/>
                    <a:pt x="4457" y="1775"/>
                  </a:cubicBezTo>
                  <a:cubicBezTo>
                    <a:pt x="3872" y="1009"/>
                    <a:pt x="3086" y="566"/>
                    <a:pt x="2339" y="324"/>
                  </a:cubicBezTo>
                  <a:cubicBezTo>
                    <a:pt x="1460" y="18"/>
                    <a:pt x="627" y="1"/>
                    <a:pt x="228" y="1"/>
                  </a:cubicBezTo>
                  <a:close/>
                </a:path>
              </a:pathLst>
            </a:custGeom>
            <a:solidFill>
              <a:srgbClr val="F2DD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3075;p40">
              <a:extLst>
                <a:ext uri="{FF2B5EF4-FFF2-40B4-BE49-F238E27FC236}">
                  <a16:creationId xmlns:a16="http://schemas.microsoft.com/office/drawing/2014/main" id="{445B124D-6340-DBCF-6D68-723C1BDCC8B6}"/>
                </a:ext>
              </a:extLst>
            </p:cNvPr>
            <p:cNvSpPr/>
            <p:nvPr/>
          </p:nvSpPr>
          <p:spPr>
            <a:xfrm>
              <a:off x="1474478" y="1703469"/>
              <a:ext cx="214753" cy="208799"/>
            </a:xfrm>
            <a:custGeom>
              <a:avLst/>
              <a:gdLst/>
              <a:ahLst/>
              <a:cxnLst/>
              <a:rect l="l" t="t" r="r" b="b"/>
              <a:pathLst>
                <a:path w="5122" h="4980" extrusionOk="0">
                  <a:moveTo>
                    <a:pt x="228" y="1"/>
                  </a:moveTo>
                  <a:cubicBezTo>
                    <a:pt x="180" y="1"/>
                    <a:pt x="137" y="1"/>
                    <a:pt x="102" y="1"/>
                  </a:cubicBezTo>
                  <a:cubicBezTo>
                    <a:pt x="41" y="20"/>
                    <a:pt x="1" y="20"/>
                    <a:pt x="1" y="20"/>
                  </a:cubicBezTo>
                  <a:lnTo>
                    <a:pt x="1272" y="3711"/>
                  </a:lnTo>
                  <a:cubicBezTo>
                    <a:pt x="1291" y="3770"/>
                    <a:pt x="1312" y="3832"/>
                    <a:pt x="1352" y="3891"/>
                  </a:cubicBezTo>
                  <a:cubicBezTo>
                    <a:pt x="1352" y="3912"/>
                    <a:pt x="1352" y="3932"/>
                    <a:pt x="1372" y="3953"/>
                  </a:cubicBezTo>
                  <a:cubicBezTo>
                    <a:pt x="1685" y="4593"/>
                    <a:pt x="2350" y="4980"/>
                    <a:pt x="3047" y="4980"/>
                  </a:cubicBezTo>
                  <a:cubicBezTo>
                    <a:pt x="3248" y="4980"/>
                    <a:pt x="3452" y="4948"/>
                    <a:pt x="3651" y="4880"/>
                  </a:cubicBezTo>
                  <a:cubicBezTo>
                    <a:pt x="4597" y="4557"/>
                    <a:pt x="5122" y="3549"/>
                    <a:pt x="4860" y="2601"/>
                  </a:cubicBezTo>
                  <a:lnTo>
                    <a:pt x="4839" y="2541"/>
                  </a:lnTo>
                  <a:cubicBezTo>
                    <a:pt x="4839" y="2520"/>
                    <a:pt x="4820" y="2501"/>
                    <a:pt x="4820" y="2501"/>
                  </a:cubicBezTo>
                  <a:lnTo>
                    <a:pt x="4678" y="2098"/>
                  </a:lnTo>
                  <a:lnTo>
                    <a:pt x="4618" y="1977"/>
                  </a:lnTo>
                  <a:cubicBezTo>
                    <a:pt x="4557" y="1916"/>
                    <a:pt x="4517" y="1835"/>
                    <a:pt x="4457" y="1775"/>
                  </a:cubicBezTo>
                  <a:cubicBezTo>
                    <a:pt x="3872" y="1009"/>
                    <a:pt x="3086" y="566"/>
                    <a:pt x="2339" y="324"/>
                  </a:cubicBezTo>
                  <a:cubicBezTo>
                    <a:pt x="1460" y="18"/>
                    <a:pt x="627" y="1"/>
                    <a:pt x="22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3076;p40">
              <a:extLst>
                <a:ext uri="{FF2B5EF4-FFF2-40B4-BE49-F238E27FC236}">
                  <a16:creationId xmlns:a16="http://schemas.microsoft.com/office/drawing/2014/main" id="{029F382D-8448-B7FE-4564-E7B780859196}"/>
                </a:ext>
              </a:extLst>
            </p:cNvPr>
            <p:cNvSpPr/>
            <p:nvPr/>
          </p:nvSpPr>
          <p:spPr>
            <a:xfrm>
              <a:off x="1545503" y="1641752"/>
              <a:ext cx="133581" cy="215633"/>
            </a:xfrm>
            <a:custGeom>
              <a:avLst/>
              <a:gdLst/>
              <a:ahLst/>
              <a:cxnLst/>
              <a:rect l="l" t="t" r="r" b="b"/>
              <a:pathLst>
                <a:path w="3186" h="5143" extrusionOk="0">
                  <a:moveTo>
                    <a:pt x="1997" y="1"/>
                  </a:moveTo>
                  <a:cubicBezTo>
                    <a:pt x="344" y="1271"/>
                    <a:pt x="0" y="3973"/>
                    <a:pt x="0" y="3973"/>
                  </a:cubicBezTo>
                  <a:lnTo>
                    <a:pt x="1936" y="5142"/>
                  </a:lnTo>
                  <a:cubicBezTo>
                    <a:pt x="1936" y="5142"/>
                    <a:pt x="3186" y="4618"/>
                    <a:pt x="3105" y="3933"/>
                  </a:cubicBezTo>
                  <a:cubicBezTo>
                    <a:pt x="3024" y="3226"/>
                    <a:pt x="1997" y="1"/>
                    <a:pt x="19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3077;p40">
              <a:extLst>
                <a:ext uri="{FF2B5EF4-FFF2-40B4-BE49-F238E27FC236}">
                  <a16:creationId xmlns:a16="http://schemas.microsoft.com/office/drawing/2014/main" id="{0315E352-167C-1810-53C2-0B6611F818F7}"/>
                </a:ext>
              </a:extLst>
            </p:cNvPr>
            <p:cNvSpPr/>
            <p:nvPr/>
          </p:nvSpPr>
          <p:spPr>
            <a:xfrm>
              <a:off x="1472800" y="1701499"/>
              <a:ext cx="201210" cy="89934"/>
            </a:xfrm>
            <a:custGeom>
              <a:avLst/>
              <a:gdLst/>
              <a:ahLst/>
              <a:cxnLst/>
              <a:rect l="l" t="t" r="r" b="b"/>
              <a:pathLst>
                <a:path w="4799" h="2145" extrusionOk="0">
                  <a:moveTo>
                    <a:pt x="536" y="1"/>
                  </a:moveTo>
                  <a:cubicBezTo>
                    <a:pt x="228" y="1"/>
                    <a:pt x="29" y="27"/>
                    <a:pt x="21" y="27"/>
                  </a:cubicBezTo>
                  <a:cubicBezTo>
                    <a:pt x="21" y="48"/>
                    <a:pt x="0" y="48"/>
                    <a:pt x="0" y="67"/>
                  </a:cubicBezTo>
                  <a:cubicBezTo>
                    <a:pt x="0" y="88"/>
                    <a:pt x="21" y="88"/>
                    <a:pt x="41" y="88"/>
                  </a:cubicBezTo>
                  <a:cubicBezTo>
                    <a:pt x="49" y="88"/>
                    <a:pt x="247" y="62"/>
                    <a:pt x="552" y="62"/>
                  </a:cubicBezTo>
                  <a:cubicBezTo>
                    <a:pt x="1043" y="62"/>
                    <a:pt x="1813" y="131"/>
                    <a:pt x="2521" y="492"/>
                  </a:cubicBezTo>
                  <a:cubicBezTo>
                    <a:pt x="3670" y="1056"/>
                    <a:pt x="4739" y="2124"/>
                    <a:pt x="4758" y="2124"/>
                  </a:cubicBezTo>
                  <a:cubicBezTo>
                    <a:pt x="4758" y="2145"/>
                    <a:pt x="4779" y="2145"/>
                    <a:pt x="4779" y="2145"/>
                  </a:cubicBezTo>
                  <a:cubicBezTo>
                    <a:pt x="4779" y="2145"/>
                    <a:pt x="4779" y="2124"/>
                    <a:pt x="4799" y="2124"/>
                  </a:cubicBezTo>
                  <a:lnTo>
                    <a:pt x="4799" y="2084"/>
                  </a:lnTo>
                  <a:cubicBezTo>
                    <a:pt x="4779" y="2084"/>
                    <a:pt x="3691" y="1016"/>
                    <a:pt x="2541" y="430"/>
                  </a:cubicBezTo>
                  <a:cubicBezTo>
                    <a:pt x="1818" y="70"/>
                    <a:pt x="1034" y="1"/>
                    <a:pt x="536" y="1"/>
                  </a:cubicBez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3078;p40">
              <a:extLst>
                <a:ext uri="{FF2B5EF4-FFF2-40B4-BE49-F238E27FC236}">
                  <a16:creationId xmlns:a16="http://schemas.microsoft.com/office/drawing/2014/main" id="{CBE8FB67-4332-DAC4-8F04-E47CF42EF114}"/>
                </a:ext>
              </a:extLst>
            </p:cNvPr>
            <p:cNvSpPr/>
            <p:nvPr/>
          </p:nvSpPr>
          <p:spPr>
            <a:xfrm>
              <a:off x="1531164" y="1810007"/>
              <a:ext cx="147124" cy="97523"/>
            </a:xfrm>
            <a:custGeom>
              <a:avLst/>
              <a:gdLst/>
              <a:ahLst/>
              <a:cxnLst/>
              <a:rect l="l" t="t" r="r" b="b"/>
              <a:pathLst>
                <a:path w="3509" h="2326" extrusionOk="0">
                  <a:moveTo>
                    <a:pt x="2783" y="584"/>
                  </a:moveTo>
                  <a:cubicBezTo>
                    <a:pt x="2802" y="605"/>
                    <a:pt x="2823" y="605"/>
                    <a:pt x="2842" y="625"/>
                  </a:cubicBezTo>
                  <a:cubicBezTo>
                    <a:pt x="2883" y="645"/>
                    <a:pt x="2923" y="705"/>
                    <a:pt x="2963" y="745"/>
                  </a:cubicBezTo>
                  <a:cubicBezTo>
                    <a:pt x="3105" y="907"/>
                    <a:pt x="3124" y="1170"/>
                    <a:pt x="3044" y="1371"/>
                  </a:cubicBezTo>
                  <a:cubicBezTo>
                    <a:pt x="3004" y="1412"/>
                    <a:pt x="2963" y="1471"/>
                    <a:pt x="2944" y="1471"/>
                  </a:cubicBezTo>
                  <a:lnTo>
                    <a:pt x="2883" y="1471"/>
                  </a:lnTo>
                  <a:cubicBezTo>
                    <a:pt x="2883" y="1452"/>
                    <a:pt x="2863" y="1431"/>
                    <a:pt x="2842" y="1431"/>
                  </a:cubicBezTo>
                  <a:cubicBezTo>
                    <a:pt x="2762" y="1270"/>
                    <a:pt x="2702" y="1089"/>
                    <a:pt x="2721" y="907"/>
                  </a:cubicBezTo>
                  <a:cubicBezTo>
                    <a:pt x="2721" y="807"/>
                    <a:pt x="2742" y="686"/>
                    <a:pt x="2783" y="584"/>
                  </a:cubicBezTo>
                  <a:close/>
                  <a:moveTo>
                    <a:pt x="1875" y="1149"/>
                  </a:moveTo>
                  <a:lnTo>
                    <a:pt x="1915" y="1189"/>
                  </a:lnTo>
                  <a:cubicBezTo>
                    <a:pt x="2057" y="1350"/>
                    <a:pt x="2218" y="1573"/>
                    <a:pt x="2197" y="1834"/>
                  </a:cubicBezTo>
                  <a:cubicBezTo>
                    <a:pt x="2197" y="1855"/>
                    <a:pt x="2178" y="1915"/>
                    <a:pt x="2157" y="1915"/>
                  </a:cubicBezTo>
                  <a:cubicBezTo>
                    <a:pt x="2148" y="1918"/>
                    <a:pt x="2141" y="1919"/>
                    <a:pt x="2133" y="1919"/>
                  </a:cubicBezTo>
                  <a:cubicBezTo>
                    <a:pt x="2091" y="1919"/>
                    <a:pt x="2073" y="1872"/>
                    <a:pt x="2057" y="1855"/>
                  </a:cubicBezTo>
                  <a:cubicBezTo>
                    <a:pt x="1936" y="1633"/>
                    <a:pt x="1875" y="1431"/>
                    <a:pt x="1875" y="1250"/>
                  </a:cubicBezTo>
                  <a:lnTo>
                    <a:pt x="1875" y="1149"/>
                  </a:lnTo>
                  <a:close/>
                  <a:moveTo>
                    <a:pt x="947" y="1734"/>
                  </a:moveTo>
                  <a:lnTo>
                    <a:pt x="947" y="1734"/>
                  </a:lnTo>
                  <a:cubicBezTo>
                    <a:pt x="1068" y="1815"/>
                    <a:pt x="1170" y="1915"/>
                    <a:pt x="1270" y="2016"/>
                  </a:cubicBezTo>
                  <a:cubicBezTo>
                    <a:pt x="1310" y="2057"/>
                    <a:pt x="1350" y="2097"/>
                    <a:pt x="1350" y="2157"/>
                  </a:cubicBezTo>
                  <a:cubicBezTo>
                    <a:pt x="1371" y="2197"/>
                    <a:pt x="1350" y="2258"/>
                    <a:pt x="1310" y="2278"/>
                  </a:cubicBezTo>
                  <a:cubicBezTo>
                    <a:pt x="1302" y="2281"/>
                    <a:pt x="1294" y="2282"/>
                    <a:pt x="1286" y="2282"/>
                  </a:cubicBezTo>
                  <a:cubicBezTo>
                    <a:pt x="1239" y="2282"/>
                    <a:pt x="1204" y="2232"/>
                    <a:pt x="1170" y="2197"/>
                  </a:cubicBezTo>
                  <a:cubicBezTo>
                    <a:pt x="1068" y="2057"/>
                    <a:pt x="987" y="1895"/>
                    <a:pt x="947" y="1734"/>
                  </a:cubicBezTo>
                  <a:close/>
                  <a:moveTo>
                    <a:pt x="3447" y="0"/>
                  </a:moveTo>
                  <a:cubicBezTo>
                    <a:pt x="3186" y="60"/>
                    <a:pt x="2944" y="221"/>
                    <a:pt x="2802" y="463"/>
                  </a:cubicBezTo>
                  <a:cubicBezTo>
                    <a:pt x="2783" y="484"/>
                    <a:pt x="2783" y="504"/>
                    <a:pt x="2762" y="525"/>
                  </a:cubicBezTo>
                  <a:cubicBezTo>
                    <a:pt x="2675" y="488"/>
                    <a:pt x="2581" y="470"/>
                    <a:pt x="2487" y="470"/>
                  </a:cubicBezTo>
                  <a:cubicBezTo>
                    <a:pt x="2319" y="470"/>
                    <a:pt x="2153" y="528"/>
                    <a:pt x="2036" y="645"/>
                  </a:cubicBezTo>
                  <a:cubicBezTo>
                    <a:pt x="1955" y="726"/>
                    <a:pt x="1915" y="807"/>
                    <a:pt x="1875" y="887"/>
                  </a:cubicBezTo>
                  <a:cubicBezTo>
                    <a:pt x="1855" y="947"/>
                    <a:pt x="1855" y="987"/>
                    <a:pt x="1834" y="1028"/>
                  </a:cubicBezTo>
                  <a:cubicBezTo>
                    <a:pt x="1715" y="943"/>
                    <a:pt x="1567" y="857"/>
                    <a:pt x="1390" y="857"/>
                  </a:cubicBezTo>
                  <a:cubicBezTo>
                    <a:pt x="1358" y="857"/>
                    <a:pt x="1325" y="860"/>
                    <a:pt x="1291" y="866"/>
                  </a:cubicBezTo>
                  <a:lnTo>
                    <a:pt x="1270" y="887"/>
                  </a:lnTo>
                  <a:cubicBezTo>
                    <a:pt x="1049" y="968"/>
                    <a:pt x="928" y="1210"/>
                    <a:pt x="887" y="1431"/>
                  </a:cubicBezTo>
                  <a:lnTo>
                    <a:pt x="887" y="1613"/>
                  </a:lnTo>
                  <a:cubicBezTo>
                    <a:pt x="746" y="1512"/>
                    <a:pt x="584" y="1412"/>
                    <a:pt x="404" y="1350"/>
                  </a:cubicBezTo>
                  <a:cubicBezTo>
                    <a:pt x="333" y="1327"/>
                    <a:pt x="270" y="1317"/>
                    <a:pt x="209" y="1317"/>
                  </a:cubicBezTo>
                  <a:cubicBezTo>
                    <a:pt x="165" y="1317"/>
                    <a:pt x="123" y="1322"/>
                    <a:pt x="81" y="1331"/>
                  </a:cubicBezTo>
                  <a:cubicBezTo>
                    <a:pt x="60" y="1331"/>
                    <a:pt x="20" y="1350"/>
                    <a:pt x="0" y="1350"/>
                  </a:cubicBezTo>
                  <a:cubicBezTo>
                    <a:pt x="0" y="1371"/>
                    <a:pt x="0" y="1391"/>
                    <a:pt x="20" y="1412"/>
                  </a:cubicBezTo>
                  <a:cubicBezTo>
                    <a:pt x="41" y="1391"/>
                    <a:pt x="60" y="1391"/>
                    <a:pt x="100" y="1391"/>
                  </a:cubicBezTo>
                  <a:cubicBezTo>
                    <a:pt x="133" y="1383"/>
                    <a:pt x="170" y="1378"/>
                    <a:pt x="210" y="1378"/>
                  </a:cubicBezTo>
                  <a:cubicBezTo>
                    <a:pt x="267" y="1378"/>
                    <a:pt x="332" y="1388"/>
                    <a:pt x="404" y="1412"/>
                  </a:cubicBezTo>
                  <a:cubicBezTo>
                    <a:pt x="565" y="1471"/>
                    <a:pt x="726" y="1552"/>
                    <a:pt x="887" y="1673"/>
                  </a:cubicBezTo>
                  <a:cubicBezTo>
                    <a:pt x="928" y="1874"/>
                    <a:pt x="1008" y="2076"/>
                    <a:pt x="1129" y="2237"/>
                  </a:cubicBezTo>
                  <a:cubicBezTo>
                    <a:pt x="1175" y="2299"/>
                    <a:pt x="1232" y="2326"/>
                    <a:pt x="1284" y="2326"/>
                  </a:cubicBezTo>
                  <a:cubicBezTo>
                    <a:pt x="1301" y="2326"/>
                    <a:pt x="1316" y="2323"/>
                    <a:pt x="1331" y="2318"/>
                  </a:cubicBezTo>
                  <a:cubicBezTo>
                    <a:pt x="1391" y="2299"/>
                    <a:pt x="1431" y="2218"/>
                    <a:pt x="1412" y="2137"/>
                  </a:cubicBezTo>
                  <a:cubicBezTo>
                    <a:pt x="1391" y="2076"/>
                    <a:pt x="1350" y="2036"/>
                    <a:pt x="1310" y="1976"/>
                  </a:cubicBezTo>
                  <a:cubicBezTo>
                    <a:pt x="1210" y="1874"/>
                    <a:pt x="1089" y="1754"/>
                    <a:pt x="947" y="1654"/>
                  </a:cubicBezTo>
                  <a:lnTo>
                    <a:pt x="947" y="1431"/>
                  </a:lnTo>
                  <a:cubicBezTo>
                    <a:pt x="968" y="1229"/>
                    <a:pt x="1089" y="987"/>
                    <a:pt x="1310" y="928"/>
                  </a:cubicBezTo>
                  <a:cubicBezTo>
                    <a:pt x="1347" y="916"/>
                    <a:pt x="1384" y="911"/>
                    <a:pt x="1420" y="911"/>
                  </a:cubicBezTo>
                  <a:cubicBezTo>
                    <a:pt x="1578" y="911"/>
                    <a:pt x="1720" y="1010"/>
                    <a:pt x="1834" y="1108"/>
                  </a:cubicBezTo>
                  <a:cubicBezTo>
                    <a:pt x="1815" y="1149"/>
                    <a:pt x="1815" y="1210"/>
                    <a:pt x="1815" y="1250"/>
                  </a:cubicBezTo>
                  <a:cubicBezTo>
                    <a:pt x="1834" y="1452"/>
                    <a:pt x="1895" y="1654"/>
                    <a:pt x="2016" y="1874"/>
                  </a:cubicBezTo>
                  <a:cubicBezTo>
                    <a:pt x="2050" y="1942"/>
                    <a:pt x="2084" y="1981"/>
                    <a:pt x="2128" y="1981"/>
                  </a:cubicBezTo>
                  <a:cubicBezTo>
                    <a:pt x="2137" y="1981"/>
                    <a:pt x="2147" y="1979"/>
                    <a:pt x="2157" y="1976"/>
                  </a:cubicBezTo>
                  <a:cubicBezTo>
                    <a:pt x="2218" y="1955"/>
                    <a:pt x="2237" y="1915"/>
                    <a:pt x="2237" y="1834"/>
                  </a:cubicBezTo>
                  <a:cubicBezTo>
                    <a:pt x="2258" y="1552"/>
                    <a:pt x="2097" y="1310"/>
                    <a:pt x="1955" y="1170"/>
                  </a:cubicBezTo>
                  <a:cubicBezTo>
                    <a:pt x="1936" y="1129"/>
                    <a:pt x="1915" y="1108"/>
                    <a:pt x="1875" y="1089"/>
                  </a:cubicBezTo>
                  <a:cubicBezTo>
                    <a:pt x="1895" y="1028"/>
                    <a:pt x="1895" y="968"/>
                    <a:pt x="1936" y="928"/>
                  </a:cubicBezTo>
                  <a:cubicBezTo>
                    <a:pt x="1955" y="826"/>
                    <a:pt x="1995" y="745"/>
                    <a:pt x="2076" y="686"/>
                  </a:cubicBezTo>
                  <a:cubicBezTo>
                    <a:pt x="2184" y="578"/>
                    <a:pt x="2345" y="515"/>
                    <a:pt x="2506" y="515"/>
                  </a:cubicBezTo>
                  <a:cubicBezTo>
                    <a:pt x="2587" y="515"/>
                    <a:pt x="2668" y="531"/>
                    <a:pt x="2742" y="565"/>
                  </a:cubicBezTo>
                  <a:cubicBezTo>
                    <a:pt x="2681" y="686"/>
                    <a:pt x="2662" y="807"/>
                    <a:pt x="2662" y="947"/>
                  </a:cubicBezTo>
                  <a:cubicBezTo>
                    <a:pt x="2662" y="1129"/>
                    <a:pt x="2702" y="1291"/>
                    <a:pt x="2802" y="1452"/>
                  </a:cubicBezTo>
                  <a:lnTo>
                    <a:pt x="2863" y="1512"/>
                  </a:lnTo>
                  <a:cubicBezTo>
                    <a:pt x="2883" y="1533"/>
                    <a:pt x="2923" y="1533"/>
                    <a:pt x="2944" y="1533"/>
                  </a:cubicBezTo>
                  <a:cubicBezTo>
                    <a:pt x="3004" y="1512"/>
                    <a:pt x="3065" y="1452"/>
                    <a:pt x="3084" y="1391"/>
                  </a:cubicBezTo>
                  <a:cubicBezTo>
                    <a:pt x="3186" y="1170"/>
                    <a:pt x="3145" y="907"/>
                    <a:pt x="3004" y="705"/>
                  </a:cubicBezTo>
                  <a:cubicBezTo>
                    <a:pt x="2963" y="665"/>
                    <a:pt x="2923" y="605"/>
                    <a:pt x="2883" y="584"/>
                  </a:cubicBezTo>
                  <a:cubicBezTo>
                    <a:pt x="2863" y="565"/>
                    <a:pt x="2842" y="544"/>
                    <a:pt x="2823" y="544"/>
                  </a:cubicBezTo>
                  <a:cubicBezTo>
                    <a:pt x="2823" y="525"/>
                    <a:pt x="2823" y="504"/>
                    <a:pt x="2842" y="484"/>
                  </a:cubicBezTo>
                  <a:cubicBezTo>
                    <a:pt x="2963" y="262"/>
                    <a:pt x="3205" y="121"/>
                    <a:pt x="3447" y="60"/>
                  </a:cubicBezTo>
                  <a:lnTo>
                    <a:pt x="3508" y="60"/>
                  </a:lnTo>
                  <a:lnTo>
                    <a:pt x="3487" y="0"/>
                  </a:lnTo>
                  <a:close/>
                </a:path>
              </a:pathLst>
            </a:custGeom>
            <a:solidFill>
              <a:srgbClr val="464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ransition spd="med">
    <p:split orient="vert"/>
  </p:transition>
</p:sld>
</file>

<file path=ppt/theme/theme1.xml><?xml version="1.0" encoding="utf-8"?>
<a:theme xmlns:a="http://schemas.openxmlformats.org/drawingml/2006/main" name="Bird Encyclopedia by Slidesgo">
  <a:themeElements>
    <a:clrScheme name="Simple Light">
      <a:dk1>
        <a:srgbClr val="3F4053"/>
      </a:dk1>
      <a:lt1>
        <a:srgbClr val="F2DDD3"/>
      </a:lt1>
      <a:dk2>
        <a:srgbClr val="F29979"/>
      </a:dk2>
      <a:lt2>
        <a:srgbClr val="CF4639"/>
      </a:lt2>
      <a:accent1>
        <a:srgbClr val="99BDD1"/>
      </a:accent1>
      <a:accent2>
        <a:srgbClr val="ABBCA2"/>
      </a:accent2>
      <a:accent3>
        <a:srgbClr val="6F72A6"/>
      </a:accent3>
      <a:accent4>
        <a:srgbClr val="FFEEDE"/>
      </a:accent4>
      <a:accent5>
        <a:srgbClr val="64657E"/>
      </a:accent5>
      <a:accent6>
        <a:srgbClr val="FFFFFF"/>
      </a:accent6>
      <a:hlink>
        <a:srgbClr val="3F40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1791</TotalTime>
  <Words>950</Words>
  <Application>Microsoft Macintosh PowerPoint</Application>
  <PresentationFormat>On-screen Show (16:9)</PresentationFormat>
  <Paragraphs>176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Chivo</vt:lpstr>
      <vt:lpstr>Calibri</vt:lpstr>
      <vt:lpstr>Yeseva One</vt:lpstr>
      <vt:lpstr>LucidaSansUnicode</vt:lpstr>
      <vt:lpstr>Bird Encyclopedia by Slidesgo</vt:lpstr>
      <vt:lpstr>Unit 9: Cities of the world</vt:lpstr>
      <vt:lpstr>PowerPoint Presentation</vt:lpstr>
      <vt:lpstr>PowerPoint Presentation</vt:lpstr>
      <vt:lpstr>Choose the best answer to complete each of the following sentences.</vt:lpstr>
      <vt:lpstr>PowerPoint Presentation</vt:lpstr>
      <vt:lpstr>Choose the best answer to complete each of the following sentences.</vt:lpstr>
      <vt:lpstr>Find out and correct the mistake in the four underlined parts of each sentence.</vt:lpstr>
      <vt:lpstr>THANK YOU!!!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9: Cities of the world</dc:title>
  <cp:lastModifiedBy>Tuấn Đạt Nguyễn</cp:lastModifiedBy>
  <cp:revision>15</cp:revision>
  <dcterms:modified xsi:type="dcterms:W3CDTF">2022-12-08T20:34:39Z</dcterms:modified>
</cp:coreProperties>
</file>